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0" r:id="rId9"/>
    <p:sldId id="261" r:id="rId10"/>
    <p:sldId id="262" r:id="rId11"/>
    <p:sldId id="266" r:id="rId1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134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1D38A7-2E55-42C3-9AC7-C172FF8D1077}" type="doc">
      <dgm:prSet loTypeId="urn:microsoft.com/office/officeart/2005/8/layout/orgChart1" loCatId="hierarchy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uk-UA"/>
        </a:p>
      </dgm:t>
    </dgm:pt>
    <dgm:pt modelId="{3A4C9DAA-EC63-457F-B786-A6B9DD2E1CEE}">
      <dgm:prSet phldrT="[Текст]"/>
      <dgm:spPr/>
      <dgm:t>
        <a:bodyPr/>
        <a:lstStyle/>
        <a:p>
          <a:r>
            <a:rPr lang="uk-UA" b="1" dirty="0" smtClean="0"/>
            <a:t>Типи перетворень</a:t>
          </a:r>
          <a:endParaRPr lang="uk-UA" dirty="0"/>
        </a:p>
      </dgm:t>
    </dgm:pt>
    <dgm:pt modelId="{F6C07CE3-AB4A-47A3-B79A-5341B0BE4540}" type="parTrans" cxnId="{68F00043-39AB-4E2E-A332-2786763603A3}">
      <dgm:prSet/>
      <dgm:spPr/>
      <dgm:t>
        <a:bodyPr/>
        <a:lstStyle/>
        <a:p>
          <a:endParaRPr lang="uk-UA"/>
        </a:p>
      </dgm:t>
    </dgm:pt>
    <dgm:pt modelId="{090A1DF7-7354-487A-9F4B-CF92D7437202}" type="sibTrans" cxnId="{68F00043-39AB-4E2E-A332-2786763603A3}">
      <dgm:prSet/>
      <dgm:spPr/>
      <dgm:t>
        <a:bodyPr/>
        <a:lstStyle/>
        <a:p>
          <a:endParaRPr lang="uk-UA"/>
        </a:p>
      </dgm:t>
    </dgm:pt>
    <dgm:pt modelId="{BB431E7B-22AE-4807-833E-F55BDD581C6D}" type="asst">
      <dgm:prSet phldrT="[Текст]"/>
      <dgm:spPr/>
      <dgm:t>
        <a:bodyPr/>
        <a:lstStyle/>
        <a:p>
          <a:r>
            <a:rPr lang="uk-UA" dirty="0" smtClean="0"/>
            <a:t>Детонація</a:t>
          </a:r>
          <a:endParaRPr lang="uk-UA" dirty="0"/>
        </a:p>
      </dgm:t>
    </dgm:pt>
    <dgm:pt modelId="{BB7F6744-6FA2-4945-9C90-A4BC65A4CBE5}" type="parTrans" cxnId="{FED7A6C4-5BC6-4432-A600-F72C9559E6BF}">
      <dgm:prSet/>
      <dgm:spPr/>
      <dgm:t>
        <a:bodyPr/>
        <a:lstStyle/>
        <a:p>
          <a:endParaRPr lang="uk-UA"/>
        </a:p>
      </dgm:t>
    </dgm:pt>
    <dgm:pt modelId="{CB384EA9-2203-4627-8DBE-CDA4AFF6D072}" type="sibTrans" cxnId="{FED7A6C4-5BC6-4432-A600-F72C9559E6BF}">
      <dgm:prSet/>
      <dgm:spPr/>
      <dgm:t>
        <a:bodyPr/>
        <a:lstStyle/>
        <a:p>
          <a:endParaRPr lang="uk-UA"/>
        </a:p>
      </dgm:t>
    </dgm:pt>
    <dgm:pt modelId="{B1F96D8B-2C88-4963-9981-8B806623F8B1}" type="asst">
      <dgm:prSet phldrT="[Текст]"/>
      <dgm:spPr/>
      <dgm:t>
        <a:bodyPr/>
        <a:lstStyle/>
        <a:p>
          <a:r>
            <a:rPr lang="uk-UA" dirty="0" smtClean="0"/>
            <a:t>Горіння</a:t>
          </a:r>
          <a:endParaRPr lang="uk-UA" dirty="0"/>
        </a:p>
      </dgm:t>
    </dgm:pt>
    <dgm:pt modelId="{0807E1D9-2142-4737-98BC-C839432F6CAB}" type="parTrans" cxnId="{B4A6CC0D-A8EA-4532-A30E-5C1496E5274F}">
      <dgm:prSet/>
      <dgm:spPr/>
      <dgm:t>
        <a:bodyPr/>
        <a:lstStyle/>
        <a:p>
          <a:endParaRPr lang="uk-UA"/>
        </a:p>
      </dgm:t>
    </dgm:pt>
    <dgm:pt modelId="{3380C5F0-C81B-4F41-AD43-BF07A797BF49}" type="sibTrans" cxnId="{B4A6CC0D-A8EA-4532-A30E-5C1496E5274F}">
      <dgm:prSet/>
      <dgm:spPr/>
      <dgm:t>
        <a:bodyPr/>
        <a:lstStyle/>
        <a:p>
          <a:endParaRPr lang="uk-UA"/>
        </a:p>
      </dgm:t>
    </dgm:pt>
    <dgm:pt modelId="{9157FC35-00D4-403E-8024-69F67026E486}" type="asst">
      <dgm:prSet phldrT="[Текст]"/>
      <dgm:spPr/>
      <dgm:t>
        <a:bodyPr/>
        <a:lstStyle/>
        <a:p>
          <a:r>
            <a:rPr lang="uk-UA" dirty="0" smtClean="0"/>
            <a:t>Бризантна</a:t>
          </a:r>
          <a:endParaRPr lang="uk-UA" dirty="0"/>
        </a:p>
      </dgm:t>
    </dgm:pt>
    <dgm:pt modelId="{09857951-9A17-4917-9F37-E11BDDDE785B}" type="parTrans" cxnId="{F25ABAA0-52EB-432C-B3A2-8521E38340C4}">
      <dgm:prSet/>
      <dgm:spPr/>
      <dgm:t>
        <a:bodyPr/>
        <a:lstStyle/>
        <a:p>
          <a:endParaRPr lang="uk-UA"/>
        </a:p>
      </dgm:t>
    </dgm:pt>
    <dgm:pt modelId="{2F6A6030-C4BD-4B06-BBF3-F1E8D0864C24}" type="sibTrans" cxnId="{F25ABAA0-52EB-432C-B3A2-8521E38340C4}">
      <dgm:prSet/>
      <dgm:spPr/>
      <dgm:t>
        <a:bodyPr/>
        <a:lstStyle/>
        <a:p>
          <a:endParaRPr lang="uk-UA"/>
        </a:p>
      </dgm:t>
    </dgm:pt>
    <dgm:pt modelId="{F9132621-DD4D-4626-AD82-D73229E2CD8E}" type="asst">
      <dgm:prSet phldrT="[Текст]"/>
      <dgm:spPr/>
      <dgm:t>
        <a:bodyPr/>
        <a:lstStyle/>
        <a:p>
          <a:r>
            <a:rPr lang="uk-UA" dirty="0" smtClean="0"/>
            <a:t>Фугасна</a:t>
          </a:r>
          <a:endParaRPr lang="uk-UA" dirty="0"/>
        </a:p>
      </dgm:t>
    </dgm:pt>
    <dgm:pt modelId="{DA01EE0A-917D-4920-BF36-15710D696E51}" type="parTrans" cxnId="{0FFDE416-CFCB-4ABF-8FFD-FFBC70F99960}">
      <dgm:prSet/>
      <dgm:spPr/>
      <dgm:t>
        <a:bodyPr/>
        <a:lstStyle/>
        <a:p>
          <a:endParaRPr lang="uk-UA"/>
        </a:p>
      </dgm:t>
    </dgm:pt>
    <dgm:pt modelId="{108AFEA6-7CB3-4651-804A-1D0D68A9E5A2}" type="sibTrans" cxnId="{0FFDE416-CFCB-4ABF-8FFD-FFBC70F99960}">
      <dgm:prSet/>
      <dgm:spPr/>
      <dgm:t>
        <a:bodyPr/>
        <a:lstStyle/>
        <a:p>
          <a:endParaRPr lang="uk-UA"/>
        </a:p>
      </dgm:t>
    </dgm:pt>
    <dgm:pt modelId="{AE69DE59-0512-4E2A-AFEA-8E39E88AF430}" type="pres">
      <dgm:prSet presAssocID="{C51D38A7-2E55-42C3-9AC7-C172FF8D107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1A3BE452-4E1A-4C06-9EB3-95544258D33E}" type="pres">
      <dgm:prSet presAssocID="{3A4C9DAA-EC63-457F-B786-A6B9DD2E1CEE}" presName="hierRoot1" presStyleCnt="0">
        <dgm:presLayoutVars>
          <dgm:hierBranch val="init"/>
        </dgm:presLayoutVars>
      </dgm:prSet>
      <dgm:spPr/>
    </dgm:pt>
    <dgm:pt modelId="{176894FE-60BC-43B7-BF12-F10030F5DF52}" type="pres">
      <dgm:prSet presAssocID="{3A4C9DAA-EC63-457F-B786-A6B9DD2E1CEE}" presName="rootComposite1" presStyleCnt="0"/>
      <dgm:spPr/>
    </dgm:pt>
    <dgm:pt modelId="{7B1C3189-8D80-4380-B8CA-281472397BD3}" type="pres">
      <dgm:prSet presAssocID="{3A4C9DAA-EC63-457F-B786-A6B9DD2E1CEE}" presName="rootText1" presStyleLbl="node0" presStyleIdx="0" presStyleCnt="1" custScaleX="202580" custScaleY="71988" custLinFactNeighborX="-66201" custLinFactNeighborY="-781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34C009F6-87BE-4C4F-B379-23F543B6875F}" type="pres">
      <dgm:prSet presAssocID="{3A4C9DAA-EC63-457F-B786-A6B9DD2E1CEE}" presName="rootConnector1" presStyleLbl="node1" presStyleIdx="0" presStyleCnt="0"/>
      <dgm:spPr/>
      <dgm:t>
        <a:bodyPr/>
        <a:lstStyle/>
        <a:p>
          <a:endParaRPr lang="uk-UA"/>
        </a:p>
      </dgm:t>
    </dgm:pt>
    <dgm:pt modelId="{C4E7EE7D-51B2-4D11-828B-02738A238E3C}" type="pres">
      <dgm:prSet presAssocID="{3A4C9DAA-EC63-457F-B786-A6B9DD2E1CEE}" presName="hierChild2" presStyleCnt="0"/>
      <dgm:spPr/>
    </dgm:pt>
    <dgm:pt modelId="{6578A2D4-C195-458C-80B1-ABE6B87FBD96}" type="pres">
      <dgm:prSet presAssocID="{3A4C9DAA-EC63-457F-B786-A6B9DD2E1CEE}" presName="hierChild3" presStyleCnt="0"/>
      <dgm:spPr/>
    </dgm:pt>
    <dgm:pt modelId="{1ED8DEB7-4640-484B-BAE1-C219521220E6}" type="pres">
      <dgm:prSet presAssocID="{BB7F6744-6FA2-4945-9C90-A4BC65A4CBE5}" presName="Name111" presStyleLbl="parChTrans1D2" presStyleIdx="0" presStyleCnt="2"/>
      <dgm:spPr/>
      <dgm:t>
        <a:bodyPr/>
        <a:lstStyle/>
        <a:p>
          <a:endParaRPr lang="uk-UA"/>
        </a:p>
      </dgm:t>
    </dgm:pt>
    <dgm:pt modelId="{99BABCEF-99C3-4E1C-B70B-A1726D3F2D40}" type="pres">
      <dgm:prSet presAssocID="{BB431E7B-22AE-4807-833E-F55BDD581C6D}" presName="hierRoot3" presStyleCnt="0">
        <dgm:presLayoutVars>
          <dgm:hierBranch val="init"/>
        </dgm:presLayoutVars>
      </dgm:prSet>
      <dgm:spPr/>
    </dgm:pt>
    <dgm:pt modelId="{02C0B0EB-4B48-4C02-A2A7-B4FF03A1FFB2}" type="pres">
      <dgm:prSet presAssocID="{BB431E7B-22AE-4807-833E-F55BDD581C6D}" presName="rootComposite3" presStyleCnt="0"/>
      <dgm:spPr/>
    </dgm:pt>
    <dgm:pt modelId="{C1479ED1-01F3-4763-A35B-15E4B9D23423}" type="pres">
      <dgm:prSet presAssocID="{BB431E7B-22AE-4807-833E-F55BDD581C6D}" presName="rootText3" presStyleLbl="asst1" presStyleIdx="0" presStyleCnt="4" custScaleX="120869" custScaleY="112109" custLinFactNeighborX="-82947" custLinFactNeighborY="-2876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C94020F-2727-40D9-9369-AFB8CFB77277}" type="pres">
      <dgm:prSet presAssocID="{BB431E7B-22AE-4807-833E-F55BDD581C6D}" presName="rootConnector3" presStyleLbl="asst1" presStyleIdx="0" presStyleCnt="4"/>
      <dgm:spPr/>
      <dgm:t>
        <a:bodyPr/>
        <a:lstStyle/>
        <a:p>
          <a:endParaRPr lang="uk-UA"/>
        </a:p>
      </dgm:t>
    </dgm:pt>
    <dgm:pt modelId="{6CD9FBA8-36C0-431C-8D4D-12149A1EE0D1}" type="pres">
      <dgm:prSet presAssocID="{BB431E7B-22AE-4807-833E-F55BDD581C6D}" presName="hierChild6" presStyleCnt="0"/>
      <dgm:spPr/>
    </dgm:pt>
    <dgm:pt modelId="{6BA97FBC-DF4A-4C81-88E0-6F3E774708D6}" type="pres">
      <dgm:prSet presAssocID="{BB431E7B-22AE-4807-833E-F55BDD581C6D}" presName="hierChild7" presStyleCnt="0"/>
      <dgm:spPr/>
    </dgm:pt>
    <dgm:pt modelId="{AA48C29F-3ACC-4F0A-8115-7383519CA491}" type="pres">
      <dgm:prSet presAssocID="{DA01EE0A-917D-4920-BF36-15710D696E51}" presName="Name111" presStyleLbl="parChTrans1D3" presStyleIdx="0" presStyleCnt="2"/>
      <dgm:spPr/>
      <dgm:t>
        <a:bodyPr/>
        <a:lstStyle/>
        <a:p>
          <a:endParaRPr lang="uk-UA"/>
        </a:p>
      </dgm:t>
    </dgm:pt>
    <dgm:pt modelId="{E2DFA3F6-1E94-4EC7-A39A-0409A8A97FBD}" type="pres">
      <dgm:prSet presAssocID="{F9132621-DD4D-4626-AD82-D73229E2CD8E}" presName="hierRoot3" presStyleCnt="0">
        <dgm:presLayoutVars>
          <dgm:hierBranch val="init"/>
        </dgm:presLayoutVars>
      </dgm:prSet>
      <dgm:spPr/>
    </dgm:pt>
    <dgm:pt modelId="{C4D758C5-37F7-43E9-9978-2298E3D89044}" type="pres">
      <dgm:prSet presAssocID="{F9132621-DD4D-4626-AD82-D73229E2CD8E}" presName="rootComposite3" presStyleCnt="0"/>
      <dgm:spPr/>
    </dgm:pt>
    <dgm:pt modelId="{C92EE70D-D3AF-484A-8888-E995E1BA7350}" type="pres">
      <dgm:prSet presAssocID="{F9132621-DD4D-4626-AD82-D73229E2CD8E}" presName="rootText3" presStyleLbl="asst1" presStyleIdx="1" presStyleCnt="4" custScaleX="99999" custLinFactNeighborX="-28339" custLinFactNeighborY="-30096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EBF4D59-3498-48FA-9FDA-9E635DB026F3}" type="pres">
      <dgm:prSet presAssocID="{F9132621-DD4D-4626-AD82-D73229E2CD8E}" presName="rootConnector3" presStyleLbl="asst1" presStyleIdx="1" presStyleCnt="4"/>
      <dgm:spPr/>
      <dgm:t>
        <a:bodyPr/>
        <a:lstStyle/>
        <a:p>
          <a:endParaRPr lang="uk-UA"/>
        </a:p>
      </dgm:t>
    </dgm:pt>
    <dgm:pt modelId="{C340639D-423C-4024-BB98-E85E05A9B1B7}" type="pres">
      <dgm:prSet presAssocID="{F9132621-DD4D-4626-AD82-D73229E2CD8E}" presName="hierChild6" presStyleCnt="0"/>
      <dgm:spPr/>
    </dgm:pt>
    <dgm:pt modelId="{AC8D0A0A-0029-45E9-AB8D-3B0754A79B0A}" type="pres">
      <dgm:prSet presAssocID="{F9132621-DD4D-4626-AD82-D73229E2CD8E}" presName="hierChild7" presStyleCnt="0"/>
      <dgm:spPr/>
    </dgm:pt>
    <dgm:pt modelId="{E260831F-306F-41B9-98E0-CC24771AD7A6}" type="pres">
      <dgm:prSet presAssocID="{09857951-9A17-4917-9F37-E11BDDDE785B}" presName="Name111" presStyleLbl="parChTrans1D3" presStyleIdx="1" presStyleCnt="2"/>
      <dgm:spPr/>
      <dgm:t>
        <a:bodyPr/>
        <a:lstStyle/>
        <a:p>
          <a:endParaRPr lang="uk-UA"/>
        </a:p>
      </dgm:t>
    </dgm:pt>
    <dgm:pt modelId="{F9F4D445-CD95-4167-8ED5-E3018DF88870}" type="pres">
      <dgm:prSet presAssocID="{9157FC35-00D4-403E-8024-69F67026E486}" presName="hierRoot3" presStyleCnt="0">
        <dgm:presLayoutVars>
          <dgm:hierBranch val="init"/>
        </dgm:presLayoutVars>
      </dgm:prSet>
      <dgm:spPr/>
    </dgm:pt>
    <dgm:pt modelId="{D7CB7E62-B1FD-431D-A3D1-E3A2578C2159}" type="pres">
      <dgm:prSet presAssocID="{9157FC35-00D4-403E-8024-69F67026E486}" presName="rootComposite3" presStyleCnt="0"/>
      <dgm:spPr/>
    </dgm:pt>
    <dgm:pt modelId="{8413C870-2796-4129-9944-B30E2C9FE3BE}" type="pres">
      <dgm:prSet presAssocID="{9157FC35-00D4-403E-8024-69F67026E486}" presName="rootText3" presStyleLbl="asst1" presStyleIdx="2" presStyleCnt="4" custLinFactX="24564" custLinFactNeighborX="100000" custLinFactNeighborY="-1550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08AC0E9-0E6E-40CB-8246-EB0EA7349082}" type="pres">
      <dgm:prSet presAssocID="{9157FC35-00D4-403E-8024-69F67026E486}" presName="rootConnector3" presStyleLbl="asst1" presStyleIdx="2" presStyleCnt="4"/>
      <dgm:spPr/>
      <dgm:t>
        <a:bodyPr/>
        <a:lstStyle/>
        <a:p>
          <a:endParaRPr lang="uk-UA"/>
        </a:p>
      </dgm:t>
    </dgm:pt>
    <dgm:pt modelId="{BD64B6E4-EB5A-46B6-A3E9-35274A91A735}" type="pres">
      <dgm:prSet presAssocID="{9157FC35-00D4-403E-8024-69F67026E486}" presName="hierChild6" presStyleCnt="0"/>
      <dgm:spPr/>
    </dgm:pt>
    <dgm:pt modelId="{81321348-1D96-4FA8-B65E-BAB8514C4AEC}" type="pres">
      <dgm:prSet presAssocID="{9157FC35-00D4-403E-8024-69F67026E486}" presName="hierChild7" presStyleCnt="0"/>
      <dgm:spPr/>
    </dgm:pt>
    <dgm:pt modelId="{64A639E0-9C47-42B9-A355-01D21411674A}" type="pres">
      <dgm:prSet presAssocID="{0807E1D9-2142-4737-98BC-C839432F6CAB}" presName="Name111" presStyleLbl="parChTrans1D2" presStyleIdx="1" presStyleCnt="2"/>
      <dgm:spPr/>
      <dgm:t>
        <a:bodyPr/>
        <a:lstStyle/>
        <a:p>
          <a:endParaRPr lang="uk-UA"/>
        </a:p>
      </dgm:t>
    </dgm:pt>
    <dgm:pt modelId="{4FA5B4FF-F30B-4014-B765-39CD9CDDA878}" type="pres">
      <dgm:prSet presAssocID="{B1F96D8B-2C88-4963-9981-8B806623F8B1}" presName="hierRoot3" presStyleCnt="0">
        <dgm:presLayoutVars>
          <dgm:hierBranch val="init"/>
        </dgm:presLayoutVars>
      </dgm:prSet>
      <dgm:spPr/>
    </dgm:pt>
    <dgm:pt modelId="{2437D986-FFA2-4E57-9797-8DA9986407BA}" type="pres">
      <dgm:prSet presAssocID="{B1F96D8B-2C88-4963-9981-8B806623F8B1}" presName="rootComposite3" presStyleCnt="0"/>
      <dgm:spPr/>
    </dgm:pt>
    <dgm:pt modelId="{4737678D-3229-479E-8AB0-268BA3276F38}" type="pres">
      <dgm:prSet presAssocID="{B1F96D8B-2C88-4963-9981-8B806623F8B1}" presName="rootText3" presStyleLbl="asst1" presStyleIdx="3" presStyleCnt="4" custScaleX="100318" custScaleY="123019" custLinFactNeighborX="44176" custLinFactNeighborY="-4180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8947AA2-34C9-47F0-8EAA-EA7C17299E1F}" type="pres">
      <dgm:prSet presAssocID="{B1F96D8B-2C88-4963-9981-8B806623F8B1}" presName="rootConnector3" presStyleLbl="asst1" presStyleIdx="3" presStyleCnt="4"/>
      <dgm:spPr/>
      <dgm:t>
        <a:bodyPr/>
        <a:lstStyle/>
        <a:p>
          <a:endParaRPr lang="uk-UA"/>
        </a:p>
      </dgm:t>
    </dgm:pt>
    <dgm:pt modelId="{9B842C37-AE73-4F78-975C-3E2DAD8E2E7A}" type="pres">
      <dgm:prSet presAssocID="{B1F96D8B-2C88-4963-9981-8B806623F8B1}" presName="hierChild6" presStyleCnt="0"/>
      <dgm:spPr/>
    </dgm:pt>
    <dgm:pt modelId="{56643AE5-D149-4645-8364-ACC1B481E65F}" type="pres">
      <dgm:prSet presAssocID="{B1F96D8B-2C88-4963-9981-8B806623F8B1}" presName="hierChild7" presStyleCnt="0"/>
      <dgm:spPr/>
    </dgm:pt>
  </dgm:ptLst>
  <dgm:cxnLst>
    <dgm:cxn modelId="{AB400D35-A4C2-42C6-A34E-778CDD9ADE68}" type="presOf" srcId="{BB431E7B-22AE-4807-833E-F55BDD581C6D}" destId="{9C94020F-2727-40D9-9369-AFB8CFB77277}" srcOrd="1" destOrd="0" presId="urn:microsoft.com/office/officeart/2005/8/layout/orgChart1"/>
    <dgm:cxn modelId="{3D059B4F-D270-4F97-8A96-1402ECB52C2D}" type="presOf" srcId="{3A4C9DAA-EC63-457F-B786-A6B9DD2E1CEE}" destId="{7B1C3189-8D80-4380-B8CA-281472397BD3}" srcOrd="0" destOrd="0" presId="urn:microsoft.com/office/officeart/2005/8/layout/orgChart1"/>
    <dgm:cxn modelId="{68F00043-39AB-4E2E-A332-2786763603A3}" srcId="{C51D38A7-2E55-42C3-9AC7-C172FF8D1077}" destId="{3A4C9DAA-EC63-457F-B786-A6B9DD2E1CEE}" srcOrd="0" destOrd="0" parTransId="{F6C07CE3-AB4A-47A3-B79A-5341B0BE4540}" sibTransId="{090A1DF7-7354-487A-9F4B-CF92D7437202}"/>
    <dgm:cxn modelId="{6AE69452-3F85-426E-9924-5632CE1BB815}" type="presOf" srcId="{9157FC35-00D4-403E-8024-69F67026E486}" destId="{908AC0E9-0E6E-40CB-8246-EB0EA7349082}" srcOrd="1" destOrd="0" presId="urn:microsoft.com/office/officeart/2005/8/layout/orgChart1"/>
    <dgm:cxn modelId="{453053AF-52BA-478A-8458-A48012969ADD}" type="presOf" srcId="{0807E1D9-2142-4737-98BC-C839432F6CAB}" destId="{64A639E0-9C47-42B9-A355-01D21411674A}" srcOrd="0" destOrd="0" presId="urn:microsoft.com/office/officeart/2005/8/layout/orgChart1"/>
    <dgm:cxn modelId="{C7F15E28-6A47-4E1B-B1F6-620EB23E2C54}" type="presOf" srcId="{9157FC35-00D4-403E-8024-69F67026E486}" destId="{8413C870-2796-4129-9944-B30E2C9FE3BE}" srcOrd="0" destOrd="0" presId="urn:microsoft.com/office/officeart/2005/8/layout/orgChart1"/>
    <dgm:cxn modelId="{0F235976-700B-4025-90A5-0E336B4C5970}" type="presOf" srcId="{BB431E7B-22AE-4807-833E-F55BDD581C6D}" destId="{C1479ED1-01F3-4763-A35B-15E4B9D23423}" srcOrd="0" destOrd="0" presId="urn:microsoft.com/office/officeart/2005/8/layout/orgChart1"/>
    <dgm:cxn modelId="{B875BA1D-9D87-431E-941A-2DDB0166FA96}" type="presOf" srcId="{3A4C9DAA-EC63-457F-B786-A6B9DD2E1CEE}" destId="{34C009F6-87BE-4C4F-B379-23F543B6875F}" srcOrd="1" destOrd="0" presId="urn:microsoft.com/office/officeart/2005/8/layout/orgChart1"/>
    <dgm:cxn modelId="{F5716F0E-5076-481F-82DA-D179E2C098FD}" type="presOf" srcId="{09857951-9A17-4917-9F37-E11BDDDE785B}" destId="{E260831F-306F-41B9-98E0-CC24771AD7A6}" srcOrd="0" destOrd="0" presId="urn:microsoft.com/office/officeart/2005/8/layout/orgChart1"/>
    <dgm:cxn modelId="{0FFDE416-CFCB-4ABF-8FFD-FFBC70F99960}" srcId="{BB431E7B-22AE-4807-833E-F55BDD581C6D}" destId="{F9132621-DD4D-4626-AD82-D73229E2CD8E}" srcOrd="0" destOrd="0" parTransId="{DA01EE0A-917D-4920-BF36-15710D696E51}" sibTransId="{108AFEA6-7CB3-4651-804A-1D0D68A9E5A2}"/>
    <dgm:cxn modelId="{7A41735E-8F93-4927-85E1-4CDFB7A58EEF}" type="presOf" srcId="{C51D38A7-2E55-42C3-9AC7-C172FF8D1077}" destId="{AE69DE59-0512-4E2A-AFEA-8E39E88AF430}" srcOrd="0" destOrd="0" presId="urn:microsoft.com/office/officeart/2005/8/layout/orgChart1"/>
    <dgm:cxn modelId="{F25ABAA0-52EB-432C-B3A2-8521E38340C4}" srcId="{BB431E7B-22AE-4807-833E-F55BDD581C6D}" destId="{9157FC35-00D4-403E-8024-69F67026E486}" srcOrd="1" destOrd="0" parTransId="{09857951-9A17-4917-9F37-E11BDDDE785B}" sibTransId="{2F6A6030-C4BD-4B06-BBF3-F1E8D0864C24}"/>
    <dgm:cxn modelId="{260C3AD1-936F-46A6-B20C-F8AA8146E7BB}" type="presOf" srcId="{F9132621-DD4D-4626-AD82-D73229E2CD8E}" destId="{7EBF4D59-3498-48FA-9FDA-9E635DB026F3}" srcOrd="1" destOrd="0" presId="urn:microsoft.com/office/officeart/2005/8/layout/orgChart1"/>
    <dgm:cxn modelId="{BC408D44-C34A-4F2B-9529-E05EC21F6392}" type="presOf" srcId="{DA01EE0A-917D-4920-BF36-15710D696E51}" destId="{AA48C29F-3ACC-4F0A-8115-7383519CA491}" srcOrd="0" destOrd="0" presId="urn:microsoft.com/office/officeart/2005/8/layout/orgChart1"/>
    <dgm:cxn modelId="{A4C00EDD-6FAF-4841-9857-D18C4FC8AC51}" type="presOf" srcId="{B1F96D8B-2C88-4963-9981-8B806623F8B1}" destId="{98947AA2-34C9-47F0-8EAA-EA7C17299E1F}" srcOrd="1" destOrd="0" presId="urn:microsoft.com/office/officeart/2005/8/layout/orgChart1"/>
    <dgm:cxn modelId="{28489535-91BB-438E-93A1-AFBA0AD14809}" type="presOf" srcId="{B1F96D8B-2C88-4963-9981-8B806623F8B1}" destId="{4737678D-3229-479E-8AB0-268BA3276F38}" srcOrd="0" destOrd="0" presId="urn:microsoft.com/office/officeart/2005/8/layout/orgChart1"/>
    <dgm:cxn modelId="{9DA99F92-F651-4AF0-988A-C99A596CFCE1}" type="presOf" srcId="{BB7F6744-6FA2-4945-9C90-A4BC65A4CBE5}" destId="{1ED8DEB7-4640-484B-BAE1-C219521220E6}" srcOrd="0" destOrd="0" presId="urn:microsoft.com/office/officeart/2005/8/layout/orgChart1"/>
    <dgm:cxn modelId="{3CD7FAE6-4028-481C-A4BA-C3BF71680E8F}" type="presOf" srcId="{F9132621-DD4D-4626-AD82-D73229E2CD8E}" destId="{C92EE70D-D3AF-484A-8888-E995E1BA7350}" srcOrd="0" destOrd="0" presId="urn:microsoft.com/office/officeart/2005/8/layout/orgChart1"/>
    <dgm:cxn modelId="{B4A6CC0D-A8EA-4532-A30E-5C1496E5274F}" srcId="{3A4C9DAA-EC63-457F-B786-A6B9DD2E1CEE}" destId="{B1F96D8B-2C88-4963-9981-8B806623F8B1}" srcOrd="1" destOrd="0" parTransId="{0807E1D9-2142-4737-98BC-C839432F6CAB}" sibTransId="{3380C5F0-C81B-4F41-AD43-BF07A797BF49}"/>
    <dgm:cxn modelId="{FED7A6C4-5BC6-4432-A600-F72C9559E6BF}" srcId="{3A4C9DAA-EC63-457F-B786-A6B9DD2E1CEE}" destId="{BB431E7B-22AE-4807-833E-F55BDD581C6D}" srcOrd="0" destOrd="0" parTransId="{BB7F6744-6FA2-4945-9C90-A4BC65A4CBE5}" sibTransId="{CB384EA9-2203-4627-8DBE-CDA4AFF6D072}"/>
    <dgm:cxn modelId="{CD6B5002-929A-4946-B96B-3BCA6FB10054}" type="presParOf" srcId="{AE69DE59-0512-4E2A-AFEA-8E39E88AF430}" destId="{1A3BE452-4E1A-4C06-9EB3-95544258D33E}" srcOrd="0" destOrd="0" presId="urn:microsoft.com/office/officeart/2005/8/layout/orgChart1"/>
    <dgm:cxn modelId="{6A645FD6-E876-4AA4-AD80-0BCE908D5737}" type="presParOf" srcId="{1A3BE452-4E1A-4C06-9EB3-95544258D33E}" destId="{176894FE-60BC-43B7-BF12-F10030F5DF52}" srcOrd="0" destOrd="0" presId="urn:microsoft.com/office/officeart/2005/8/layout/orgChart1"/>
    <dgm:cxn modelId="{EFC0A65D-4F39-4558-93F0-88CAAA8DE8A5}" type="presParOf" srcId="{176894FE-60BC-43B7-BF12-F10030F5DF52}" destId="{7B1C3189-8D80-4380-B8CA-281472397BD3}" srcOrd="0" destOrd="0" presId="urn:microsoft.com/office/officeart/2005/8/layout/orgChart1"/>
    <dgm:cxn modelId="{B6030DCA-A381-466B-A46C-72E2C439DB06}" type="presParOf" srcId="{176894FE-60BC-43B7-BF12-F10030F5DF52}" destId="{34C009F6-87BE-4C4F-B379-23F543B6875F}" srcOrd="1" destOrd="0" presId="urn:microsoft.com/office/officeart/2005/8/layout/orgChart1"/>
    <dgm:cxn modelId="{904F90E7-AEEF-4731-AF4C-C0D2B520E654}" type="presParOf" srcId="{1A3BE452-4E1A-4C06-9EB3-95544258D33E}" destId="{C4E7EE7D-51B2-4D11-828B-02738A238E3C}" srcOrd="1" destOrd="0" presId="urn:microsoft.com/office/officeart/2005/8/layout/orgChart1"/>
    <dgm:cxn modelId="{6F5DAFEB-9810-4C0E-82F9-EF56E79F1E7A}" type="presParOf" srcId="{1A3BE452-4E1A-4C06-9EB3-95544258D33E}" destId="{6578A2D4-C195-458C-80B1-ABE6B87FBD96}" srcOrd="2" destOrd="0" presId="urn:microsoft.com/office/officeart/2005/8/layout/orgChart1"/>
    <dgm:cxn modelId="{6F104ADE-8EEB-4FAD-BE23-E0CA3928EFC3}" type="presParOf" srcId="{6578A2D4-C195-458C-80B1-ABE6B87FBD96}" destId="{1ED8DEB7-4640-484B-BAE1-C219521220E6}" srcOrd="0" destOrd="0" presId="urn:microsoft.com/office/officeart/2005/8/layout/orgChart1"/>
    <dgm:cxn modelId="{F4A1E920-636A-40B0-AD21-839F176C10F0}" type="presParOf" srcId="{6578A2D4-C195-458C-80B1-ABE6B87FBD96}" destId="{99BABCEF-99C3-4E1C-B70B-A1726D3F2D40}" srcOrd="1" destOrd="0" presId="urn:microsoft.com/office/officeart/2005/8/layout/orgChart1"/>
    <dgm:cxn modelId="{F798F189-5A40-4C19-9D4E-65AC1DA7DA1E}" type="presParOf" srcId="{99BABCEF-99C3-4E1C-B70B-A1726D3F2D40}" destId="{02C0B0EB-4B48-4C02-A2A7-B4FF03A1FFB2}" srcOrd="0" destOrd="0" presId="urn:microsoft.com/office/officeart/2005/8/layout/orgChart1"/>
    <dgm:cxn modelId="{CEFBEABD-E37F-4B64-88D0-C4ADBD61BB20}" type="presParOf" srcId="{02C0B0EB-4B48-4C02-A2A7-B4FF03A1FFB2}" destId="{C1479ED1-01F3-4763-A35B-15E4B9D23423}" srcOrd="0" destOrd="0" presId="urn:microsoft.com/office/officeart/2005/8/layout/orgChart1"/>
    <dgm:cxn modelId="{A1C7DA72-DA6B-4493-952E-D80701F3212F}" type="presParOf" srcId="{02C0B0EB-4B48-4C02-A2A7-B4FF03A1FFB2}" destId="{9C94020F-2727-40D9-9369-AFB8CFB77277}" srcOrd="1" destOrd="0" presId="urn:microsoft.com/office/officeart/2005/8/layout/orgChart1"/>
    <dgm:cxn modelId="{06E1BB69-877B-4A37-AE8B-B6693EFCA67C}" type="presParOf" srcId="{99BABCEF-99C3-4E1C-B70B-A1726D3F2D40}" destId="{6CD9FBA8-36C0-431C-8D4D-12149A1EE0D1}" srcOrd="1" destOrd="0" presId="urn:microsoft.com/office/officeart/2005/8/layout/orgChart1"/>
    <dgm:cxn modelId="{2731ADEF-BD33-49F8-974E-270C45045192}" type="presParOf" srcId="{99BABCEF-99C3-4E1C-B70B-A1726D3F2D40}" destId="{6BA97FBC-DF4A-4C81-88E0-6F3E774708D6}" srcOrd="2" destOrd="0" presId="urn:microsoft.com/office/officeart/2005/8/layout/orgChart1"/>
    <dgm:cxn modelId="{CC5137A0-BF45-4504-93CB-0B3A0DCFFE13}" type="presParOf" srcId="{6BA97FBC-DF4A-4C81-88E0-6F3E774708D6}" destId="{AA48C29F-3ACC-4F0A-8115-7383519CA491}" srcOrd="0" destOrd="0" presId="urn:microsoft.com/office/officeart/2005/8/layout/orgChart1"/>
    <dgm:cxn modelId="{8D711F25-F8EA-4623-BEFC-9A89D302F799}" type="presParOf" srcId="{6BA97FBC-DF4A-4C81-88E0-6F3E774708D6}" destId="{E2DFA3F6-1E94-4EC7-A39A-0409A8A97FBD}" srcOrd="1" destOrd="0" presId="urn:microsoft.com/office/officeart/2005/8/layout/orgChart1"/>
    <dgm:cxn modelId="{3350340D-AB9B-455C-AF1F-851C896A5B1C}" type="presParOf" srcId="{E2DFA3F6-1E94-4EC7-A39A-0409A8A97FBD}" destId="{C4D758C5-37F7-43E9-9978-2298E3D89044}" srcOrd="0" destOrd="0" presId="urn:microsoft.com/office/officeart/2005/8/layout/orgChart1"/>
    <dgm:cxn modelId="{F7685C15-EB74-4B93-B390-867689F491C1}" type="presParOf" srcId="{C4D758C5-37F7-43E9-9978-2298E3D89044}" destId="{C92EE70D-D3AF-484A-8888-E995E1BA7350}" srcOrd="0" destOrd="0" presId="urn:microsoft.com/office/officeart/2005/8/layout/orgChart1"/>
    <dgm:cxn modelId="{AC68AFE4-31C2-4A49-9233-D4D4EB868DE4}" type="presParOf" srcId="{C4D758C5-37F7-43E9-9978-2298E3D89044}" destId="{7EBF4D59-3498-48FA-9FDA-9E635DB026F3}" srcOrd="1" destOrd="0" presId="urn:microsoft.com/office/officeart/2005/8/layout/orgChart1"/>
    <dgm:cxn modelId="{987B60F3-1FBE-4B13-A3BE-46A323561583}" type="presParOf" srcId="{E2DFA3F6-1E94-4EC7-A39A-0409A8A97FBD}" destId="{C340639D-423C-4024-BB98-E85E05A9B1B7}" srcOrd="1" destOrd="0" presId="urn:microsoft.com/office/officeart/2005/8/layout/orgChart1"/>
    <dgm:cxn modelId="{9FE8173D-B477-48DD-AC50-DD7BD9FB1ECF}" type="presParOf" srcId="{E2DFA3F6-1E94-4EC7-A39A-0409A8A97FBD}" destId="{AC8D0A0A-0029-45E9-AB8D-3B0754A79B0A}" srcOrd="2" destOrd="0" presId="urn:microsoft.com/office/officeart/2005/8/layout/orgChart1"/>
    <dgm:cxn modelId="{CA9D1A76-AED6-410D-909D-00D9ECE42B2C}" type="presParOf" srcId="{6BA97FBC-DF4A-4C81-88E0-6F3E774708D6}" destId="{E260831F-306F-41B9-98E0-CC24771AD7A6}" srcOrd="2" destOrd="0" presId="urn:microsoft.com/office/officeart/2005/8/layout/orgChart1"/>
    <dgm:cxn modelId="{FF426579-794D-437D-896B-761A15DDC1FE}" type="presParOf" srcId="{6BA97FBC-DF4A-4C81-88E0-6F3E774708D6}" destId="{F9F4D445-CD95-4167-8ED5-E3018DF88870}" srcOrd="3" destOrd="0" presId="urn:microsoft.com/office/officeart/2005/8/layout/orgChart1"/>
    <dgm:cxn modelId="{D04FF445-5837-4DAA-8D25-09EBBE987939}" type="presParOf" srcId="{F9F4D445-CD95-4167-8ED5-E3018DF88870}" destId="{D7CB7E62-B1FD-431D-A3D1-E3A2578C2159}" srcOrd="0" destOrd="0" presId="urn:microsoft.com/office/officeart/2005/8/layout/orgChart1"/>
    <dgm:cxn modelId="{90FE5685-7D4E-4059-8EDB-34174A34DA9E}" type="presParOf" srcId="{D7CB7E62-B1FD-431D-A3D1-E3A2578C2159}" destId="{8413C870-2796-4129-9944-B30E2C9FE3BE}" srcOrd="0" destOrd="0" presId="urn:microsoft.com/office/officeart/2005/8/layout/orgChart1"/>
    <dgm:cxn modelId="{1F91BB8F-FEA4-4ADE-B41C-83D5BB539CEF}" type="presParOf" srcId="{D7CB7E62-B1FD-431D-A3D1-E3A2578C2159}" destId="{908AC0E9-0E6E-40CB-8246-EB0EA7349082}" srcOrd="1" destOrd="0" presId="urn:microsoft.com/office/officeart/2005/8/layout/orgChart1"/>
    <dgm:cxn modelId="{1333028E-DDA3-4F17-A878-C61A9B75F091}" type="presParOf" srcId="{F9F4D445-CD95-4167-8ED5-E3018DF88870}" destId="{BD64B6E4-EB5A-46B6-A3E9-35274A91A735}" srcOrd="1" destOrd="0" presId="urn:microsoft.com/office/officeart/2005/8/layout/orgChart1"/>
    <dgm:cxn modelId="{1DBF7717-8ECB-48D0-81D0-212428BAEDC4}" type="presParOf" srcId="{F9F4D445-CD95-4167-8ED5-E3018DF88870}" destId="{81321348-1D96-4FA8-B65E-BAB8514C4AEC}" srcOrd="2" destOrd="0" presId="urn:microsoft.com/office/officeart/2005/8/layout/orgChart1"/>
    <dgm:cxn modelId="{A7EF4830-C8CA-4F75-BCE4-4DFA14E738DE}" type="presParOf" srcId="{6578A2D4-C195-458C-80B1-ABE6B87FBD96}" destId="{64A639E0-9C47-42B9-A355-01D21411674A}" srcOrd="2" destOrd="0" presId="urn:microsoft.com/office/officeart/2005/8/layout/orgChart1"/>
    <dgm:cxn modelId="{9712DFEF-0337-4FEA-8C70-C0FC47D1ADBD}" type="presParOf" srcId="{6578A2D4-C195-458C-80B1-ABE6B87FBD96}" destId="{4FA5B4FF-F30B-4014-B765-39CD9CDDA878}" srcOrd="3" destOrd="0" presId="urn:microsoft.com/office/officeart/2005/8/layout/orgChart1"/>
    <dgm:cxn modelId="{67995653-1DDC-4B3D-B1CD-5311197EECBA}" type="presParOf" srcId="{4FA5B4FF-F30B-4014-B765-39CD9CDDA878}" destId="{2437D986-FFA2-4E57-9797-8DA9986407BA}" srcOrd="0" destOrd="0" presId="urn:microsoft.com/office/officeart/2005/8/layout/orgChart1"/>
    <dgm:cxn modelId="{CCF9A731-2B0A-459F-BEF5-E315CB1F4A3A}" type="presParOf" srcId="{2437D986-FFA2-4E57-9797-8DA9986407BA}" destId="{4737678D-3229-479E-8AB0-268BA3276F38}" srcOrd="0" destOrd="0" presId="urn:microsoft.com/office/officeart/2005/8/layout/orgChart1"/>
    <dgm:cxn modelId="{A4AEF9D4-51EA-4153-9796-D134EDBB497C}" type="presParOf" srcId="{2437D986-FFA2-4E57-9797-8DA9986407BA}" destId="{98947AA2-34C9-47F0-8EAA-EA7C17299E1F}" srcOrd="1" destOrd="0" presId="urn:microsoft.com/office/officeart/2005/8/layout/orgChart1"/>
    <dgm:cxn modelId="{867ACB12-7FF7-4312-903F-2298FEB2E1D5}" type="presParOf" srcId="{4FA5B4FF-F30B-4014-B765-39CD9CDDA878}" destId="{9B842C37-AE73-4F78-975C-3E2DAD8E2E7A}" srcOrd="1" destOrd="0" presId="urn:microsoft.com/office/officeart/2005/8/layout/orgChart1"/>
    <dgm:cxn modelId="{B4BD9E15-A267-4DE6-B15B-14370292A699}" type="presParOf" srcId="{4FA5B4FF-F30B-4014-B765-39CD9CDDA878}" destId="{56643AE5-D149-4645-8364-ACC1B481E65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1D38A7-2E55-42C3-9AC7-C172FF8D1077}" type="doc">
      <dgm:prSet loTypeId="urn:microsoft.com/office/officeart/2005/8/layout/orgChart1" loCatId="hierarchy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uk-UA"/>
        </a:p>
      </dgm:t>
    </dgm:pt>
    <dgm:pt modelId="{3A4C9DAA-EC63-457F-B786-A6B9DD2E1CEE}">
      <dgm:prSet phldrT="[Текст]"/>
      <dgm:spPr/>
      <dgm:t>
        <a:bodyPr/>
        <a:lstStyle/>
        <a:p>
          <a:r>
            <a:rPr lang="uk-UA" b="1" dirty="0" smtClean="0"/>
            <a:t>Типи речовин</a:t>
          </a:r>
          <a:endParaRPr lang="uk-UA" dirty="0"/>
        </a:p>
      </dgm:t>
    </dgm:pt>
    <dgm:pt modelId="{F6C07CE3-AB4A-47A3-B79A-5341B0BE4540}" type="parTrans" cxnId="{68F00043-39AB-4E2E-A332-2786763603A3}">
      <dgm:prSet/>
      <dgm:spPr/>
      <dgm:t>
        <a:bodyPr/>
        <a:lstStyle/>
        <a:p>
          <a:endParaRPr lang="uk-UA"/>
        </a:p>
      </dgm:t>
    </dgm:pt>
    <dgm:pt modelId="{090A1DF7-7354-487A-9F4B-CF92D7437202}" type="sibTrans" cxnId="{68F00043-39AB-4E2E-A332-2786763603A3}">
      <dgm:prSet/>
      <dgm:spPr/>
      <dgm:t>
        <a:bodyPr/>
        <a:lstStyle/>
        <a:p>
          <a:endParaRPr lang="uk-UA"/>
        </a:p>
      </dgm:t>
    </dgm:pt>
    <dgm:pt modelId="{BB431E7B-22AE-4807-833E-F55BDD581C6D}" type="asst">
      <dgm:prSet phldrT="[Текст]"/>
      <dgm:spPr/>
      <dgm:t>
        <a:bodyPr/>
        <a:lstStyle/>
        <a:p>
          <a:r>
            <a:rPr lang="uk-UA" dirty="0" smtClean="0"/>
            <a:t>Ініціювальні</a:t>
          </a:r>
          <a:endParaRPr lang="uk-UA" dirty="0"/>
        </a:p>
      </dgm:t>
    </dgm:pt>
    <dgm:pt modelId="{BB7F6744-6FA2-4945-9C90-A4BC65A4CBE5}" type="parTrans" cxnId="{FED7A6C4-5BC6-4432-A600-F72C9559E6BF}">
      <dgm:prSet/>
      <dgm:spPr/>
      <dgm:t>
        <a:bodyPr/>
        <a:lstStyle/>
        <a:p>
          <a:endParaRPr lang="uk-UA"/>
        </a:p>
      </dgm:t>
    </dgm:pt>
    <dgm:pt modelId="{CB384EA9-2203-4627-8DBE-CDA4AFF6D072}" type="sibTrans" cxnId="{FED7A6C4-5BC6-4432-A600-F72C9559E6BF}">
      <dgm:prSet/>
      <dgm:spPr/>
      <dgm:t>
        <a:bodyPr/>
        <a:lstStyle/>
        <a:p>
          <a:endParaRPr lang="uk-UA"/>
        </a:p>
      </dgm:t>
    </dgm:pt>
    <dgm:pt modelId="{B1F96D8B-2C88-4963-9981-8B806623F8B1}" type="asst">
      <dgm:prSet phldrT="[Текст]"/>
      <dgm:spPr/>
      <dgm:t>
        <a:bodyPr/>
        <a:lstStyle/>
        <a:p>
          <a:r>
            <a:rPr lang="uk-UA" dirty="0" smtClean="0"/>
            <a:t>Бризантні</a:t>
          </a:r>
          <a:endParaRPr lang="uk-UA" dirty="0"/>
        </a:p>
      </dgm:t>
    </dgm:pt>
    <dgm:pt modelId="{0807E1D9-2142-4737-98BC-C839432F6CAB}" type="parTrans" cxnId="{B4A6CC0D-A8EA-4532-A30E-5C1496E5274F}">
      <dgm:prSet/>
      <dgm:spPr/>
      <dgm:t>
        <a:bodyPr/>
        <a:lstStyle/>
        <a:p>
          <a:endParaRPr lang="uk-UA"/>
        </a:p>
      </dgm:t>
    </dgm:pt>
    <dgm:pt modelId="{3380C5F0-C81B-4F41-AD43-BF07A797BF49}" type="sibTrans" cxnId="{B4A6CC0D-A8EA-4532-A30E-5C1496E5274F}">
      <dgm:prSet/>
      <dgm:spPr/>
      <dgm:t>
        <a:bodyPr/>
        <a:lstStyle/>
        <a:p>
          <a:endParaRPr lang="uk-UA"/>
        </a:p>
      </dgm:t>
    </dgm:pt>
    <dgm:pt modelId="{2EEF92BD-6FF0-4214-B6DB-57333C375153}" type="asst">
      <dgm:prSet phldrT="[Текст]"/>
      <dgm:spPr/>
      <dgm:t>
        <a:bodyPr/>
        <a:lstStyle/>
        <a:p>
          <a:r>
            <a:rPr lang="uk-UA" dirty="0" err="1" smtClean="0"/>
            <a:t>Порохи</a:t>
          </a:r>
          <a:endParaRPr lang="uk-UA" dirty="0"/>
        </a:p>
      </dgm:t>
    </dgm:pt>
    <dgm:pt modelId="{7396D5F9-0FC7-4E20-B7B6-55AFC0EB0A23}" type="parTrans" cxnId="{B64FAE3F-7520-49BD-A332-0271ABBD3B38}">
      <dgm:prSet/>
      <dgm:spPr/>
      <dgm:t>
        <a:bodyPr/>
        <a:lstStyle/>
        <a:p>
          <a:endParaRPr lang="uk-UA"/>
        </a:p>
      </dgm:t>
    </dgm:pt>
    <dgm:pt modelId="{765095A2-A897-41A1-86B4-880290A4FF04}" type="sibTrans" cxnId="{B64FAE3F-7520-49BD-A332-0271ABBD3B38}">
      <dgm:prSet/>
      <dgm:spPr/>
      <dgm:t>
        <a:bodyPr/>
        <a:lstStyle/>
        <a:p>
          <a:endParaRPr lang="uk-UA"/>
        </a:p>
      </dgm:t>
    </dgm:pt>
    <dgm:pt modelId="{AE69DE59-0512-4E2A-AFEA-8E39E88AF430}" type="pres">
      <dgm:prSet presAssocID="{C51D38A7-2E55-42C3-9AC7-C172FF8D107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1A3BE452-4E1A-4C06-9EB3-95544258D33E}" type="pres">
      <dgm:prSet presAssocID="{3A4C9DAA-EC63-457F-B786-A6B9DD2E1CEE}" presName="hierRoot1" presStyleCnt="0">
        <dgm:presLayoutVars>
          <dgm:hierBranch val="init"/>
        </dgm:presLayoutVars>
      </dgm:prSet>
      <dgm:spPr/>
    </dgm:pt>
    <dgm:pt modelId="{176894FE-60BC-43B7-BF12-F10030F5DF52}" type="pres">
      <dgm:prSet presAssocID="{3A4C9DAA-EC63-457F-B786-A6B9DD2E1CEE}" presName="rootComposite1" presStyleCnt="0"/>
      <dgm:spPr/>
    </dgm:pt>
    <dgm:pt modelId="{7B1C3189-8D80-4380-B8CA-281472397BD3}" type="pres">
      <dgm:prSet presAssocID="{3A4C9DAA-EC63-457F-B786-A6B9DD2E1CEE}" presName="rootText1" presStyleLbl="node0" presStyleIdx="0" presStyleCnt="1" custScaleX="202580" custScaleY="71988" custLinFactNeighborX="-8986" custLinFactNeighborY="-75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34C009F6-87BE-4C4F-B379-23F543B6875F}" type="pres">
      <dgm:prSet presAssocID="{3A4C9DAA-EC63-457F-B786-A6B9DD2E1CEE}" presName="rootConnector1" presStyleLbl="node1" presStyleIdx="0" presStyleCnt="0"/>
      <dgm:spPr/>
      <dgm:t>
        <a:bodyPr/>
        <a:lstStyle/>
        <a:p>
          <a:endParaRPr lang="uk-UA"/>
        </a:p>
      </dgm:t>
    </dgm:pt>
    <dgm:pt modelId="{C4E7EE7D-51B2-4D11-828B-02738A238E3C}" type="pres">
      <dgm:prSet presAssocID="{3A4C9DAA-EC63-457F-B786-A6B9DD2E1CEE}" presName="hierChild2" presStyleCnt="0"/>
      <dgm:spPr/>
    </dgm:pt>
    <dgm:pt modelId="{6578A2D4-C195-458C-80B1-ABE6B87FBD96}" type="pres">
      <dgm:prSet presAssocID="{3A4C9DAA-EC63-457F-B786-A6B9DD2E1CEE}" presName="hierChild3" presStyleCnt="0"/>
      <dgm:spPr/>
    </dgm:pt>
    <dgm:pt modelId="{1ED8DEB7-4640-484B-BAE1-C219521220E6}" type="pres">
      <dgm:prSet presAssocID="{BB7F6744-6FA2-4945-9C90-A4BC65A4CBE5}" presName="Name111" presStyleLbl="parChTrans1D2" presStyleIdx="0" presStyleCnt="3"/>
      <dgm:spPr/>
      <dgm:t>
        <a:bodyPr/>
        <a:lstStyle/>
        <a:p>
          <a:endParaRPr lang="uk-UA"/>
        </a:p>
      </dgm:t>
    </dgm:pt>
    <dgm:pt modelId="{99BABCEF-99C3-4E1C-B70B-A1726D3F2D40}" type="pres">
      <dgm:prSet presAssocID="{BB431E7B-22AE-4807-833E-F55BDD581C6D}" presName="hierRoot3" presStyleCnt="0">
        <dgm:presLayoutVars>
          <dgm:hierBranch val="init"/>
        </dgm:presLayoutVars>
      </dgm:prSet>
      <dgm:spPr/>
    </dgm:pt>
    <dgm:pt modelId="{02C0B0EB-4B48-4C02-A2A7-B4FF03A1FFB2}" type="pres">
      <dgm:prSet presAssocID="{BB431E7B-22AE-4807-833E-F55BDD581C6D}" presName="rootComposite3" presStyleCnt="0"/>
      <dgm:spPr/>
    </dgm:pt>
    <dgm:pt modelId="{C1479ED1-01F3-4763-A35B-15E4B9D23423}" type="pres">
      <dgm:prSet presAssocID="{BB431E7B-22AE-4807-833E-F55BDD581C6D}" presName="rootText3" presStyleLbl="asst1" presStyleIdx="0" presStyleCnt="3" custScaleX="120869" custScaleY="112109" custLinFactNeighborX="-82278" custLinFactNeighborY="28376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C94020F-2727-40D9-9369-AFB8CFB77277}" type="pres">
      <dgm:prSet presAssocID="{BB431E7B-22AE-4807-833E-F55BDD581C6D}" presName="rootConnector3" presStyleLbl="asst1" presStyleIdx="0" presStyleCnt="3"/>
      <dgm:spPr/>
      <dgm:t>
        <a:bodyPr/>
        <a:lstStyle/>
        <a:p>
          <a:endParaRPr lang="uk-UA"/>
        </a:p>
      </dgm:t>
    </dgm:pt>
    <dgm:pt modelId="{6CD9FBA8-36C0-431C-8D4D-12149A1EE0D1}" type="pres">
      <dgm:prSet presAssocID="{BB431E7B-22AE-4807-833E-F55BDD581C6D}" presName="hierChild6" presStyleCnt="0"/>
      <dgm:spPr/>
    </dgm:pt>
    <dgm:pt modelId="{6BA97FBC-DF4A-4C81-88E0-6F3E774708D6}" type="pres">
      <dgm:prSet presAssocID="{BB431E7B-22AE-4807-833E-F55BDD581C6D}" presName="hierChild7" presStyleCnt="0"/>
      <dgm:spPr/>
    </dgm:pt>
    <dgm:pt modelId="{64A639E0-9C47-42B9-A355-01D21411674A}" type="pres">
      <dgm:prSet presAssocID="{0807E1D9-2142-4737-98BC-C839432F6CAB}" presName="Name111" presStyleLbl="parChTrans1D2" presStyleIdx="1" presStyleCnt="3"/>
      <dgm:spPr/>
      <dgm:t>
        <a:bodyPr/>
        <a:lstStyle/>
        <a:p>
          <a:endParaRPr lang="uk-UA"/>
        </a:p>
      </dgm:t>
    </dgm:pt>
    <dgm:pt modelId="{4FA5B4FF-F30B-4014-B765-39CD9CDDA878}" type="pres">
      <dgm:prSet presAssocID="{B1F96D8B-2C88-4963-9981-8B806623F8B1}" presName="hierRoot3" presStyleCnt="0">
        <dgm:presLayoutVars>
          <dgm:hierBranch val="init"/>
        </dgm:presLayoutVars>
      </dgm:prSet>
      <dgm:spPr/>
    </dgm:pt>
    <dgm:pt modelId="{2437D986-FFA2-4E57-9797-8DA9986407BA}" type="pres">
      <dgm:prSet presAssocID="{B1F96D8B-2C88-4963-9981-8B806623F8B1}" presName="rootComposite3" presStyleCnt="0"/>
      <dgm:spPr/>
    </dgm:pt>
    <dgm:pt modelId="{4737678D-3229-479E-8AB0-268BA3276F38}" type="pres">
      <dgm:prSet presAssocID="{B1F96D8B-2C88-4963-9981-8B806623F8B1}" presName="rootText3" presStyleLbl="asst1" presStyleIdx="1" presStyleCnt="3" custScaleX="100318" custScaleY="123019" custLinFactNeighborX="-66930" custLinFactNeighborY="26186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8947AA2-34C9-47F0-8EAA-EA7C17299E1F}" type="pres">
      <dgm:prSet presAssocID="{B1F96D8B-2C88-4963-9981-8B806623F8B1}" presName="rootConnector3" presStyleLbl="asst1" presStyleIdx="1" presStyleCnt="3"/>
      <dgm:spPr/>
      <dgm:t>
        <a:bodyPr/>
        <a:lstStyle/>
        <a:p>
          <a:endParaRPr lang="uk-UA"/>
        </a:p>
      </dgm:t>
    </dgm:pt>
    <dgm:pt modelId="{9B842C37-AE73-4F78-975C-3E2DAD8E2E7A}" type="pres">
      <dgm:prSet presAssocID="{B1F96D8B-2C88-4963-9981-8B806623F8B1}" presName="hierChild6" presStyleCnt="0"/>
      <dgm:spPr/>
    </dgm:pt>
    <dgm:pt modelId="{56643AE5-D149-4645-8364-ACC1B481E65F}" type="pres">
      <dgm:prSet presAssocID="{B1F96D8B-2C88-4963-9981-8B806623F8B1}" presName="hierChild7" presStyleCnt="0"/>
      <dgm:spPr/>
    </dgm:pt>
    <dgm:pt modelId="{C86A2450-D36C-41E9-AEC5-38A2D0CD0DEF}" type="pres">
      <dgm:prSet presAssocID="{7396D5F9-0FC7-4E20-B7B6-55AFC0EB0A23}" presName="Name111" presStyleLbl="parChTrans1D2" presStyleIdx="2" presStyleCnt="3"/>
      <dgm:spPr/>
      <dgm:t>
        <a:bodyPr/>
        <a:lstStyle/>
        <a:p>
          <a:endParaRPr lang="uk-UA"/>
        </a:p>
      </dgm:t>
    </dgm:pt>
    <dgm:pt modelId="{ADC6F59F-BBD4-423E-AAAE-95AC98CF92A1}" type="pres">
      <dgm:prSet presAssocID="{2EEF92BD-6FF0-4214-B6DB-57333C375153}" presName="hierRoot3" presStyleCnt="0">
        <dgm:presLayoutVars>
          <dgm:hierBranch val="init"/>
        </dgm:presLayoutVars>
      </dgm:prSet>
      <dgm:spPr/>
    </dgm:pt>
    <dgm:pt modelId="{4FF9FD74-6435-4693-AEC9-EC85C709BF4D}" type="pres">
      <dgm:prSet presAssocID="{2EEF92BD-6FF0-4214-B6DB-57333C375153}" presName="rootComposite3" presStyleCnt="0"/>
      <dgm:spPr/>
    </dgm:pt>
    <dgm:pt modelId="{ACC9204A-4F35-4DD7-9B93-91FFAC3252F6}" type="pres">
      <dgm:prSet presAssocID="{2EEF92BD-6FF0-4214-B6DB-57333C375153}" presName="rootText3" presStyleLbl="asst1" presStyleIdx="2" presStyleCnt="3" custScaleX="107069" custScaleY="114791" custLinFactX="100000" custLinFactY="-38833" custLinFactNeighborX="117248" custLinFactNeighborY="-10000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300A43C2-90EE-451A-BEE5-C640EEB4C54B}" type="pres">
      <dgm:prSet presAssocID="{2EEF92BD-6FF0-4214-B6DB-57333C375153}" presName="rootConnector3" presStyleLbl="asst1" presStyleIdx="2" presStyleCnt="3"/>
      <dgm:spPr/>
      <dgm:t>
        <a:bodyPr/>
        <a:lstStyle/>
        <a:p>
          <a:endParaRPr lang="uk-UA"/>
        </a:p>
      </dgm:t>
    </dgm:pt>
    <dgm:pt modelId="{32F2A25E-6723-4223-8152-447CA5CF0109}" type="pres">
      <dgm:prSet presAssocID="{2EEF92BD-6FF0-4214-B6DB-57333C375153}" presName="hierChild6" presStyleCnt="0"/>
      <dgm:spPr/>
    </dgm:pt>
    <dgm:pt modelId="{40CCBF33-6EE0-4E91-8B02-ECF5C8F1EA08}" type="pres">
      <dgm:prSet presAssocID="{2EEF92BD-6FF0-4214-B6DB-57333C375153}" presName="hierChild7" presStyleCnt="0"/>
      <dgm:spPr/>
    </dgm:pt>
  </dgm:ptLst>
  <dgm:cxnLst>
    <dgm:cxn modelId="{62636C1B-F5AD-4A28-AF63-88F7B6E292F8}" type="presOf" srcId="{BB431E7B-22AE-4807-833E-F55BDD581C6D}" destId="{C1479ED1-01F3-4763-A35B-15E4B9D23423}" srcOrd="0" destOrd="0" presId="urn:microsoft.com/office/officeart/2005/8/layout/orgChart1"/>
    <dgm:cxn modelId="{68F00043-39AB-4E2E-A332-2786763603A3}" srcId="{C51D38A7-2E55-42C3-9AC7-C172FF8D1077}" destId="{3A4C9DAA-EC63-457F-B786-A6B9DD2E1CEE}" srcOrd="0" destOrd="0" parTransId="{F6C07CE3-AB4A-47A3-B79A-5341B0BE4540}" sibTransId="{090A1DF7-7354-487A-9F4B-CF92D7437202}"/>
    <dgm:cxn modelId="{56EB3346-C950-46B1-8B3A-6ED75D2FCFEC}" type="presOf" srcId="{7396D5F9-0FC7-4E20-B7B6-55AFC0EB0A23}" destId="{C86A2450-D36C-41E9-AEC5-38A2D0CD0DEF}" srcOrd="0" destOrd="0" presId="urn:microsoft.com/office/officeart/2005/8/layout/orgChart1"/>
    <dgm:cxn modelId="{CEFA12A8-7EA7-4BB8-9F56-F8A128E14272}" type="presOf" srcId="{3A4C9DAA-EC63-457F-B786-A6B9DD2E1CEE}" destId="{7B1C3189-8D80-4380-B8CA-281472397BD3}" srcOrd="0" destOrd="0" presId="urn:microsoft.com/office/officeart/2005/8/layout/orgChart1"/>
    <dgm:cxn modelId="{B64FAE3F-7520-49BD-A332-0271ABBD3B38}" srcId="{3A4C9DAA-EC63-457F-B786-A6B9DD2E1CEE}" destId="{2EEF92BD-6FF0-4214-B6DB-57333C375153}" srcOrd="2" destOrd="0" parTransId="{7396D5F9-0FC7-4E20-B7B6-55AFC0EB0A23}" sibTransId="{765095A2-A897-41A1-86B4-880290A4FF04}"/>
    <dgm:cxn modelId="{5B5D252E-AA35-4290-899A-6113776F8E8D}" type="presOf" srcId="{BB7F6744-6FA2-4945-9C90-A4BC65A4CBE5}" destId="{1ED8DEB7-4640-484B-BAE1-C219521220E6}" srcOrd="0" destOrd="0" presId="urn:microsoft.com/office/officeart/2005/8/layout/orgChart1"/>
    <dgm:cxn modelId="{530AABB4-D478-463F-BAE7-B2ED19AA6983}" type="presOf" srcId="{0807E1D9-2142-4737-98BC-C839432F6CAB}" destId="{64A639E0-9C47-42B9-A355-01D21411674A}" srcOrd="0" destOrd="0" presId="urn:microsoft.com/office/officeart/2005/8/layout/orgChart1"/>
    <dgm:cxn modelId="{404E45E0-C166-4EC5-8110-CA956E896C4C}" type="presOf" srcId="{3A4C9DAA-EC63-457F-B786-A6B9DD2E1CEE}" destId="{34C009F6-87BE-4C4F-B379-23F543B6875F}" srcOrd="1" destOrd="0" presId="urn:microsoft.com/office/officeart/2005/8/layout/orgChart1"/>
    <dgm:cxn modelId="{62DA2CBD-850C-46C4-80D4-ACCED73DD2F4}" type="presOf" srcId="{2EEF92BD-6FF0-4214-B6DB-57333C375153}" destId="{ACC9204A-4F35-4DD7-9B93-91FFAC3252F6}" srcOrd="0" destOrd="0" presId="urn:microsoft.com/office/officeart/2005/8/layout/orgChart1"/>
    <dgm:cxn modelId="{AA077106-8C9F-4172-B9E4-AE7466308F5C}" type="presOf" srcId="{B1F96D8B-2C88-4963-9981-8B806623F8B1}" destId="{4737678D-3229-479E-8AB0-268BA3276F38}" srcOrd="0" destOrd="0" presId="urn:microsoft.com/office/officeart/2005/8/layout/orgChart1"/>
    <dgm:cxn modelId="{B4A6CC0D-A8EA-4532-A30E-5C1496E5274F}" srcId="{3A4C9DAA-EC63-457F-B786-A6B9DD2E1CEE}" destId="{B1F96D8B-2C88-4963-9981-8B806623F8B1}" srcOrd="1" destOrd="0" parTransId="{0807E1D9-2142-4737-98BC-C839432F6CAB}" sibTransId="{3380C5F0-C81B-4F41-AD43-BF07A797BF49}"/>
    <dgm:cxn modelId="{365C8C4A-BCBD-4B5F-8050-8317FD6F4952}" type="presOf" srcId="{C51D38A7-2E55-42C3-9AC7-C172FF8D1077}" destId="{AE69DE59-0512-4E2A-AFEA-8E39E88AF430}" srcOrd="0" destOrd="0" presId="urn:microsoft.com/office/officeart/2005/8/layout/orgChart1"/>
    <dgm:cxn modelId="{ADE3676D-DC56-4C37-9134-F80AD9E3E1FC}" type="presOf" srcId="{2EEF92BD-6FF0-4214-B6DB-57333C375153}" destId="{300A43C2-90EE-451A-BEE5-C640EEB4C54B}" srcOrd="1" destOrd="0" presId="urn:microsoft.com/office/officeart/2005/8/layout/orgChart1"/>
    <dgm:cxn modelId="{FED7A6C4-5BC6-4432-A600-F72C9559E6BF}" srcId="{3A4C9DAA-EC63-457F-B786-A6B9DD2E1CEE}" destId="{BB431E7B-22AE-4807-833E-F55BDD581C6D}" srcOrd="0" destOrd="0" parTransId="{BB7F6744-6FA2-4945-9C90-A4BC65A4CBE5}" sibTransId="{CB384EA9-2203-4627-8DBE-CDA4AFF6D072}"/>
    <dgm:cxn modelId="{3CB1C596-900D-4247-99B7-50BE3E216FDA}" type="presOf" srcId="{B1F96D8B-2C88-4963-9981-8B806623F8B1}" destId="{98947AA2-34C9-47F0-8EAA-EA7C17299E1F}" srcOrd="1" destOrd="0" presId="urn:microsoft.com/office/officeart/2005/8/layout/orgChart1"/>
    <dgm:cxn modelId="{3D9B7723-6097-472E-98ED-D2A764B6C2DD}" type="presOf" srcId="{BB431E7B-22AE-4807-833E-F55BDD581C6D}" destId="{9C94020F-2727-40D9-9369-AFB8CFB77277}" srcOrd="1" destOrd="0" presId="urn:microsoft.com/office/officeart/2005/8/layout/orgChart1"/>
    <dgm:cxn modelId="{C5942790-D9E9-4A0B-9738-074650473DEC}" type="presParOf" srcId="{AE69DE59-0512-4E2A-AFEA-8E39E88AF430}" destId="{1A3BE452-4E1A-4C06-9EB3-95544258D33E}" srcOrd="0" destOrd="0" presId="urn:microsoft.com/office/officeart/2005/8/layout/orgChart1"/>
    <dgm:cxn modelId="{3D3BE6FA-5FCE-416F-ACA9-06D60A9AF19D}" type="presParOf" srcId="{1A3BE452-4E1A-4C06-9EB3-95544258D33E}" destId="{176894FE-60BC-43B7-BF12-F10030F5DF52}" srcOrd="0" destOrd="0" presId="urn:microsoft.com/office/officeart/2005/8/layout/orgChart1"/>
    <dgm:cxn modelId="{7EEA83F5-A9CF-441F-82D7-6C4FDD8F39B4}" type="presParOf" srcId="{176894FE-60BC-43B7-BF12-F10030F5DF52}" destId="{7B1C3189-8D80-4380-B8CA-281472397BD3}" srcOrd="0" destOrd="0" presId="urn:microsoft.com/office/officeart/2005/8/layout/orgChart1"/>
    <dgm:cxn modelId="{0E0AF361-463F-496A-99FA-0032757CA68F}" type="presParOf" srcId="{176894FE-60BC-43B7-BF12-F10030F5DF52}" destId="{34C009F6-87BE-4C4F-B379-23F543B6875F}" srcOrd="1" destOrd="0" presId="urn:microsoft.com/office/officeart/2005/8/layout/orgChart1"/>
    <dgm:cxn modelId="{87E40186-42FC-4160-B2FA-666E3ECDD933}" type="presParOf" srcId="{1A3BE452-4E1A-4C06-9EB3-95544258D33E}" destId="{C4E7EE7D-51B2-4D11-828B-02738A238E3C}" srcOrd="1" destOrd="0" presId="urn:microsoft.com/office/officeart/2005/8/layout/orgChart1"/>
    <dgm:cxn modelId="{F706B15F-2F74-42A8-A8F2-FA6F905262F3}" type="presParOf" srcId="{1A3BE452-4E1A-4C06-9EB3-95544258D33E}" destId="{6578A2D4-C195-458C-80B1-ABE6B87FBD96}" srcOrd="2" destOrd="0" presId="urn:microsoft.com/office/officeart/2005/8/layout/orgChart1"/>
    <dgm:cxn modelId="{7F5B5A52-06D1-4C56-8B85-62128BD463C2}" type="presParOf" srcId="{6578A2D4-C195-458C-80B1-ABE6B87FBD96}" destId="{1ED8DEB7-4640-484B-BAE1-C219521220E6}" srcOrd="0" destOrd="0" presId="urn:microsoft.com/office/officeart/2005/8/layout/orgChart1"/>
    <dgm:cxn modelId="{4EA85A80-894E-4474-BBF3-FFBA457BCC8C}" type="presParOf" srcId="{6578A2D4-C195-458C-80B1-ABE6B87FBD96}" destId="{99BABCEF-99C3-4E1C-B70B-A1726D3F2D40}" srcOrd="1" destOrd="0" presId="urn:microsoft.com/office/officeart/2005/8/layout/orgChart1"/>
    <dgm:cxn modelId="{0CCCB467-DF2F-46DB-B607-D743D351A36A}" type="presParOf" srcId="{99BABCEF-99C3-4E1C-B70B-A1726D3F2D40}" destId="{02C0B0EB-4B48-4C02-A2A7-B4FF03A1FFB2}" srcOrd="0" destOrd="0" presId="urn:microsoft.com/office/officeart/2005/8/layout/orgChart1"/>
    <dgm:cxn modelId="{451AD202-A3C6-44A7-B33E-D5B0D2691492}" type="presParOf" srcId="{02C0B0EB-4B48-4C02-A2A7-B4FF03A1FFB2}" destId="{C1479ED1-01F3-4763-A35B-15E4B9D23423}" srcOrd="0" destOrd="0" presId="urn:microsoft.com/office/officeart/2005/8/layout/orgChart1"/>
    <dgm:cxn modelId="{78593AA6-90A6-468D-8966-A9FAC6064006}" type="presParOf" srcId="{02C0B0EB-4B48-4C02-A2A7-B4FF03A1FFB2}" destId="{9C94020F-2727-40D9-9369-AFB8CFB77277}" srcOrd="1" destOrd="0" presId="urn:microsoft.com/office/officeart/2005/8/layout/orgChart1"/>
    <dgm:cxn modelId="{C4318D40-4C9D-4DAF-AF32-E60888802F1C}" type="presParOf" srcId="{99BABCEF-99C3-4E1C-B70B-A1726D3F2D40}" destId="{6CD9FBA8-36C0-431C-8D4D-12149A1EE0D1}" srcOrd="1" destOrd="0" presId="urn:microsoft.com/office/officeart/2005/8/layout/orgChart1"/>
    <dgm:cxn modelId="{9902B831-CA32-4DEF-B3EF-BA10C1EA9368}" type="presParOf" srcId="{99BABCEF-99C3-4E1C-B70B-A1726D3F2D40}" destId="{6BA97FBC-DF4A-4C81-88E0-6F3E774708D6}" srcOrd="2" destOrd="0" presId="urn:microsoft.com/office/officeart/2005/8/layout/orgChart1"/>
    <dgm:cxn modelId="{AD82EBEF-B62A-46BF-90C9-51086BB2B6A8}" type="presParOf" srcId="{6578A2D4-C195-458C-80B1-ABE6B87FBD96}" destId="{64A639E0-9C47-42B9-A355-01D21411674A}" srcOrd="2" destOrd="0" presId="urn:microsoft.com/office/officeart/2005/8/layout/orgChart1"/>
    <dgm:cxn modelId="{61428E0E-777E-4BB0-AADC-91A555F2A104}" type="presParOf" srcId="{6578A2D4-C195-458C-80B1-ABE6B87FBD96}" destId="{4FA5B4FF-F30B-4014-B765-39CD9CDDA878}" srcOrd="3" destOrd="0" presId="urn:microsoft.com/office/officeart/2005/8/layout/orgChart1"/>
    <dgm:cxn modelId="{75072556-1D7E-415B-B114-F607621ADA4B}" type="presParOf" srcId="{4FA5B4FF-F30B-4014-B765-39CD9CDDA878}" destId="{2437D986-FFA2-4E57-9797-8DA9986407BA}" srcOrd="0" destOrd="0" presId="urn:microsoft.com/office/officeart/2005/8/layout/orgChart1"/>
    <dgm:cxn modelId="{869FD5B9-D7D5-4F30-A3F9-DB3A068FE7AD}" type="presParOf" srcId="{2437D986-FFA2-4E57-9797-8DA9986407BA}" destId="{4737678D-3229-479E-8AB0-268BA3276F38}" srcOrd="0" destOrd="0" presId="urn:microsoft.com/office/officeart/2005/8/layout/orgChart1"/>
    <dgm:cxn modelId="{B3B60FA4-DEE9-4A2C-817F-9E2895382A80}" type="presParOf" srcId="{2437D986-FFA2-4E57-9797-8DA9986407BA}" destId="{98947AA2-34C9-47F0-8EAA-EA7C17299E1F}" srcOrd="1" destOrd="0" presId="urn:microsoft.com/office/officeart/2005/8/layout/orgChart1"/>
    <dgm:cxn modelId="{46DC1B47-B32F-4CBF-9DC5-5A2C1F2C700C}" type="presParOf" srcId="{4FA5B4FF-F30B-4014-B765-39CD9CDDA878}" destId="{9B842C37-AE73-4F78-975C-3E2DAD8E2E7A}" srcOrd="1" destOrd="0" presId="urn:microsoft.com/office/officeart/2005/8/layout/orgChart1"/>
    <dgm:cxn modelId="{BD397B7E-3457-4DA8-8481-D47B87265654}" type="presParOf" srcId="{4FA5B4FF-F30B-4014-B765-39CD9CDDA878}" destId="{56643AE5-D149-4645-8364-ACC1B481E65F}" srcOrd="2" destOrd="0" presId="urn:microsoft.com/office/officeart/2005/8/layout/orgChart1"/>
    <dgm:cxn modelId="{1BDC04C0-B832-4311-93A9-7AB7ADECB5CB}" type="presParOf" srcId="{6578A2D4-C195-458C-80B1-ABE6B87FBD96}" destId="{C86A2450-D36C-41E9-AEC5-38A2D0CD0DEF}" srcOrd="4" destOrd="0" presId="urn:microsoft.com/office/officeart/2005/8/layout/orgChart1"/>
    <dgm:cxn modelId="{C34556FC-702D-47A2-9C87-E24C89F0AD24}" type="presParOf" srcId="{6578A2D4-C195-458C-80B1-ABE6B87FBD96}" destId="{ADC6F59F-BBD4-423E-AAAE-95AC98CF92A1}" srcOrd="5" destOrd="0" presId="urn:microsoft.com/office/officeart/2005/8/layout/orgChart1"/>
    <dgm:cxn modelId="{A4507E95-8449-4D8F-88A4-76C537CA18DF}" type="presParOf" srcId="{ADC6F59F-BBD4-423E-AAAE-95AC98CF92A1}" destId="{4FF9FD74-6435-4693-AEC9-EC85C709BF4D}" srcOrd="0" destOrd="0" presId="urn:microsoft.com/office/officeart/2005/8/layout/orgChart1"/>
    <dgm:cxn modelId="{CECBCA2B-4C04-4EB7-9891-86C0A0454884}" type="presParOf" srcId="{4FF9FD74-6435-4693-AEC9-EC85C709BF4D}" destId="{ACC9204A-4F35-4DD7-9B93-91FFAC3252F6}" srcOrd="0" destOrd="0" presId="urn:microsoft.com/office/officeart/2005/8/layout/orgChart1"/>
    <dgm:cxn modelId="{B28B4F72-2DF9-4E93-9034-DF0718BEF65C}" type="presParOf" srcId="{4FF9FD74-6435-4693-AEC9-EC85C709BF4D}" destId="{300A43C2-90EE-451A-BEE5-C640EEB4C54B}" srcOrd="1" destOrd="0" presId="urn:microsoft.com/office/officeart/2005/8/layout/orgChart1"/>
    <dgm:cxn modelId="{A62385B0-2102-426D-A886-FE2DA10AD5C9}" type="presParOf" srcId="{ADC6F59F-BBD4-423E-AAAE-95AC98CF92A1}" destId="{32F2A25E-6723-4223-8152-447CA5CF0109}" srcOrd="1" destOrd="0" presId="urn:microsoft.com/office/officeart/2005/8/layout/orgChart1"/>
    <dgm:cxn modelId="{59FDCAE7-AED5-4CCF-9C3F-3D02734767AF}" type="presParOf" srcId="{ADC6F59F-BBD4-423E-AAAE-95AC98CF92A1}" destId="{40CCBF33-6EE0-4E91-8B02-ECF5C8F1EA0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A639E0-9C47-42B9-A355-01D21411674A}">
      <dsp:nvSpPr>
        <dsp:cNvPr id="0" name=""/>
        <dsp:cNvSpPr/>
      </dsp:nvSpPr>
      <dsp:spPr>
        <a:xfrm>
          <a:off x="4000809" y="636605"/>
          <a:ext cx="2137883" cy="5473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7341"/>
              </a:lnTo>
              <a:lnTo>
                <a:pt x="2137883" y="547341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60831F-306F-41B9-98E0-CC24771AD7A6}">
      <dsp:nvSpPr>
        <dsp:cNvPr id="0" name=""/>
        <dsp:cNvSpPr/>
      </dsp:nvSpPr>
      <dsp:spPr>
        <a:xfrm>
          <a:off x="1564573" y="1746716"/>
          <a:ext cx="3855837" cy="9308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0828"/>
              </a:lnTo>
              <a:lnTo>
                <a:pt x="3855837" y="930828"/>
              </a:lnTo>
            </a:path>
          </a:pathLst>
        </a:custGeom>
        <a:noFill/>
        <a:ln w="254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48C29F-3ACC-4F0A-8115-7383519CA491}">
      <dsp:nvSpPr>
        <dsp:cNvPr id="0" name=""/>
        <dsp:cNvSpPr/>
      </dsp:nvSpPr>
      <dsp:spPr>
        <a:xfrm>
          <a:off x="1564573" y="1746716"/>
          <a:ext cx="780113" cy="801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80113" y="801796"/>
              </a:lnTo>
            </a:path>
          </a:pathLst>
        </a:custGeom>
        <a:noFill/>
        <a:ln w="254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D8DEB7-4640-484B-BAE1-C219521220E6}">
      <dsp:nvSpPr>
        <dsp:cNvPr id="0" name=""/>
        <dsp:cNvSpPr/>
      </dsp:nvSpPr>
      <dsp:spPr>
        <a:xfrm>
          <a:off x="2633444" y="636605"/>
          <a:ext cx="1367365" cy="614408"/>
        </a:xfrm>
        <a:custGeom>
          <a:avLst/>
          <a:gdLst/>
          <a:ahLst/>
          <a:cxnLst/>
          <a:rect l="0" t="0" r="0" b="0"/>
          <a:pathLst>
            <a:path>
              <a:moveTo>
                <a:pt x="1367365" y="0"/>
              </a:moveTo>
              <a:lnTo>
                <a:pt x="1367365" y="614408"/>
              </a:lnTo>
              <a:lnTo>
                <a:pt x="0" y="614408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1C3189-8D80-4380-B8CA-281472397BD3}">
      <dsp:nvSpPr>
        <dsp:cNvPr id="0" name=""/>
        <dsp:cNvSpPr/>
      </dsp:nvSpPr>
      <dsp:spPr>
        <a:xfrm>
          <a:off x="2209349" y="0"/>
          <a:ext cx="3582918" cy="636605"/>
        </a:xfrm>
        <a:prstGeom prst="rect">
          <a:avLst/>
        </a:prstGeom>
        <a:solidFill>
          <a:schemeClr val="accent2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dirty="0" smtClean="0"/>
            <a:t>Типи перетворень</a:t>
          </a:r>
          <a:endParaRPr lang="uk-UA" sz="3000" kern="1200" dirty="0"/>
        </a:p>
      </dsp:txBody>
      <dsp:txXfrm>
        <a:off x="2209349" y="0"/>
        <a:ext cx="3582918" cy="636605"/>
      </dsp:txXfrm>
    </dsp:sp>
    <dsp:sp modelId="{C1479ED1-01F3-4763-A35B-15E4B9D23423}">
      <dsp:nvSpPr>
        <dsp:cNvPr id="0" name=""/>
        <dsp:cNvSpPr/>
      </dsp:nvSpPr>
      <dsp:spPr>
        <a:xfrm>
          <a:off x="495702" y="755312"/>
          <a:ext cx="2137742" cy="991404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Детонація</a:t>
          </a:r>
          <a:endParaRPr lang="uk-UA" sz="3000" kern="1200" dirty="0"/>
        </a:p>
      </dsp:txBody>
      <dsp:txXfrm>
        <a:off x="495702" y="755312"/>
        <a:ext cx="2137742" cy="991404"/>
      </dsp:txXfrm>
    </dsp:sp>
    <dsp:sp modelId="{C92EE70D-D3AF-484A-8888-E995E1BA7350}">
      <dsp:nvSpPr>
        <dsp:cNvPr id="0" name=""/>
        <dsp:cNvSpPr/>
      </dsp:nvSpPr>
      <dsp:spPr>
        <a:xfrm>
          <a:off x="576060" y="2106352"/>
          <a:ext cx="1768626" cy="884321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Фугасна</a:t>
          </a:r>
          <a:endParaRPr lang="uk-UA" sz="3000" kern="1200" dirty="0"/>
        </a:p>
      </dsp:txBody>
      <dsp:txXfrm>
        <a:off x="576060" y="2106352"/>
        <a:ext cx="1768626" cy="884321"/>
      </dsp:txXfrm>
    </dsp:sp>
    <dsp:sp modelId="{8413C870-2796-4129-9944-B30E2C9FE3BE}">
      <dsp:nvSpPr>
        <dsp:cNvPr id="0" name=""/>
        <dsp:cNvSpPr/>
      </dsp:nvSpPr>
      <dsp:spPr>
        <a:xfrm>
          <a:off x="5420410" y="2235384"/>
          <a:ext cx="1768643" cy="884321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Бризантна</a:t>
          </a:r>
          <a:endParaRPr lang="uk-UA" sz="3000" kern="1200" dirty="0"/>
        </a:p>
      </dsp:txBody>
      <dsp:txXfrm>
        <a:off x="5420410" y="2235384"/>
        <a:ext cx="1768643" cy="884321"/>
      </dsp:txXfrm>
    </dsp:sp>
    <dsp:sp modelId="{4737678D-3229-479E-8AB0-268BA3276F38}">
      <dsp:nvSpPr>
        <dsp:cNvPr id="0" name=""/>
        <dsp:cNvSpPr/>
      </dsp:nvSpPr>
      <dsp:spPr>
        <a:xfrm>
          <a:off x="6138692" y="640005"/>
          <a:ext cx="1774268" cy="1087883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Горіння</a:t>
          </a:r>
          <a:endParaRPr lang="uk-UA" sz="3000" kern="1200" dirty="0"/>
        </a:p>
      </dsp:txBody>
      <dsp:txXfrm>
        <a:off x="6138692" y="640005"/>
        <a:ext cx="1774268" cy="10878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6A2450-D36C-41E9-AEC5-38A2D0CD0DEF}">
      <dsp:nvSpPr>
        <dsp:cNvPr id="0" name=""/>
        <dsp:cNvSpPr/>
      </dsp:nvSpPr>
      <dsp:spPr>
        <a:xfrm>
          <a:off x="4272613" y="673876"/>
          <a:ext cx="1776053" cy="1177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7662"/>
              </a:lnTo>
              <a:lnTo>
                <a:pt x="1776053" y="1177662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A639E0-9C47-42B9-A355-01D21411674A}">
      <dsp:nvSpPr>
        <dsp:cNvPr id="0" name=""/>
        <dsp:cNvSpPr/>
      </dsp:nvSpPr>
      <dsp:spPr>
        <a:xfrm>
          <a:off x="3384371" y="673876"/>
          <a:ext cx="888242" cy="1216173"/>
        </a:xfrm>
        <a:custGeom>
          <a:avLst/>
          <a:gdLst/>
          <a:ahLst/>
          <a:cxnLst/>
          <a:rect l="0" t="0" r="0" b="0"/>
          <a:pathLst>
            <a:path>
              <a:moveTo>
                <a:pt x="888242" y="0"/>
              </a:moveTo>
              <a:lnTo>
                <a:pt x="0" y="1216173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D8DEB7-4640-484B-BAE1-C219521220E6}">
      <dsp:nvSpPr>
        <dsp:cNvPr id="0" name=""/>
        <dsp:cNvSpPr/>
      </dsp:nvSpPr>
      <dsp:spPr>
        <a:xfrm>
          <a:off x="2703868" y="673876"/>
          <a:ext cx="1568745" cy="1185610"/>
        </a:xfrm>
        <a:custGeom>
          <a:avLst/>
          <a:gdLst/>
          <a:ahLst/>
          <a:cxnLst/>
          <a:rect l="0" t="0" r="0" b="0"/>
          <a:pathLst>
            <a:path>
              <a:moveTo>
                <a:pt x="1568745" y="0"/>
              </a:moveTo>
              <a:lnTo>
                <a:pt x="1568745" y="1185610"/>
              </a:lnTo>
              <a:lnTo>
                <a:pt x="0" y="1185610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1C3189-8D80-4380-B8CA-281472397BD3}">
      <dsp:nvSpPr>
        <dsp:cNvPr id="0" name=""/>
        <dsp:cNvSpPr/>
      </dsp:nvSpPr>
      <dsp:spPr>
        <a:xfrm>
          <a:off x="2376272" y="0"/>
          <a:ext cx="3792683" cy="673876"/>
        </a:xfrm>
        <a:prstGeom prst="rect">
          <a:avLst/>
        </a:prstGeom>
        <a:solidFill>
          <a:schemeClr val="accent2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b="1" kern="1200" dirty="0" smtClean="0"/>
            <a:t>Типи речовин</a:t>
          </a:r>
          <a:endParaRPr lang="uk-UA" sz="3300" kern="1200" dirty="0"/>
        </a:p>
      </dsp:txBody>
      <dsp:txXfrm>
        <a:off x="2376272" y="0"/>
        <a:ext cx="3792683" cy="673876"/>
      </dsp:txXfrm>
    </dsp:sp>
    <dsp:sp modelId="{C1479ED1-01F3-4763-A35B-15E4B9D23423}">
      <dsp:nvSpPr>
        <dsp:cNvPr id="0" name=""/>
        <dsp:cNvSpPr/>
      </dsp:nvSpPr>
      <dsp:spPr>
        <a:xfrm>
          <a:off x="440970" y="1334762"/>
          <a:ext cx="2262897" cy="1049446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smtClean="0"/>
            <a:t>Ініціювальні</a:t>
          </a:r>
          <a:endParaRPr lang="uk-UA" sz="3300" kern="1200" dirty="0"/>
        </a:p>
      </dsp:txBody>
      <dsp:txXfrm>
        <a:off x="440970" y="1334762"/>
        <a:ext cx="2262897" cy="1049446"/>
      </dsp:txXfrm>
    </dsp:sp>
    <dsp:sp modelId="{4737678D-3229-479E-8AB0-268BA3276F38}">
      <dsp:nvSpPr>
        <dsp:cNvPr id="0" name=""/>
        <dsp:cNvSpPr/>
      </dsp:nvSpPr>
      <dsp:spPr>
        <a:xfrm>
          <a:off x="3384371" y="1314262"/>
          <a:ext cx="1878143" cy="1151574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smtClean="0"/>
            <a:t>Бризантні</a:t>
          </a:r>
          <a:endParaRPr lang="uk-UA" sz="3300" kern="1200" dirty="0"/>
        </a:p>
      </dsp:txBody>
      <dsp:txXfrm>
        <a:off x="3384371" y="1314262"/>
        <a:ext cx="1878143" cy="1151574"/>
      </dsp:txXfrm>
    </dsp:sp>
    <dsp:sp modelId="{ACC9204A-4F35-4DD7-9B93-91FFAC3252F6}">
      <dsp:nvSpPr>
        <dsp:cNvPr id="0" name=""/>
        <dsp:cNvSpPr/>
      </dsp:nvSpPr>
      <dsp:spPr>
        <a:xfrm>
          <a:off x="6048667" y="1314262"/>
          <a:ext cx="2004535" cy="1074553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err="1" smtClean="0"/>
            <a:t>Порохи</a:t>
          </a:r>
          <a:endParaRPr lang="uk-UA" sz="3300" kern="1200" dirty="0"/>
        </a:p>
      </dsp:txBody>
      <dsp:txXfrm>
        <a:off x="6048667" y="1314262"/>
        <a:ext cx="2004535" cy="10745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7C681-E21C-436C-817D-369621277B20}" type="datetimeFigureOut">
              <a:rPr lang="uk-UA" smtClean="0"/>
              <a:t>18.04.2014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7082-644F-471A-911E-0833989CE2E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931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7C681-E21C-436C-817D-369621277B20}" type="datetimeFigureOut">
              <a:rPr lang="uk-UA" smtClean="0"/>
              <a:t>18.04.2014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7082-644F-471A-911E-0833989CE2E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8971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7C681-E21C-436C-817D-369621277B20}" type="datetimeFigureOut">
              <a:rPr lang="uk-UA" smtClean="0"/>
              <a:t>18.04.2014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7082-644F-471A-911E-0833989CE2E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7585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7C681-E21C-436C-817D-369621277B20}" type="datetimeFigureOut">
              <a:rPr lang="uk-UA" smtClean="0"/>
              <a:t>18.04.2014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7082-644F-471A-911E-0833989CE2E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4141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7C681-E21C-436C-817D-369621277B20}" type="datetimeFigureOut">
              <a:rPr lang="uk-UA" smtClean="0"/>
              <a:t>18.04.2014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7082-644F-471A-911E-0833989CE2E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674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7C681-E21C-436C-817D-369621277B20}" type="datetimeFigureOut">
              <a:rPr lang="uk-UA" smtClean="0"/>
              <a:t>18.04.2014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7082-644F-471A-911E-0833989CE2E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3217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7C681-E21C-436C-817D-369621277B20}" type="datetimeFigureOut">
              <a:rPr lang="uk-UA" smtClean="0"/>
              <a:t>18.04.2014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7082-644F-471A-911E-0833989CE2E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7519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7C681-E21C-436C-817D-369621277B20}" type="datetimeFigureOut">
              <a:rPr lang="uk-UA" smtClean="0"/>
              <a:t>18.04.2014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7082-644F-471A-911E-0833989CE2E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2642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7C681-E21C-436C-817D-369621277B20}" type="datetimeFigureOut">
              <a:rPr lang="uk-UA" smtClean="0"/>
              <a:t>18.04.2014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7082-644F-471A-911E-0833989CE2E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2280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7C681-E21C-436C-817D-369621277B20}" type="datetimeFigureOut">
              <a:rPr lang="uk-UA" smtClean="0"/>
              <a:t>18.04.2014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7082-644F-471A-911E-0833989CE2E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5388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7C681-E21C-436C-817D-369621277B20}" type="datetimeFigureOut">
              <a:rPr lang="uk-UA" smtClean="0"/>
              <a:t>18.04.2014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7082-644F-471A-911E-0833989CE2E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489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7C681-E21C-436C-817D-369621277B20}" type="datetimeFigureOut">
              <a:rPr lang="uk-UA" smtClean="0"/>
              <a:t>18.04.2014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37082-644F-471A-911E-0833989CE2E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983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media" Target="../media/media2.mp4"/><Relationship Id="rId7" Type="http://schemas.openxmlformats.org/officeDocument/2006/relationships/diagramQuickStyle" Target="../diagrams/quickStyle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diagramLayout" Target="../diagrams/layout1.xml"/><Relationship Id="rId11" Type="http://schemas.openxmlformats.org/officeDocument/2006/relationships/image" Target="../media/image4.png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4149080"/>
            <a:ext cx="3992488" cy="1777752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Робота учня 11-В класу: Андрійка Андрія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484784"/>
            <a:ext cx="72008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Вибухонебезпечні</a:t>
            </a:r>
            <a:r>
              <a:rPr lang="ru-RU" sz="6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6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речовини</a:t>
            </a:r>
            <a:endParaRPr lang="uk-UA" sz="66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223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038d1d7f6aa249e6979c7c7bca1b7cd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2074"/>
            <a:ext cx="9144000" cy="6910074"/>
          </a:xfrm>
        </p:spPr>
      </p:pic>
    </p:spTree>
    <p:extLst>
      <p:ext uri="{BB962C8B-B14F-4D97-AF65-F5344CB8AC3E}">
        <p14:creationId xmlns:p14="http://schemas.microsoft.com/office/powerpoint/2010/main" val="1258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9962" y="2967335"/>
            <a:ext cx="71840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ДЯКУЮ ЗА УВАГУ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39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229600" cy="1143000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solidFill>
                  <a:schemeClr val="accent2">
                    <a:lumMod val="75000"/>
                  </a:schemeClr>
                </a:solidFill>
              </a:rPr>
              <a:t>Вибухова речовина</a:t>
            </a:r>
            <a:endParaRPr lang="uk-UA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00" y="692696"/>
            <a:ext cx="9135899" cy="4525963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Вибухова речовина  - хімічна сполука або їх суміш, здатна в результаті певних зовнішніх впливів або внутрішніх процесів вибухати, виділяючи тепло і утворюючи сильно нагріті гази. </a:t>
            </a:r>
            <a:endParaRPr lang="uk-UA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 descr="C:\Users\Андрей\Desktop\Хімія\128999641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3"/>
            <a:ext cx="6480720" cy="365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88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99392"/>
            <a:ext cx="8229600" cy="1143000"/>
          </a:xfrm>
        </p:spPr>
        <p:txBody>
          <a:bodyPr/>
          <a:lstStyle/>
          <a:p>
            <a:endParaRPr lang="uk-UA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2754605"/>
              </p:ext>
            </p:extLst>
          </p:nvPr>
        </p:nvGraphicFramePr>
        <p:xfrm>
          <a:off x="467544" y="26507"/>
          <a:ext cx="8208912" cy="3258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Взрыв фугасного снаряда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879.5232" end="17051.010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504" y="3068960"/>
            <a:ext cx="4176464" cy="3600400"/>
          </a:xfrm>
          <a:prstGeom prst="rect">
            <a:avLst/>
          </a:prstGeom>
        </p:spPr>
      </p:pic>
      <p:pic>
        <p:nvPicPr>
          <p:cNvPr id="4" name="Сравнение бризантности ТА и ГМТД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3239.8328" end="31951.45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83968" y="3068960"/>
            <a:ext cx="486003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0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graphicFrame>
        <p:nvGraphicFramePr>
          <p:cNvPr id="4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0595289"/>
              </p:ext>
            </p:extLst>
          </p:nvPr>
        </p:nvGraphicFramePr>
        <p:xfrm>
          <a:off x="467544" y="26506"/>
          <a:ext cx="8496944" cy="3690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:\Users\Андрей\Desktop\Хімія\1289996046_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80927"/>
            <a:ext cx="3558045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ндрей\Desktop\Хімія\Blackpowder_&amp;_Measur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82247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64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Ініціювальні речовини</a:t>
            </a:r>
            <a:endParaRPr lang="uk-UA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8867328" cy="4525963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Л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егко вибухають під дією простого початкового імпульсу (удар, тертя, промінь вогню) з виділенням енергії, достатньої для займання або детонації бризантних вибухових речовин.</a:t>
            </a:r>
            <a:endParaRPr lang="uk-UA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Андрей\Desktop\Хімія\Азид_свинц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61823"/>
            <a:ext cx="3078826" cy="238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ндрей\Desktop\Хімія\Pb_Azide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40968"/>
            <a:ext cx="3275335" cy="245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ндрей\Desktop\Хімія\загруженное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157192"/>
            <a:ext cx="30861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73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Бризантні речовини</a:t>
            </a:r>
            <a:endParaRPr lang="uk-UA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2696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Речовини, основним режимом вибухового перетворення яких є - детонація, що збуджується дією вибуху ініціювальні речовини. Менш чутливі до зовнішніх впливів, ніж ініціювальні речовини.</a:t>
            </a:r>
            <a:endParaRPr lang="uk-UA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2" name="Picture 2" descr="C:\Users\Андрей\Desktop\Хімія\загруженное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3236912"/>
            <a:ext cx="2600900" cy="22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ндрей\Desktop\Хімія\200px-RDX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04294"/>
            <a:ext cx="3335635" cy="326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ндрей\Desktop\Хімія\4127-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653136"/>
            <a:ext cx="2962809" cy="1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63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229600" cy="1143000"/>
          </a:xfrm>
        </p:spPr>
        <p:txBody>
          <a:bodyPr>
            <a:normAutofit/>
          </a:bodyPr>
          <a:lstStyle/>
          <a:p>
            <a:r>
              <a:rPr lang="uk-UA" sz="4800" b="1" dirty="0" err="1" smtClean="0">
                <a:solidFill>
                  <a:schemeClr val="accent2">
                    <a:lumMod val="75000"/>
                  </a:schemeClr>
                </a:solidFill>
              </a:rPr>
              <a:t>Порохи</a:t>
            </a:r>
            <a:endParaRPr lang="uk-UA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19" y="620688"/>
            <a:ext cx="9001000" cy="4525963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Тверді суміші органічних і неорганічних з'єднань, здатні стійко (без переходу у вибух або детонацію) горіти в широкому інтервалі зовнішніх тисків (0,1-1000 </a:t>
            </a:r>
            <a:r>
              <a:rPr lang="uk-UA" dirty="0" err="1" smtClean="0">
                <a:solidFill>
                  <a:schemeClr val="accent2">
                    <a:lumMod val="75000"/>
                  </a:schemeClr>
                </a:solidFill>
              </a:rPr>
              <a:t>МПа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).</a:t>
            </a:r>
            <a:endParaRPr lang="uk-UA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6" name="Picture 2" descr="C:\Users\Андрей\Desktop\Хімія\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4200536" cy="360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Горение Пороха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818.0416" end="57925.15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9992" y="3068960"/>
            <a:ext cx="4512501" cy="349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9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Найважливіші представники індивідуальних вибухових речовин:</a:t>
            </a:r>
            <a:endParaRPr lang="uk-UA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1124744"/>
            <a:ext cx="9468544" cy="2736304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Тринітротолуол (тротил), тринітрофенол, </a:t>
            </a:r>
            <a:r>
              <a:rPr lang="uk-UA" dirty="0" err="1" smtClean="0">
                <a:solidFill>
                  <a:schemeClr val="accent2">
                    <a:lumMod val="75000"/>
                  </a:schemeClr>
                </a:solidFill>
              </a:rPr>
              <a:t>трінітроксілол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; гексоген, </a:t>
            </a:r>
            <a:r>
              <a:rPr lang="uk-UA" dirty="0" err="1" smtClean="0">
                <a:solidFill>
                  <a:schemeClr val="accent2">
                    <a:lumMod val="75000"/>
                  </a:schemeClr>
                </a:solidFill>
              </a:rPr>
              <a:t>октоген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, тетрил; нітрогліцерин, целюлози нітрати, </a:t>
            </a:r>
            <a:r>
              <a:rPr lang="uk-UA" dirty="0" err="1" smtClean="0">
                <a:solidFill>
                  <a:schemeClr val="accent2">
                    <a:lumMod val="75000"/>
                  </a:schemeClr>
                </a:solidFill>
              </a:rPr>
              <a:t>пентаерітріттетранітрат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 (ТЕН); амонію нітрат, амонію перхлорат, свинцю азид</a:t>
            </a:r>
            <a:endParaRPr lang="uk-UA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Андрей\Desktop\Хімія\221_240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647" y="3212976"/>
            <a:ext cx="4733898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98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C:\Users\Андрей\Desktop\Хімія\0925ebb07ff63d176484926e3b8e61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98"/>
            <a:ext cx="9195352" cy="683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31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178</Words>
  <Application>Microsoft Office PowerPoint</Application>
  <PresentationFormat>Экран (4:3)</PresentationFormat>
  <Paragraphs>22</Paragraphs>
  <Slides>11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Вибухова речовина</vt:lpstr>
      <vt:lpstr>Презентация PowerPoint</vt:lpstr>
      <vt:lpstr>Презентация PowerPoint</vt:lpstr>
      <vt:lpstr>Ініціювальні речовини</vt:lpstr>
      <vt:lpstr>Бризантні речовини</vt:lpstr>
      <vt:lpstr>Порохи</vt:lpstr>
      <vt:lpstr>Найважливіші представники індивідуальних вибухових речовин: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Андрей</cp:lastModifiedBy>
  <cp:revision>12</cp:revision>
  <dcterms:created xsi:type="dcterms:W3CDTF">2014-04-17T14:14:09Z</dcterms:created>
  <dcterms:modified xsi:type="dcterms:W3CDTF">2014-04-18T05:56:11Z</dcterms:modified>
</cp:coreProperties>
</file>