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8" r:id="rId10"/>
    <p:sldId id="267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алина" initials="Г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732E1-D19A-411B-8EB4-5823BC7AD23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BCF14-E367-4F6A-B608-C4B918341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BCF14-E367-4F6A-B608-C4B918341A8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371FD52-1CFB-47E2-BCF2-27383C34E58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AB93CA-8DD9-4B18-8151-7DC6C7DB5B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7.jpeg"/><Relationship Id="rId3" Type="http://schemas.openxmlformats.org/officeDocument/2006/relationships/image" Target="../media/image9.jpeg"/><Relationship Id="rId7" Type="http://schemas.openxmlformats.org/officeDocument/2006/relationships/image" Target="http://www.passionf1.ru/ImagesProduct/IMG250/80300394662.jpg" TargetMode="External"/><Relationship Id="rId12" Type="http://schemas.openxmlformats.org/officeDocument/2006/relationships/image" Target="../media/image1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5.jpeg"/><Relationship Id="rId5" Type="http://schemas.openxmlformats.org/officeDocument/2006/relationships/image" Target="../media/image11.jpeg"/><Relationship Id="rId10" Type="http://schemas.openxmlformats.org/officeDocument/2006/relationships/image" Target="../media/image14.jpeg"/><Relationship Id="rId4" Type="http://schemas.openxmlformats.org/officeDocument/2006/relationships/image" Target="../media/image10.jpeg"/><Relationship Id="rId9" Type="http://schemas.openxmlformats.org/officeDocument/2006/relationships/image" Target="http://sport4-health.com/images/overball.jpg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Noname\&#1052;&#1086;&#1080;%20&#1076;&#1086;&#1082;&#1091;&#1084;&#1077;&#1085;&#1090;&#1099;\&#1040;&#1088;&#1093;&#1080;&#1087;&#1086;&#1074;&#1072;\&#1086;&#1090;%20&#1050;&#1072;&#1090;&#1080;\&#1050;&#1072;&#1091;&#1095;&#1091;&#1082;\&#1051;&#1077;&#1073;&#1077;&#1076;&#1077;&#1074;2.gi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629400" cy="17859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Натуральный и синтетический каучуки. Резина.</a:t>
            </a:r>
            <a:endParaRPr lang="ru-RU" b="1" dirty="0"/>
          </a:p>
        </p:txBody>
      </p:sp>
      <p:pic>
        <p:nvPicPr>
          <p:cNvPr id="4" name="Picture 7" descr="21398_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357562"/>
            <a:ext cx="2643190" cy="325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Синтетические каучуки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28736"/>
            <a:ext cx="7790712" cy="48006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получения: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-Н</a:t>
            </a:r>
            <a:r>
              <a:rPr lang="ru-RU" baseline="-25000" dirty="0" smtClean="0"/>
              <a:t>2</a:t>
            </a:r>
            <a:r>
              <a:rPr lang="ru-RU" dirty="0" smtClean="0"/>
              <a:t>О,  -Н</a:t>
            </a:r>
            <a:r>
              <a:rPr lang="ru-RU" baseline="-25000" dirty="0" smtClean="0"/>
              <a:t>2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2С</a:t>
            </a:r>
            <a:r>
              <a:rPr lang="ru-RU" baseline="-25000" dirty="0" smtClean="0"/>
              <a:t>2</a:t>
            </a:r>
            <a:r>
              <a:rPr lang="ru-RU" dirty="0" smtClean="0"/>
              <a:t>Н</a:t>
            </a:r>
            <a:r>
              <a:rPr lang="ru-RU" baseline="-25000" dirty="0" smtClean="0"/>
              <a:t>5</a:t>
            </a:r>
            <a:r>
              <a:rPr lang="ru-RU" dirty="0" smtClean="0"/>
              <a:t>ОН                    СН</a:t>
            </a:r>
            <a:r>
              <a:rPr lang="ru-RU" baseline="-25000" dirty="0" smtClean="0"/>
              <a:t>2</a:t>
            </a:r>
            <a:r>
              <a:rPr lang="ru-RU" dirty="0" smtClean="0"/>
              <a:t> = СН – СН = СН</a:t>
            </a:r>
            <a:r>
              <a:rPr lang="ru-RU" baseline="-25000" dirty="0" smtClean="0"/>
              <a:t>2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этиловый               бутадиен – 1,3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спирт                                                      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smtClean="0"/>
              <a:t>(-СН</a:t>
            </a:r>
            <a:r>
              <a:rPr lang="ru-RU" baseline="-25000" dirty="0" smtClean="0"/>
              <a:t>2</a:t>
            </a:r>
            <a:r>
              <a:rPr lang="ru-RU" dirty="0" smtClean="0"/>
              <a:t> – СН = СН – СН</a:t>
            </a:r>
            <a:r>
              <a:rPr lang="ru-RU" baseline="-25000" dirty="0" smtClean="0"/>
              <a:t>2</a:t>
            </a:r>
            <a:r>
              <a:rPr lang="ru-RU" dirty="0" smtClean="0"/>
              <a:t> -)</a:t>
            </a:r>
            <a:r>
              <a:rPr lang="en-US" baseline="-25000" dirty="0" smtClean="0"/>
              <a:t>n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бутадиеновый каучук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(по методу Лебедева)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286116" y="2857496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8072462" y="2857496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357290" y="4572008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каучуков по областям применения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35100" y="1714488"/>
          <a:ext cx="7499350" cy="4618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1327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Каучуки общего назначения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Каучуки специального назначения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Высокая эластичность и износостойкость при обычных температурах, устойчивость к многократным деформациям.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Практичность.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Примеры: бутадиеновый и изопреновый.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Стойкость к действию растворителей, масел, кислорода, озона, высоких температур, морозостойкость.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Примеры: хлорпреновый, бутадиен-стирольный.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Применение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_index_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071802" y="4857760"/>
            <a:ext cx="2043113" cy="1635125"/>
          </a:xfrm>
          <a:prstGeom prst="rect">
            <a:avLst/>
          </a:prstGeom>
          <a:noFill/>
        </p:spPr>
      </p:pic>
      <p:pic>
        <p:nvPicPr>
          <p:cNvPr id="5" name="Picture 5" descr="img00000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214422"/>
            <a:ext cx="1905000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265_bi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4572008"/>
            <a:ext cx="1771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img00000000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1142984"/>
            <a:ext cx="1944688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http://www.passionf1.ru/ImagesProduct/IMG250/80300394662.j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4929190" y="1571612"/>
            <a:ext cx="1928813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http://sport4-health.com/images/overball.jpg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5500694" y="5214950"/>
            <a:ext cx="135255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is[2]"/>
          <p:cNvPicPr>
            <a:picLocks noGrp="1" noChangeAspect="1" noChangeArrowheads="1"/>
          </p:cNvPicPr>
          <p:nvPr>
            <p:ph idx="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500430" y="1571612"/>
            <a:ext cx="120758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Documents and Settings\Галина\Мои документы\Мои рисунки\ремешок для часов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000100" y="3286124"/>
            <a:ext cx="1960583" cy="2773382"/>
          </a:xfrm>
          <a:prstGeom prst="rect">
            <a:avLst/>
          </a:prstGeom>
          <a:noFill/>
        </p:spPr>
      </p:pic>
      <p:pic>
        <p:nvPicPr>
          <p:cNvPr id="2051" name="Picture 3" descr="C:\Documents and Settings\Галина\Мои документы\Мои рисунки\коврики.jpe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072330" y="3000372"/>
            <a:ext cx="1625600" cy="1219200"/>
          </a:xfrm>
          <a:prstGeom prst="rect">
            <a:avLst/>
          </a:prstGeom>
          <a:noFill/>
        </p:spPr>
      </p:pic>
      <p:pic>
        <p:nvPicPr>
          <p:cNvPr id="2052" name="Picture 4" descr="C:\Documents and Settings\Галина\Мои документы\Мои рисунки\дорожки.jpe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71934" y="3214686"/>
            <a:ext cx="1905000" cy="14351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"/>
                            </p:stCondLst>
                            <p:childTnLst>
                              <p:par>
                                <p:cTn id="1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25"/>
                            </p:stCondLst>
                            <p:childTnLst>
                              <p:par>
                                <p:cTn id="2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"/>
                            </p:stCondLst>
                            <p:childTnLst>
                              <p:par>
                                <p:cTn id="2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Вулканизация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4065086" cy="46634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</a:rPr>
              <a:t>	Натуральные и синтетические каучуки используют преимущественно в виде резины. Для получения резины каучук вулканизируют. Его нагревают с серой, макромолекулы каучука «сшиваются» друг с другом серными мостиками по месту разрыва двойной связи. </a:t>
            </a:r>
            <a:endParaRPr lang="ru-RU" dirty="0"/>
          </a:p>
        </p:txBody>
      </p:sp>
      <p:pic>
        <p:nvPicPr>
          <p:cNvPr id="6" name="Picture 6" descr="tjku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72125" y="1643050"/>
            <a:ext cx="3362325" cy="3929089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5026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Продукт частичной вулканизации каучука называют резиной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             СН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</a:t>
            </a:r>
          </a:p>
          <a:p>
            <a:pPr>
              <a:buNone/>
            </a:pPr>
            <a:r>
              <a:rPr lang="ru-RU" dirty="0" smtClean="0"/>
              <a:t>. . . –СН</a:t>
            </a:r>
            <a:r>
              <a:rPr lang="ru-RU" baseline="-25000" dirty="0" smtClean="0"/>
              <a:t>2 </a:t>
            </a:r>
            <a:r>
              <a:rPr lang="ru-RU" dirty="0" smtClean="0"/>
              <a:t>–С    СН – СН</a:t>
            </a:r>
            <a:r>
              <a:rPr lang="ru-RU" baseline="-25000" dirty="0" smtClean="0"/>
              <a:t>2</a:t>
            </a:r>
            <a:r>
              <a:rPr lang="ru-RU" dirty="0" smtClean="0"/>
              <a:t> –СН</a:t>
            </a:r>
            <a:r>
              <a:rPr lang="ru-RU" baseline="-25000" dirty="0" smtClean="0"/>
              <a:t>2</a:t>
            </a:r>
            <a:r>
              <a:rPr lang="ru-RU" dirty="0" smtClean="0"/>
              <a:t> –С = СН – СН</a:t>
            </a:r>
            <a:r>
              <a:rPr lang="ru-RU" baseline="-25000" dirty="0" smtClean="0"/>
              <a:t>2</a:t>
            </a:r>
            <a:r>
              <a:rPr lang="ru-RU" dirty="0" smtClean="0"/>
              <a:t> - . . .    </a:t>
            </a:r>
          </a:p>
          <a:p>
            <a:pPr>
              <a:buNone/>
            </a:pPr>
            <a:r>
              <a:rPr lang="ru-RU" dirty="0" smtClean="0"/>
              <a:t>                               </a:t>
            </a:r>
            <a:r>
              <a:rPr lang="en-US" dirty="0" smtClean="0"/>
              <a:t>S</a:t>
            </a:r>
            <a:r>
              <a:rPr lang="ru-RU" dirty="0" smtClean="0"/>
              <a:t>                             </a:t>
            </a:r>
          </a:p>
          <a:p>
            <a:pPr>
              <a:buNone/>
            </a:pPr>
            <a:r>
              <a:rPr lang="ru-RU" dirty="0" smtClean="0"/>
              <a:t>                       </a:t>
            </a:r>
            <a:r>
              <a:rPr lang="en-US" dirty="0" smtClean="0"/>
              <a:t>S </a:t>
            </a:r>
            <a:r>
              <a:rPr lang="ru-RU" dirty="0" smtClean="0"/>
              <a:t>                                 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         </a:t>
            </a:r>
            <a:r>
              <a:rPr lang="en-US" dirty="0" smtClean="0"/>
              <a:t>S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</a:t>
            </a:r>
          </a:p>
          <a:p>
            <a:pPr>
              <a:buNone/>
            </a:pPr>
            <a:r>
              <a:rPr lang="ru-RU" dirty="0" smtClean="0"/>
              <a:t>. .   . –СН</a:t>
            </a:r>
            <a:r>
              <a:rPr lang="ru-RU" baseline="-25000" dirty="0" smtClean="0"/>
              <a:t>2 </a:t>
            </a:r>
            <a:r>
              <a:rPr lang="ru-RU" dirty="0" smtClean="0"/>
              <a:t>–С    СН – СН</a:t>
            </a:r>
            <a:r>
              <a:rPr lang="ru-RU" baseline="-25000" dirty="0" smtClean="0"/>
              <a:t>2</a:t>
            </a:r>
            <a:r>
              <a:rPr lang="ru-RU" dirty="0" smtClean="0"/>
              <a:t> –СН</a:t>
            </a:r>
            <a:r>
              <a:rPr lang="ru-RU" baseline="-25000" dirty="0" smtClean="0"/>
              <a:t>2</a:t>
            </a:r>
            <a:r>
              <a:rPr lang="ru-RU" dirty="0" smtClean="0"/>
              <a:t> –С = СН – СН</a:t>
            </a:r>
            <a:r>
              <a:rPr lang="ru-RU" baseline="-25000" dirty="0" smtClean="0"/>
              <a:t>2</a:t>
            </a:r>
            <a:r>
              <a:rPr lang="ru-RU" dirty="0" smtClean="0"/>
              <a:t> - . . .    </a:t>
            </a:r>
          </a:p>
          <a:p>
            <a:pPr>
              <a:buNone/>
            </a:pPr>
            <a:r>
              <a:rPr lang="ru-RU" dirty="0" smtClean="0"/>
              <a:t>                                   </a:t>
            </a:r>
            <a:r>
              <a:rPr lang="en-US" dirty="0" smtClean="0"/>
              <a:t>S</a:t>
            </a:r>
            <a:r>
              <a:rPr lang="ru-RU" dirty="0" smtClean="0"/>
              <a:t>                                </a:t>
            </a:r>
          </a:p>
          <a:p>
            <a:pPr>
              <a:buNone/>
            </a:pPr>
            <a:r>
              <a:rPr lang="ru-RU" dirty="0" smtClean="0"/>
              <a:t>                       СН</a:t>
            </a:r>
            <a:r>
              <a:rPr lang="ru-RU" baseline="-25000" dirty="0" smtClean="0"/>
              <a:t>3</a:t>
            </a:r>
            <a:r>
              <a:rPr lang="ru-RU" dirty="0" smtClean="0"/>
              <a:t>                                 СН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643174" y="2214554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>
            <a:off x="2857488" y="2571744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678893" y="2893215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643174" y="3500438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3036083" y="2750339"/>
            <a:ext cx="142876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750331" y="4107661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2786050" y="4786322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4786314" y="471488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3178959" y="4679165"/>
            <a:ext cx="142876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357554" y="2928934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500430" y="478632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4607719" y="282177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История открытия каучука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Родина каучука – Центральная и Южная Америка. Во влажных жарких тропиках, по берегам реки Амазонки, растёт необычное дерево, которое называется бразильская гевея.</a:t>
            </a:r>
            <a:endParaRPr lang="ru-RU" dirty="0"/>
          </a:p>
        </p:txBody>
      </p:sp>
      <p:pic>
        <p:nvPicPr>
          <p:cNvPr id="6" name="Picture 13" descr="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2066" y="1714488"/>
            <a:ext cx="3786214" cy="3786214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История открытия каучука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Если на коре дерева сделать надрез, то из ранки вытекает сок молочно-белого цвета, называемый латексом. На воздухе сок постепенно темнеет и затвердевает, превращаясь в резиноподобную смолу. </a:t>
            </a:r>
            <a:endParaRPr lang="ru-RU" dirty="0"/>
          </a:p>
        </p:txBody>
      </p:sp>
      <p:pic>
        <p:nvPicPr>
          <p:cNvPr id="1026" name="Picture 2" descr="C:\Documents and Settings\Галина\Мои документы\Мои рисунки\kauchu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643050"/>
            <a:ext cx="2957506" cy="422593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Английский химик Чарльз Макинтош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В  1823 году придумал  непромокаемую ткань, состоящую из двух слоёв материи, соединённых раствором каучука в специальном растворителе. Изобретатель наладил производство из новой ткани плащей, которые получили название «макинтош». </a:t>
            </a:r>
            <a:endParaRPr lang="ru-RU" dirty="0"/>
          </a:p>
        </p:txBody>
      </p:sp>
      <p:pic>
        <p:nvPicPr>
          <p:cNvPr id="5" name="Picture 4" descr="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643570" y="1357298"/>
            <a:ext cx="3157735" cy="4664075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Открытие резины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Однажды  Гудьир уронил пластинку каучука на горячую кухонную плиту.  . .</a:t>
            </a:r>
          </a:p>
          <a:p>
            <a:pPr>
              <a:buNone/>
            </a:pPr>
            <a:r>
              <a:rPr lang="ru-RU" dirty="0" smtClean="0"/>
              <a:t>	Так в 1839 г. была открыта вулканизация каучука .</a:t>
            </a:r>
            <a:endParaRPr lang="ru-RU" dirty="0"/>
          </a:p>
        </p:txBody>
      </p:sp>
      <p:pic>
        <p:nvPicPr>
          <p:cNvPr id="2050" name="Picture 2" descr="C:\Documents and Settings\Галина\Мои документы\Мои рисунки\Чарльз Гудьир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76850" y="1549443"/>
            <a:ext cx="3657600" cy="461318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НАТУРАЛЬНЫЕ КАУЧУКИ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Натуральный каучук – непредельный стереорегулярный полимер состава (С</a:t>
            </a:r>
            <a:r>
              <a:rPr lang="ru-RU" b="1" i="1" baseline="-25000" dirty="0" smtClean="0"/>
              <a:t>5</a:t>
            </a:r>
            <a:r>
              <a:rPr lang="ru-RU" b="1" i="1" dirty="0" smtClean="0"/>
              <a:t>Н</a:t>
            </a:r>
            <a:r>
              <a:rPr lang="ru-RU" b="1" i="1" baseline="-25000" dirty="0" smtClean="0"/>
              <a:t>8</a:t>
            </a:r>
            <a:r>
              <a:rPr lang="ru-RU" b="1" i="1" dirty="0" smtClean="0"/>
              <a:t>)</a:t>
            </a:r>
            <a:r>
              <a:rPr lang="en-US" b="1" i="1" baseline="-25000" dirty="0" smtClean="0"/>
              <a:t>n</a:t>
            </a:r>
            <a:r>
              <a:rPr lang="ru-RU" b="1" i="1" dirty="0" smtClean="0"/>
              <a:t>  со средней  молекулярной массой 15000- 500000.</a:t>
            </a: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Элементарное звено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                           (-СН</a:t>
            </a:r>
            <a:r>
              <a:rPr lang="ru-RU" baseline="-25000" dirty="0" smtClean="0"/>
              <a:t>2 </a:t>
            </a:r>
            <a:r>
              <a:rPr lang="ru-RU" dirty="0" smtClean="0"/>
              <a:t>-С=СН -СН</a:t>
            </a:r>
            <a:r>
              <a:rPr lang="ru-RU" baseline="-25000" dirty="0" smtClean="0"/>
              <a:t>2</a:t>
            </a:r>
            <a:r>
              <a:rPr lang="ru-RU" dirty="0" smtClean="0"/>
              <a:t>-)</a:t>
            </a:r>
            <a:r>
              <a:rPr lang="en-US" baseline="-25000" dirty="0" smtClean="0"/>
              <a:t>n</a:t>
            </a:r>
            <a:endParaRPr lang="ru-RU" baseline="-25000" dirty="0" smtClean="0"/>
          </a:p>
          <a:p>
            <a:pPr>
              <a:buNone/>
            </a:pPr>
            <a:r>
              <a:rPr lang="ru-RU" baseline="-25000" dirty="0" smtClean="0"/>
              <a:t> </a:t>
            </a:r>
            <a:r>
              <a:rPr lang="ru-RU" dirty="0" smtClean="0"/>
              <a:t>                                           СН</a:t>
            </a:r>
            <a:r>
              <a:rPr lang="ru-RU" baseline="-25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Природный каучук –это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цис-полиизопрен.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5108182" y="4607330"/>
            <a:ext cx="21431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Химическое строение природного каучука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dirty="0" smtClean="0"/>
              <a:t>                   </a:t>
            </a:r>
          </a:p>
          <a:p>
            <a:pPr>
              <a:buFont typeface="Wingdings" pitchFamily="2" charset="2"/>
              <a:buNone/>
            </a:pPr>
            <a:r>
              <a:rPr lang="ru-RU" b="1" dirty="0" smtClean="0"/>
              <a:t>                   - Н</a:t>
            </a:r>
            <a:r>
              <a:rPr lang="ru-RU" sz="1800" b="1" dirty="0" smtClean="0"/>
              <a:t>2</a:t>
            </a:r>
            <a:r>
              <a:rPr lang="ru-RU" b="1" dirty="0" smtClean="0"/>
              <a:t>С               СН</a:t>
            </a:r>
            <a:r>
              <a:rPr lang="ru-RU" sz="1800" b="1" dirty="0" smtClean="0"/>
              <a:t>2</a:t>
            </a:r>
            <a:r>
              <a:rPr lang="ru-RU" b="1" dirty="0" smtClean="0"/>
              <a:t> -</a:t>
            </a:r>
          </a:p>
          <a:p>
            <a:pPr>
              <a:buFont typeface="Wingdings" pitchFamily="2" charset="2"/>
              <a:buNone/>
            </a:pPr>
            <a:r>
              <a:rPr lang="ru-RU" b="1" dirty="0" smtClean="0"/>
              <a:t>                             \            /</a:t>
            </a:r>
          </a:p>
          <a:p>
            <a:pPr>
              <a:buFont typeface="Wingdings" pitchFamily="2" charset="2"/>
              <a:buNone/>
            </a:pPr>
            <a:r>
              <a:rPr lang="ru-RU" b="1" dirty="0" smtClean="0"/>
              <a:t>                              С  =  С</a:t>
            </a:r>
          </a:p>
          <a:p>
            <a:pPr>
              <a:buFont typeface="Wingdings" pitchFamily="2" charset="2"/>
              <a:buNone/>
            </a:pPr>
            <a:r>
              <a:rPr lang="ru-RU" b="1" dirty="0" smtClean="0"/>
              <a:t>                             /            \     </a:t>
            </a:r>
          </a:p>
          <a:p>
            <a:pPr>
              <a:buFont typeface="Wingdings" pitchFamily="2" charset="2"/>
              <a:buNone/>
            </a:pPr>
            <a:r>
              <a:rPr lang="ru-RU" b="1" dirty="0" smtClean="0"/>
              <a:t>                      СН</a:t>
            </a:r>
            <a:r>
              <a:rPr lang="ru-RU" sz="1800" b="1" dirty="0" smtClean="0"/>
              <a:t>3</a:t>
            </a:r>
            <a:r>
              <a:rPr lang="ru-RU" b="1" dirty="0" smtClean="0"/>
              <a:t>               Н</a:t>
            </a:r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1,4-</a:t>
            </a:r>
            <a:r>
              <a:rPr lang="ru-RU" sz="4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цис -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полиизопрен</a:t>
            </a:r>
          </a:p>
          <a:p>
            <a:pPr algn="ctr">
              <a:buNone/>
            </a:pPr>
            <a:endParaRPr lang="ru-RU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Свойства натурального каучука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Эластичность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Непроницаемость для воды и газов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Хорошая  растворимость во многих органических растворителях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Набухаемость в маслах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Синтетические каучуки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</a:rPr>
              <a:t>   Основателем первого в мире крупномасштабного производства синтетического каучука по праву считается русский ученый 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</a:rPr>
              <a:t>С.В.Лебедев.</a:t>
            </a:r>
            <a:endParaRPr lang="ru-RU" dirty="0"/>
          </a:p>
        </p:txBody>
      </p:sp>
      <p:pic>
        <p:nvPicPr>
          <p:cNvPr id="7" name="Picture 1030" descr="C:\Documents and Settings\Noname\Мои документы\Архипова\от Кати\Каучук\Лебедев2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357818" y="1714488"/>
            <a:ext cx="3214710" cy="357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2|0.8|0.8|1.1|1.5|0.8|1|0.9|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368</TotalTime>
  <Words>240</Words>
  <Application>Microsoft Office PowerPoint</Application>
  <PresentationFormat>Экран (4:3)</PresentationFormat>
  <Paragraphs>69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Натуральный и синтетический каучуки. Резина.</vt:lpstr>
      <vt:lpstr>История открытия каучука</vt:lpstr>
      <vt:lpstr>История открытия каучука</vt:lpstr>
      <vt:lpstr>Английский химик Чарльз Макинтош</vt:lpstr>
      <vt:lpstr>Открытие резины</vt:lpstr>
      <vt:lpstr>НАТУРАЛЬНЫЕ КАУЧУКИ</vt:lpstr>
      <vt:lpstr>Химическое строение природного каучука</vt:lpstr>
      <vt:lpstr>Свойства натурального каучука</vt:lpstr>
      <vt:lpstr>Синтетические каучуки</vt:lpstr>
      <vt:lpstr>Синтетические каучуки</vt:lpstr>
      <vt:lpstr>Классификация каучуков по областям применения</vt:lpstr>
      <vt:lpstr>Применение</vt:lpstr>
      <vt:lpstr>Вулканизация</vt:lpstr>
      <vt:lpstr>Продукт частичной вулканизации каучука называют резиной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Настенька</cp:lastModifiedBy>
  <cp:revision>35</cp:revision>
  <dcterms:created xsi:type="dcterms:W3CDTF">2009-12-06T14:06:04Z</dcterms:created>
  <dcterms:modified xsi:type="dcterms:W3CDTF">2013-12-16T19:36:00Z</dcterms:modified>
</cp:coreProperties>
</file>