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63" r:id="rId5"/>
    <p:sldId id="259" r:id="rId6"/>
    <p:sldId id="260" r:id="rId7"/>
    <p:sldId id="261" r:id="rId8"/>
    <p:sldId id="262"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C15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8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94E13259-F5E0-4662-8733-CAEDBC4E0EA3}" type="datetimeFigureOut">
              <a:rPr lang="ru-RU" smtClean="0"/>
              <a:pPr/>
              <a:t>16.04.2014</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7D9A19A-07D4-4773-83A7-F9719915733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4E13259-F5E0-4662-8733-CAEDBC4E0EA3}" type="datetimeFigureOut">
              <a:rPr lang="ru-RU" smtClean="0"/>
              <a:pPr/>
              <a:t>16.04.2014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D9A19A-07D4-4773-83A7-F9719915733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4E13259-F5E0-4662-8733-CAEDBC4E0EA3}" type="datetimeFigureOut">
              <a:rPr lang="ru-RU" smtClean="0"/>
              <a:pPr/>
              <a:t>16.04.2014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7D9A19A-07D4-4773-83A7-F9719915733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94E13259-F5E0-4662-8733-CAEDBC4E0EA3}" type="datetimeFigureOut">
              <a:rPr lang="ru-RU" smtClean="0"/>
              <a:pPr/>
              <a:t>16.04.2014</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F7D9A19A-07D4-4773-83A7-F9719915733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94E13259-F5E0-4662-8733-CAEDBC4E0EA3}" type="datetimeFigureOut">
              <a:rPr lang="ru-RU" smtClean="0"/>
              <a:pPr/>
              <a:t>16.04.2014</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F7D9A19A-07D4-4773-83A7-F97199157334}"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94E13259-F5E0-4662-8733-CAEDBC4E0EA3}" type="datetimeFigureOut">
              <a:rPr lang="ru-RU" smtClean="0"/>
              <a:pPr/>
              <a:t>16.04.2014</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F7D9A19A-07D4-4773-83A7-F9719915733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94E13259-F5E0-4662-8733-CAEDBC4E0EA3}" type="datetimeFigureOut">
              <a:rPr lang="ru-RU" smtClean="0"/>
              <a:pPr/>
              <a:t>16.04.2014</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F7D9A19A-07D4-4773-83A7-F9719915733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4E13259-F5E0-4662-8733-CAEDBC4E0EA3}" type="datetimeFigureOut">
              <a:rPr lang="ru-RU" smtClean="0"/>
              <a:pPr/>
              <a:t>16.04.2014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7D9A19A-07D4-4773-83A7-F9719915733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94E13259-F5E0-4662-8733-CAEDBC4E0EA3}" type="datetimeFigureOut">
              <a:rPr lang="ru-RU" smtClean="0"/>
              <a:pPr/>
              <a:t>16.04.2014</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F7D9A19A-07D4-4773-83A7-F9719915733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94E13259-F5E0-4662-8733-CAEDBC4E0EA3}" type="datetimeFigureOut">
              <a:rPr lang="ru-RU" smtClean="0"/>
              <a:pPr/>
              <a:t>16.04.2014</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F7D9A19A-07D4-4773-83A7-F9719915733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94E13259-F5E0-4662-8733-CAEDBC4E0EA3}" type="datetimeFigureOut">
              <a:rPr lang="ru-RU" smtClean="0"/>
              <a:pPr/>
              <a:t>16.04.2014</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F7D9A19A-07D4-4773-83A7-F9719915733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4E13259-F5E0-4662-8733-CAEDBC4E0EA3}" type="datetimeFigureOut">
              <a:rPr lang="ru-RU" smtClean="0"/>
              <a:pPr/>
              <a:t>16.04.2014</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7D9A19A-07D4-4773-83A7-F97199157334}"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9632" y="620688"/>
            <a:ext cx="7198568" cy="1584175"/>
          </a:xfrm>
        </p:spPr>
        <p:txBody>
          <a:bodyPr/>
          <a:lstStyle/>
          <a:p>
            <a:r>
              <a:rPr lang="uk-UA" i="1" dirty="0" smtClean="0"/>
              <a:t>Історія виникнення мила</a:t>
            </a:r>
            <a:endParaRPr lang="ru-RU" i="1" dirty="0"/>
          </a:p>
        </p:txBody>
      </p:sp>
      <p:sp>
        <p:nvSpPr>
          <p:cNvPr id="3" name="Подзаголовок 2"/>
          <p:cNvSpPr>
            <a:spLocks noGrp="1"/>
          </p:cNvSpPr>
          <p:nvPr>
            <p:ph type="subTitle" idx="1"/>
          </p:nvPr>
        </p:nvSpPr>
        <p:spPr>
          <a:xfrm>
            <a:off x="540544" y="4365104"/>
            <a:ext cx="8062912" cy="1728192"/>
          </a:xfrm>
        </p:spPr>
        <p:txBody>
          <a:bodyPr/>
          <a:lstStyle/>
          <a:p>
            <a:r>
              <a:rPr lang="uk-UA" dirty="0" smtClean="0"/>
              <a:t>Підготувала </a:t>
            </a:r>
            <a:br>
              <a:rPr lang="uk-UA" dirty="0" smtClean="0"/>
            </a:br>
            <a:r>
              <a:rPr lang="uk-UA" dirty="0" smtClean="0"/>
              <a:t>учениця 7-В класу</a:t>
            </a:r>
            <a:br>
              <a:rPr lang="uk-UA" dirty="0" smtClean="0"/>
            </a:br>
            <a:r>
              <a:rPr lang="uk-UA" dirty="0" err="1" smtClean="0"/>
              <a:t>Футрик</a:t>
            </a:r>
            <a:r>
              <a:rPr lang="uk-UA" dirty="0" smtClean="0"/>
              <a:t> Лілія </a:t>
            </a:r>
            <a:endParaRPr lang="ru-RU" dirty="0"/>
          </a:p>
        </p:txBody>
      </p:sp>
      <p:pic>
        <p:nvPicPr>
          <p:cNvPr id="1026" name="Picture 2" descr="C:\Users\mm\Pictures\soap\soap_1.jpg"/>
          <p:cNvPicPr>
            <a:picLocks noChangeAspect="1" noChangeArrowheads="1"/>
          </p:cNvPicPr>
          <p:nvPr/>
        </p:nvPicPr>
        <p:blipFill>
          <a:blip r:embed="rId2" cstate="print"/>
          <a:srcRect/>
          <a:stretch>
            <a:fillRect/>
          </a:stretch>
        </p:blipFill>
        <p:spPr bwMode="auto">
          <a:xfrm rot="20872745">
            <a:off x="755576" y="3140968"/>
            <a:ext cx="3552056" cy="2773040"/>
          </a:xfrm>
          <a:prstGeom prst="rect">
            <a:avLst/>
          </a:prstGeom>
          <a:noFill/>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 calcmode="lin" valueType="num">
                                      <p:cBhvr additive="base">
                                        <p:cTn id="19" dur="500" fill="hold"/>
                                        <p:tgtEl>
                                          <p:spTgt spid="1026"/>
                                        </p:tgtEl>
                                        <p:attrNameLst>
                                          <p:attrName>ppt_x</p:attrName>
                                        </p:attrNameLst>
                                      </p:cBhvr>
                                      <p:tavLst>
                                        <p:tav tm="0">
                                          <p:val>
                                            <p:strVal val="#ppt_x"/>
                                          </p:val>
                                        </p:tav>
                                        <p:tav tm="100000">
                                          <p:val>
                                            <p:strVal val="#ppt_x"/>
                                          </p:val>
                                        </p:tav>
                                      </p:tavLst>
                                    </p:anim>
                                    <p:anim calcmode="lin" valueType="num">
                                      <p:cBhvr additive="base">
                                        <p:cTn id="20"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2873474"/>
          </a:xfrm>
        </p:spPr>
        <p:txBody>
          <a:bodyPr>
            <a:noAutofit/>
          </a:bodyPr>
          <a:lstStyle/>
          <a:p>
            <a:pPr algn="ctr"/>
            <a:r>
              <a:rPr lang="vi-VN" sz="2400" b="1" dirty="0" smtClean="0"/>
              <a:t>Мило</a:t>
            </a:r>
            <a:r>
              <a:rPr lang="vi-VN" sz="2400" dirty="0" smtClean="0"/>
              <a:t> — розчинна у воді мийна речовина; як хімічний продукт являє собою відносно складне з'єднання </a:t>
            </a:r>
            <a:r>
              <a:rPr lang="uk-UA" sz="2400" dirty="0" smtClean="0"/>
              <a:t>жирних кислот</a:t>
            </a:r>
            <a:r>
              <a:rPr lang="vi-VN" sz="2400" dirty="0" smtClean="0"/>
              <a:t> з</a:t>
            </a:r>
            <a:r>
              <a:rPr lang="uk-UA" sz="2400" dirty="0" smtClean="0"/>
              <a:t> лугами</a:t>
            </a:r>
            <a:r>
              <a:rPr lang="vi-VN" sz="2400" dirty="0" smtClean="0"/>
              <a:t>, а за своєю будовою відноситься до класу </a:t>
            </a:r>
            <a:r>
              <a:rPr lang="uk-UA" sz="2400" dirty="0" smtClean="0"/>
              <a:t>солей</a:t>
            </a:r>
            <a:r>
              <a:rPr lang="vi-VN" sz="2400" dirty="0" smtClean="0"/>
              <a:t>. Випускається в твердому стані, рідкому, а також у вигляді</a:t>
            </a:r>
            <a:r>
              <a:rPr lang="uk-UA" sz="2400" dirty="0" smtClean="0"/>
              <a:t> порошку і гранул</a:t>
            </a:r>
            <a:endParaRPr lang="ru-RU" sz="2400" dirty="0"/>
          </a:p>
        </p:txBody>
      </p:sp>
      <p:pic>
        <p:nvPicPr>
          <p:cNvPr id="2050" name="Picture 2" descr="C:\Users\mm\Pictures\soap\1.jpg"/>
          <p:cNvPicPr>
            <a:picLocks noGrp="1" noChangeAspect="1" noChangeArrowheads="1"/>
          </p:cNvPicPr>
          <p:nvPr>
            <p:ph idx="1"/>
          </p:nvPr>
        </p:nvPicPr>
        <p:blipFill>
          <a:blip r:embed="rId2" cstate="print"/>
          <a:srcRect/>
          <a:stretch>
            <a:fillRect/>
          </a:stretch>
        </p:blipFill>
        <p:spPr bwMode="auto">
          <a:xfrm>
            <a:off x="395536" y="3933056"/>
            <a:ext cx="3667820" cy="2520950"/>
          </a:xfrm>
          <a:prstGeom prst="rect">
            <a:avLst/>
          </a:prstGeom>
          <a:noFill/>
        </p:spPr>
      </p:pic>
      <p:pic>
        <p:nvPicPr>
          <p:cNvPr id="2051" name="Picture 3" descr="C:\Users\mm\Pictures\soap\86112145_IMG_5370300x225.jpg"/>
          <p:cNvPicPr>
            <a:picLocks noChangeAspect="1" noChangeArrowheads="1"/>
          </p:cNvPicPr>
          <p:nvPr/>
        </p:nvPicPr>
        <p:blipFill>
          <a:blip r:embed="rId3" cstate="print"/>
          <a:srcRect/>
          <a:stretch>
            <a:fillRect/>
          </a:stretch>
        </p:blipFill>
        <p:spPr bwMode="auto">
          <a:xfrm>
            <a:off x="4788024" y="3009900"/>
            <a:ext cx="4114800" cy="38481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ox(in)">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051"/>
                                        </p:tgtEl>
                                        <p:attrNameLst>
                                          <p:attrName>style.visibility</p:attrName>
                                        </p:attrNameLst>
                                      </p:cBhvr>
                                      <p:to>
                                        <p:strVal val="visible"/>
                                      </p:to>
                                    </p:set>
                                    <p:animEffect transition="in" filter="box(in)">
                                      <p:cBhvr>
                                        <p:cTn id="17"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3573016"/>
          </a:xfrm>
        </p:spPr>
        <p:txBody>
          <a:bodyPr>
            <a:normAutofit/>
          </a:bodyPr>
          <a:lstStyle/>
          <a:p>
            <a:pPr algn="ctr" fontAlgn="t"/>
            <a:r>
              <a:rPr lang="ru-RU" sz="1800" dirty="0" smtClean="0">
                <a:solidFill>
                  <a:srgbClr val="F4C15C"/>
                </a:solidFill>
              </a:rPr>
              <a:t>МИЛО — один </a:t>
            </a:r>
            <a:r>
              <a:rPr lang="ru-RU" sz="1800" dirty="0" err="1" smtClean="0">
                <a:solidFill>
                  <a:srgbClr val="F4C15C"/>
                </a:solidFill>
              </a:rPr>
              <a:t>з</a:t>
            </a:r>
            <a:r>
              <a:rPr lang="ru-RU" sz="1800" dirty="0" smtClean="0">
                <a:solidFill>
                  <a:srgbClr val="F4C15C"/>
                </a:solidFill>
              </a:rPr>
              <a:t> </a:t>
            </a:r>
            <a:r>
              <a:rPr lang="ru-RU" sz="1800" dirty="0" err="1" smtClean="0">
                <a:solidFill>
                  <a:srgbClr val="F4C15C"/>
                </a:solidFill>
              </a:rPr>
              <a:t>небагатьох</a:t>
            </a:r>
            <a:r>
              <a:rPr lang="ru-RU" sz="1800" dirty="0" smtClean="0">
                <a:solidFill>
                  <a:srgbClr val="F4C15C"/>
                </a:solidFill>
              </a:rPr>
              <a:t> </a:t>
            </a:r>
            <a:r>
              <a:rPr lang="ru-RU" sz="1800" dirty="0" err="1" smtClean="0">
                <a:solidFill>
                  <a:srgbClr val="F4C15C"/>
                </a:solidFill>
              </a:rPr>
              <a:t>продуктів</a:t>
            </a:r>
            <a:r>
              <a:rPr lang="ru-RU" sz="1800" dirty="0" smtClean="0">
                <a:solidFill>
                  <a:srgbClr val="F4C15C"/>
                </a:solidFill>
              </a:rPr>
              <a:t>, </a:t>
            </a:r>
            <a:r>
              <a:rPr lang="ru-RU" sz="1800" dirty="0" err="1" smtClean="0">
                <a:solidFill>
                  <a:srgbClr val="F4C15C"/>
                </a:solidFill>
              </a:rPr>
              <a:t>який</a:t>
            </a:r>
            <a:r>
              <a:rPr lang="ru-RU" sz="1800" dirty="0" smtClean="0">
                <a:solidFill>
                  <a:srgbClr val="F4C15C"/>
                </a:solidFill>
              </a:rPr>
              <a:t> </a:t>
            </a:r>
            <a:r>
              <a:rPr lang="ru-RU" sz="1800" dirty="0" err="1" smtClean="0">
                <a:solidFill>
                  <a:srgbClr val="F4C15C"/>
                </a:solidFill>
              </a:rPr>
              <a:t>доступний</a:t>
            </a:r>
            <a:r>
              <a:rPr lang="ru-RU" sz="1800" dirty="0" smtClean="0">
                <a:solidFill>
                  <a:srgbClr val="F4C15C"/>
                </a:solidFill>
              </a:rPr>
              <a:t> </a:t>
            </a:r>
            <a:r>
              <a:rPr lang="ru-RU" sz="1800" dirty="0" err="1" smtClean="0">
                <a:solidFill>
                  <a:srgbClr val="F4C15C"/>
                </a:solidFill>
              </a:rPr>
              <a:t>майже</a:t>
            </a:r>
            <a:r>
              <a:rPr lang="ru-RU" sz="1800" dirty="0" smtClean="0">
                <a:solidFill>
                  <a:srgbClr val="F4C15C"/>
                </a:solidFill>
              </a:rPr>
              <a:t> кожному. З </a:t>
            </a:r>
            <a:r>
              <a:rPr lang="ru-RU" sz="1800" dirty="0" err="1" smtClean="0">
                <a:solidFill>
                  <a:srgbClr val="F4C15C"/>
                </a:solidFill>
              </a:rPr>
              <a:t>дитинства</a:t>
            </a:r>
            <a:r>
              <a:rPr lang="ru-RU" sz="1800" dirty="0" smtClean="0">
                <a:solidFill>
                  <a:srgbClr val="F4C15C"/>
                </a:solidFill>
              </a:rPr>
              <a:t> до </a:t>
            </a:r>
            <a:r>
              <a:rPr lang="ru-RU" sz="1800" dirty="0" err="1" smtClean="0">
                <a:solidFill>
                  <a:srgbClr val="F4C15C"/>
                </a:solidFill>
              </a:rPr>
              <a:t>старості</a:t>
            </a:r>
            <a:r>
              <a:rPr lang="ru-RU" sz="1800" dirty="0" smtClean="0">
                <a:solidFill>
                  <a:srgbClr val="F4C15C"/>
                </a:solidFill>
              </a:rPr>
              <a:t> ми </a:t>
            </a:r>
            <a:r>
              <a:rPr lang="ru-RU" sz="1800" dirty="0" err="1" smtClean="0">
                <a:solidFill>
                  <a:srgbClr val="F4C15C"/>
                </a:solidFill>
              </a:rPr>
              <a:t>користуємось</a:t>
            </a:r>
            <a:r>
              <a:rPr lang="ru-RU" sz="1800" dirty="0" smtClean="0">
                <a:solidFill>
                  <a:srgbClr val="F4C15C"/>
                </a:solidFill>
              </a:rPr>
              <a:t> ним </a:t>
            </a:r>
            <a:r>
              <a:rPr lang="ru-RU" sz="1800" dirty="0" err="1" smtClean="0">
                <a:solidFill>
                  <a:srgbClr val="F4C15C"/>
                </a:solidFill>
              </a:rPr>
              <a:t>щодня</a:t>
            </a:r>
            <a:r>
              <a:rPr lang="ru-RU" sz="1800" dirty="0" smtClean="0">
                <a:solidFill>
                  <a:srgbClr val="F4C15C"/>
                </a:solidFill>
              </a:rPr>
              <a:t>. </a:t>
            </a:r>
            <a:r>
              <a:rPr lang="ru-RU" sz="1800" dirty="0" err="1" smtClean="0">
                <a:solidFill>
                  <a:srgbClr val="F4C15C"/>
                </a:solidFill>
              </a:rPr>
              <a:t>Цікаво</a:t>
            </a:r>
            <a:r>
              <a:rPr lang="ru-RU" sz="1800" dirty="0" smtClean="0">
                <a:solidFill>
                  <a:srgbClr val="F4C15C"/>
                </a:solidFill>
              </a:rPr>
              <a:t>, </a:t>
            </a:r>
            <a:r>
              <a:rPr lang="ru-RU" sz="1800" dirty="0" err="1" smtClean="0">
                <a:solidFill>
                  <a:srgbClr val="F4C15C"/>
                </a:solidFill>
              </a:rPr>
              <a:t>що</a:t>
            </a:r>
            <a:r>
              <a:rPr lang="ru-RU" sz="1800" dirty="0" smtClean="0">
                <a:solidFill>
                  <a:srgbClr val="F4C15C"/>
                </a:solidFill>
              </a:rPr>
              <a:t> мило почали </a:t>
            </a:r>
            <a:r>
              <a:rPr lang="ru-RU" sz="1800" dirty="0" err="1" smtClean="0">
                <a:solidFill>
                  <a:srgbClr val="F4C15C"/>
                </a:solidFill>
              </a:rPr>
              <a:t>виробляти</a:t>
            </a:r>
            <a:r>
              <a:rPr lang="ru-RU" sz="1800" dirty="0" smtClean="0">
                <a:solidFill>
                  <a:srgbClr val="F4C15C"/>
                </a:solidFill>
              </a:rPr>
              <a:t> </a:t>
            </a:r>
            <a:r>
              <a:rPr lang="ru-RU" sz="1800" dirty="0" err="1" smtClean="0">
                <a:solidFill>
                  <a:srgbClr val="F4C15C"/>
                </a:solidFill>
              </a:rPr>
              <a:t>ще</a:t>
            </a:r>
            <a:r>
              <a:rPr lang="ru-RU" sz="1800" dirty="0" smtClean="0">
                <a:solidFill>
                  <a:srgbClr val="F4C15C"/>
                </a:solidFill>
              </a:rPr>
              <a:t> в </a:t>
            </a:r>
            <a:r>
              <a:rPr lang="ru-RU" sz="1800" dirty="0" err="1" smtClean="0">
                <a:solidFill>
                  <a:srgbClr val="F4C15C"/>
                </a:solidFill>
              </a:rPr>
              <a:t>сиву</a:t>
            </a:r>
            <a:r>
              <a:rPr lang="ru-RU" sz="1800" dirty="0" smtClean="0">
                <a:solidFill>
                  <a:srgbClr val="F4C15C"/>
                </a:solidFill>
              </a:rPr>
              <a:t> </a:t>
            </a:r>
            <a:r>
              <a:rPr lang="ru-RU" sz="1800" dirty="0" err="1" smtClean="0">
                <a:solidFill>
                  <a:srgbClr val="F4C15C"/>
                </a:solidFill>
              </a:rPr>
              <a:t>давнину</a:t>
            </a:r>
            <a:r>
              <a:rPr lang="ru-RU" sz="1800" dirty="0" smtClean="0">
                <a:solidFill>
                  <a:srgbClr val="F4C15C"/>
                </a:solidFill>
              </a:rPr>
              <a:t>. З часом </a:t>
            </a:r>
            <a:r>
              <a:rPr lang="ru-RU" sz="1800" dirty="0" err="1" smtClean="0">
                <a:solidFill>
                  <a:srgbClr val="F4C15C"/>
                </a:solidFill>
              </a:rPr>
              <a:t>воно</a:t>
            </a:r>
            <a:r>
              <a:rPr lang="ru-RU" sz="1800" dirty="0" smtClean="0">
                <a:solidFill>
                  <a:srgbClr val="F4C15C"/>
                </a:solidFill>
              </a:rPr>
              <a:t> </a:t>
            </a:r>
            <a:r>
              <a:rPr lang="ru-RU" sz="1800" dirty="0" err="1" smtClean="0">
                <a:solidFill>
                  <a:srgbClr val="F4C15C"/>
                </a:solidFill>
              </a:rPr>
              <a:t>вже</a:t>
            </a:r>
            <a:r>
              <a:rPr lang="ru-RU" sz="1800" dirty="0" smtClean="0">
                <a:solidFill>
                  <a:srgbClr val="F4C15C"/>
                </a:solidFill>
              </a:rPr>
              <a:t> не </a:t>
            </a:r>
            <a:r>
              <a:rPr lang="ru-RU" sz="1800" dirty="0" err="1" smtClean="0">
                <a:solidFill>
                  <a:srgbClr val="F4C15C"/>
                </a:solidFill>
              </a:rPr>
              <a:t>вважалось</a:t>
            </a:r>
            <a:r>
              <a:rPr lang="ru-RU" sz="1800" dirty="0" smtClean="0">
                <a:solidFill>
                  <a:srgbClr val="F4C15C"/>
                </a:solidFill>
              </a:rPr>
              <a:t> </a:t>
            </a:r>
            <a:r>
              <a:rPr lang="ru-RU" sz="1800" dirty="0" err="1" smtClean="0">
                <a:solidFill>
                  <a:srgbClr val="F4C15C"/>
                </a:solidFill>
              </a:rPr>
              <a:t>розкішшю</a:t>
            </a:r>
            <a:r>
              <a:rPr lang="ru-RU" sz="1800" dirty="0" smtClean="0">
                <a:solidFill>
                  <a:srgbClr val="F4C15C"/>
                </a:solidFill>
              </a:rPr>
              <a:t>, а стало предметом </a:t>
            </a:r>
            <a:r>
              <a:rPr lang="ru-RU" sz="1800" dirty="0" err="1" smtClean="0">
                <a:solidFill>
                  <a:srgbClr val="F4C15C"/>
                </a:solidFill>
              </a:rPr>
              <a:t>першої</a:t>
            </a:r>
            <a:r>
              <a:rPr lang="ru-RU" sz="1800" dirty="0" smtClean="0">
                <a:solidFill>
                  <a:srgbClr val="F4C15C"/>
                </a:solidFill>
              </a:rPr>
              <a:t> </a:t>
            </a:r>
            <a:r>
              <a:rPr lang="ru-RU" sz="1800" dirty="0" err="1" smtClean="0">
                <a:solidFill>
                  <a:srgbClr val="F4C15C"/>
                </a:solidFill>
              </a:rPr>
              <a:t>необхідності</a:t>
            </a:r>
            <a:r>
              <a:rPr lang="ru-RU" sz="1800" dirty="0" smtClean="0">
                <a:solidFill>
                  <a:srgbClr val="F4C15C"/>
                </a:solidFill>
              </a:rPr>
              <a:t>.</a:t>
            </a:r>
            <a:br>
              <a:rPr lang="ru-RU" sz="1800" dirty="0" smtClean="0">
                <a:solidFill>
                  <a:srgbClr val="F4C15C"/>
                </a:solidFill>
              </a:rPr>
            </a:br>
            <a:r>
              <a:rPr lang="ru-RU" sz="1800" dirty="0" smtClean="0">
                <a:solidFill>
                  <a:srgbClr val="F4C15C"/>
                </a:solidFill>
              </a:rPr>
              <a:t>У ХІХ </a:t>
            </a:r>
            <a:r>
              <a:rPr lang="ru-RU" sz="1800" dirty="0" err="1" smtClean="0">
                <a:solidFill>
                  <a:srgbClr val="F4C15C"/>
                </a:solidFill>
              </a:rPr>
              <a:t>столітті</a:t>
            </a:r>
            <a:r>
              <a:rPr lang="ru-RU" sz="1800" dirty="0" smtClean="0">
                <a:solidFill>
                  <a:srgbClr val="F4C15C"/>
                </a:solidFill>
              </a:rPr>
              <a:t> один </a:t>
            </a:r>
            <a:r>
              <a:rPr lang="ru-RU" sz="1800" dirty="0" err="1" smtClean="0">
                <a:solidFill>
                  <a:srgbClr val="F4C15C"/>
                </a:solidFill>
              </a:rPr>
              <a:t>хімік</a:t>
            </a:r>
            <a:r>
              <a:rPr lang="ru-RU" sz="1800" dirty="0" smtClean="0">
                <a:solidFill>
                  <a:srgbClr val="F4C15C"/>
                </a:solidFill>
              </a:rPr>
              <a:t> заявив, </a:t>
            </a:r>
            <a:r>
              <a:rPr lang="ru-RU" sz="1800" dirty="0" err="1" smtClean="0">
                <a:solidFill>
                  <a:srgbClr val="F4C15C"/>
                </a:solidFill>
              </a:rPr>
              <a:t>що</a:t>
            </a:r>
            <a:r>
              <a:rPr lang="ru-RU" sz="1800" dirty="0" smtClean="0">
                <a:solidFill>
                  <a:srgbClr val="F4C15C"/>
                </a:solidFill>
              </a:rPr>
              <a:t> попит на мило </a:t>
            </a:r>
            <a:r>
              <a:rPr lang="ru-RU" sz="1800" dirty="0" err="1" smtClean="0">
                <a:solidFill>
                  <a:srgbClr val="F4C15C"/>
                </a:solidFill>
              </a:rPr>
              <a:t>свідчить</a:t>
            </a:r>
            <a:r>
              <a:rPr lang="ru-RU" sz="1800" dirty="0" smtClean="0">
                <a:solidFill>
                  <a:srgbClr val="F4C15C"/>
                </a:solidFill>
              </a:rPr>
              <a:t> про </a:t>
            </a:r>
            <a:r>
              <a:rPr lang="ru-RU" sz="1800" dirty="0" err="1" smtClean="0">
                <a:solidFill>
                  <a:srgbClr val="F4C15C"/>
                </a:solidFill>
              </a:rPr>
              <a:t>добробут</a:t>
            </a:r>
            <a:r>
              <a:rPr lang="ru-RU" sz="1800" dirty="0" smtClean="0">
                <a:solidFill>
                  <a:srgbClr val="F4C15C"/>
                </a:solidFill>
              </a:rPr>
              <a:t> та </a:t>
            </a:r>
            <a:r>
              <a:rPr lang="ru-RU" sz="1800" dirty="0" err="1" smtClean="0">
                <a:solidFill>
                  <a:srgbClr val="F4C15C"/>
                </a:solidFill>
              </a:rPr>
              <a:t>цивілізованість</a:t>
            </a:r>
            <a:r>
              <a:rPr lang="ru-RU" sz="1800" dirty="0" smtClean="0">
                <a:solidFill>
                  <a:srgbClr val="F4C15C"/>
                </a:solidFill>
              </a:rPr>
              <a:t> </a:t>
            </a:r>
            <a:r>
              <a:rPr lang="ru-RU" sz="1800" dirty="0" err="1" smtClean="0">
                <a:solidFill>
                  <a:srgbClr val="F4C15C"/>
                </a:solidFill>
              </a:rPr>
              <a:t>суспільства</a:t>
            </a:r>
            <a:r>
              <a:rPr lang="ru-RU" sz="1800" dirty="0" smtClean="0">
                <a:solidFill>
                  <a:srgbClr val="F4C15C"/>
                </a:solidFill>
              </a:rPr>
              <a:t>. </a:t>
            </a:r>
            <a:r>
              <a:rPr lang="ru-RU" sz="1800" dirty="0" err="1" smtClean="0">
                <a:solidFill>
                  <a:srgbClr val="F4C15C"/>
                </a:solidFill>
              </a:rPr>
              <a:t>Сьогодні</a:t>
            </a:r>
            <a:r>
              <a:rPr lang="ru-RU" sz="1800" dirty="0" smtClean="0">
                <a:solidFill>
                  <a:srgbClr val="F4C15C"/>
                </a:solidFill>
              </a:rPr>
              <a:t> </a:t>
            </a:r>
            <a:r>
              <a:rPr lang="ru-RU" sz="1800" dirty="0" err="1" smtClean="0">
                <a:solidFill>
                  <a:srgbClr val="F4C15C"/>
                </a:solidFill>
              </a:rPr>
              <a:t>завдяки</a:t>
            </a:r>
            <a:r>
              <a:rPr lang="ru-RU" sz="1800" dirty="0" smtClean="0">
                <a:solidFill>
                  <a:srgbClr val="F4C15C"/>
                </a:solidFill>
              </a:rPr>
              <a:t> милу ми </a:t>
            </a:r>
            <a:r>
              <a:rPr lang="ru-RU" sz="1800" dirty="0" err="1" smtClean="0">
                <a:solidFill>
                  <a:srgbClr val="F4C15C"/>
                </a:solidFill>
              </a:rPr>
              <a:t>можемо</a:t>
            </a:r>
            <a:r>
              <a:rPr lang="ru-RU" sz="1800" dirty="0" smtClean="0">
                <a:solidFill>
                  <a:srgbClr val="F4C15C"/>
                </a:solidFill>
              </a:rPr>
              <a:t> </a:t>
            </a:r>
            <a:r>
              <a:rPr lang="ru-RU" sz="1800" dirty="0" err="1" smtClean="0">
                <a:solidFill>
                  <a:srgbClr val="F4C15C"/>
                </a:solidFill>
              </a:rPr>
              <a:t>дбати</a:t>
            </a:r>
            <a:r>
              <a:rPr lang="ru-RU" sz="1800" dirty="0" smtClean="0">
                <a:solidFill>
                  <a:srgbClr val="F4C15C"/>
                </a:solidFill>
              </a:rPr>
              <a:t> про свою </a:t>
            </a:r>
            <a:r>
              <a:rPr lang="ru-RU" sz="1800" dirty="0" err="1" smtClean="0">
                <a:solidFill>
                  <a:srgbClr val="F4C15C"/>
                </a:solidFill>
              </a:rPr>
              <a:t>гігієну</a:t>
            </a:r>
            <a:r>
              <a:rPr lang="ru-RU" sz="1800" dirty="0" smtClean="0">
                <a:solidFill>
                  <a:srgbClr val="F4C15C"/>
                </a:solidFill>
              </a:rPr>
              <a:t> та </a:t>
            </a:r>
            <a:r>
              <a:rPr lang="ru-RU" sz="1800" dirty="0" err="1" smtClean="0">
                <a:solidFill>
                  <a:srgbClr val="F4C15C"/>
                </a:solidFill>
              </a:rPr>
              <a:t>підтримувати</a:t>
            </a:r>
            <a:r>
              <a:rPr lang="ru-RU" sz="1800" dirty="0" smtClean="0">
                <a:solidFill>
                  <a:srgbClr val="F4C15C"/>
                </a:solidFill>
              </a:rPr>
              <a:t> добре </a:t>
            </a:r>
            <a:r>
              <a:rPr lang="ru-RU" sz="1800" dirty="0" err="1" smtClean="0">
                <a:solidFill>
                  <a:srgbClr val="F4C15C"/>
                </a:solidFill>
              </a:rPr>
              <a:t>здоров’я</a:t>
            </a:r>
            <a:r>
              <a:rPr lang="ru-RU" sz="1800" dirty="0" smtClean="0">
                <a:solidFill>
                  <a:srgbClr val="F4C15C"/>
                </a:solidFill>
              </a:rPr>
              <a:t>. </a:t>
            </a:r>
            <a:r>
              <a:rPr lang="ru-RU" sz="1800" dirty="0" err="1" smtClean="0">
                <a:solidFill>
                  <a:srgbClr val="F4C15C"/>
                </a:solidFill>
              </a:rPr>
              <a:t>Довідаймось</a:t>
            </a:r>
            <a:r>
              <a:rPr lang="ru-RU" sz="1800" dirty="0" smtClean="0">
                <a:solidFill>
                  <a:srgbClr val="F4C15C"/>
                </a:solidFill>
              </a:rPr>
              <a:t>, як </a:t>
            </a:r>
            <a:r>
              <a:rPr lang="ru-RU" sz="1800" dirty="0" err="1" smtClean="0">
                <a:solidFill>
                  <a:srgbClr val="F4C15C"/>
                </a:solidFill>
              </a:rPr>
              <a:t>цей</a:t>
            </a:r>
            <a:r>
              <a:rPr lang="ru-RU" sz="1800" dirty="0" smtClean="0">
                <a:solidFill>
                  <a:srgbClr val="F4C15C"/>
                </a:solidFill>
              </a:rPr>
              <a:t> </a:t>
            </a:r>
            <a:r>
              <a:rPr lang="ru-RU" sz="1800" dirty="0" err="1" smtClean="0">
                <a:solidFill>
                  <a:srgbClr val="F4C15C"/>
                </a:solidFill>
              </a:rPr>
              <a:t>важливий</a:t>
            </a:r>
            <a:r>
              <a:rPr lang="ru-RU" sz="1800" dirty="0" smtClean="0">
                <a:solidFill>
                  <a:srgbClr val="F4C15C"/>
                </a:solidFill>
              </a:rPr>
              <a:t> продукт </a:t>
            </a:r>
            <a:r>
              <a:rPr lang="ru-RU" sz="1800" dirty="0" err="1" smtClean="0">
                <a:solidFill>
                  <a:srgbClr val="F4C15C"/>
                </a:solidFill>
              </a:rPr>
              <a:t>увійшов</a:t>
            </a:r>
            <a:r>
              <a:rPr lang="ru-RU" sz="1800" dirty="0" smtClean="0">
                <a:solidFill>
                  <a:srgbClr val="F4C15C"/>
                </a:solidFill>
              </a:rPr>
              <a:t> до </a:t>
            </a:r>
            <a:r>
              <a:rPr lang="ru-RU" sz="1800" dirty="0" err="1" smtClean="0">
                <a:solidFill>
                  <a:srgbClr val="F4C15C"/>
                </a:solidFill>
              </a:rPr>
              <a:t>щоденного</a:t>
            </a:r>
            <a:r>
              <a:rPr lang="ru-RU" sz="1800" dirty="0" smtClean="0">
                <a:solidFill>
                  <a:srgbClr val="F4C15C"/>
                </a:solidFill>
              </a:rPr>
              <a:t> </a:t>
            </a:r>
            <a:r>
              <a:rPr lang="ru-RU" sz="1800" dirty="0" err="1" smtClean="0">
                <a:solidFill>
                  <a:srgbClr val="F4C15C"/>
                </a:solidFill>
              </a:rPr>
              <a:t>вжитку</a:t>
            </a:r>
            <a:r>
              <a:rPr lang="ru-RU" sz="1800" dirty="0" smtClean="0">
                <a:solidFill>
                  <a:srgbClr val="F4C15C"/>
                </a:solidFill>
              </a:rPr>
              <a:t>.</a:t>
            </a:r>
            <a:r>
              <a:rPr lang="ru-RU" sz="1600" dirty="0" smtClean="0"/>
              <a:t/>
            </a:r>
            <a:br>
              <a:rPr lang="ru-RU" sz="1600" dirty="0" smtClean="0"/>
            </a:br>
            <a:endParaRPr lang="ru-RU" sz="1600" dirty="0"/>
          </a:p>
        </p:txBody>
      </p:sp>
      <p:pic>
        <p:nvPicPr>
          <p:cNvPr id="3074" name="Picture 2" descr="C:\Users\mm\Pictures\soap\images.jpg"/>
          <p:cNvPicPr>
            <a:picLocks noGrp="1" noChangeAspect="1" noChangeArrowheads="1"/>
          </p:cNvPicPr>
          <p:nvPr>
            <p:ph idx="1"/>
          </p:nvPr>
        </p:nvPicPr>
        <p:blipFill>
          <a:blip r:embed="rId2" cstate="print"/>
          <a:srcRect/>
          <a:stretch>
            <a:fillRect/>
          </a:stretch>
        </p:blipFill>
        <p:spPr bwMode="auto">
          <a:xfrm>
            <a:off x="2915816" y="3068960"/>
            <a:ext cx="3168351" cy="352839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checkerboard(across)">
                                      <p:cBhvr>
                                        <p:cTn id="1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268760"/>
          </a:xfrm>
        </p:spPr>
        <p:txBody>
          <a:bodyPr/>
          <a:lstStyle/>
          <a:p>
            <a:pPr algn="ctr"/>
            <a:r>
              <a:rPr lang="uk-UA" dirty="0" smtClean="0"/>
              <a:t>Легенда</a:t>
            </a:r>
            <a:endParaRPr lang="ru-RU" dirty="0"/>
          </a:p>
        </p:txBody>
      </p:sp>
      <p:sp>
        <p:nvSpPr>
          <p:cNvPr id="3" name="Содержимое 2"/>
          <p:cNvSpPr>
            <a:spLocks noGrp="1"/>
          </p:cNvSpPr>
          <p:nvPr>
            <p:ph idx="1"/>
          </p:nvPr>
        </p:nvSpPr>
        <p:spPr>
          <a:xfrm>
            <a:off x="457200" y="1268760"/>
            <a:ext cx="8229600" cy="5186048"/>
          </a:xfrm>
        </p:spPr>
        <p:txBody>
          <a:bodyPr>
            <a:normAutofit/>
          </a:bodyPr>
          <a:lstStyle/>
          <a:p>
            <a:pPr>
              <a:buNone/>
            </a:pPr>
            <a:r>
              <a:rPr lang="ru-RU" sz="2000" dirty="0" smtClean="0"/>
              <a:t>     Легенда </a:t>
            </a:r>
            <a:r>
              <a:rPr lang="ru-RU" sz="2000" dirty="0" err="1" smtClean="0"/>
              <a:t>свідчить</a:t>
            </a:r>
            <a:r>
              <a:rPr lang="ru-RU" sz="2000" dirty="0" smtClean="0"/>
              <a:t>, </a:t>
            </a:r>
            <a:r>
              <a:rPr lang="ru-RU" sz="2000" dirty="0" err="1" smtClean="0"/>
              <a:t>що</a:t>
            </a:r>
            <a:r>
              <a:rPr lang="ru-RU" sz="2000" dirty="0" smtClean="0"/>
              <a:t> </a:t>
            </a:r>
            <a:r>
              <a:rPr lang="ru-RU" sz="2000" dirty="0" err="1" smtClean="0"/>
              <a:t>латинське</a:t>
            </a:r>
            <a:r>
              <a:rPr lang="ru-RU" sz="2000" dirty="0" smtClean="0"/>
              <a:t> слово </a:t>
            </a:r>
            <a:r>
              <a:rPr lang="ru-RU" sz="2000" dirty="0" err="1" smtClean="0"/>
              <a:t>sapo</a:t>
            </a:r>
            <a:r>
              <a:rPr lang="ru-RU" sz="2000" dirty="0" smtClean="0"/>
              <a:t> (мило) походить </a:t>
            </a:r>
            <a:r>
              <a:rPr lang="ru-RU" sz="2000" dirty="0" err="1" smtClean="0"/>
              <a:t>від</a:t>
            </a:r>
            <a:r>
              <a:rPr lang="ru-RU" sz="2000" dirty="0" smtClean="0"/>
              <a:t> </a:t>
            </a:r>
            <a:r>
              <a:rPr lang="ru-RU" sz="2000" dirty="0" err="1" smtClean="0"/>
              <a:t>назви</a:t>
            </a:r>
            <a:r>
              <a:rPr lang="ru-RU" sz="2000" dirty="0" smtClean="0"/>
              <a:t> гори </a:t>
            </a:r>
            <a:r>
              <a:rPr lang="ru-RU" sz="2000" dirty="0" err="1" smtClean="0"/>
              <a:t>Сапо</a:t>
            </a:r>
            <a:r>
              <a:rPr lang="ru-RU" sz="2000" dirty="0" smtClean="0"/>
              <a:t> в </a:t>
            </a:r>
            <a:r>
              <a:rPr lang="ru-RU" sz="2000" dirty="0" err="1" smtClean="0"/>
              <a:t>древньому</a:t>
            </a:r>
            <a:r>
              <a:rPr lang="ru-RU" sz="2000" dirty="0" smtClean="0"/>
              <a:t> </a:t>
            </a:r>
            <a:r>
              <a:rPr lang="ru-RU" sz="2000" dirty="0" err="1" smtClean="0"/>
              <a:t>Римі</a:t>
            </a:r>
            <a:r>
              <a:rPr lang="ru-RU" sz="2000" dirty="0" smtClean="0"/>
              <a:t>, де </a:t>
            </a:r>
            <a:r>
              <a:rPr lang="ru-RU" sz="2000" dirty="0" err="1" smtClean="0"/>
              <a:t>відбувалися</a:t>
            </a:r>
            <a:r>
              <a:rPr lang="ru-RU" sz="2000" dirty="0" smtClean="0"/>
              <a:t> </a:t>
            </a:r>
            <a:r>
              <a:rPr lang="ru-RU" sz="2000" dirty="0" err="1" smtClean="0"/>
              <a:t>жертвоприношення</a:t>
            </a:r>
            <a:r>
              <a:rPr lang="ru-RU" sz="2000" dirty="0" smtClean="0"/>
              <a:t> богам. </a:t>
            </a:r>
            <a:r>
              <a:rPr lang="ru-RU" sz="2000" dirty="0" err="1" smtClean="0"/>
              <a:t>Тваринний</a:t>
            </a:r>
            <a:r>
              <a:rPr lang="ru-RU" sz="2000" dirty="0" smtClean="0"/>
              <a:t> жир, </a:t>
            </a:r>
            <a:r>
              <a:rPr lang="ru-RU" sz="2000" dirty="0" err="1" smtClean="0"/>
              <a:t>що</a:t>
            </a:r>
            <a:r>
              <a:rPr lang="ru-RU" sz="2000" dirty="0" smtClean="0"/>
              <a:t> </a:t>
            </a:r>
            <a:r>
              <a:rPr lang="ru-RU" sz="2000" dirty="0" err="1" smtClean="0"/>
              <a:t>виділяється</a:t>
            </a:r>
            <a:r>
              <a:rPr lang="ru-RU" sz="2000" dirty="0" smtClean="0"/>
              <a:t> при </a:t>
            </a:r>
            <a:r>
              <a:rPr lang="ru-RU" sz="2000" dirty="0" err="1" smtClean="0"/>
              <a:t>спалюванні</a:t>
            </a:r>
            <a:r>
              <a:rPr lang="ru-RU" sz="2000" dirty="0" smtClean="0"/>
              <a:t> </a:t>
            </a:r>
            <a:r>
              <a:rPr lang="ru-RU" sz="2000" dirty="0" err="1" smtClean="0"/>
              <a:t>жертви</a:t>
            </a:r>
            <a:r>
              <a:rPr lang="ru-RU" sz="2000" dirty="0" smtClean="0"/>
              <a:t>, </a:t>
            </a:r>
            <a:r>
              <a:rPr lang="ru-RU" sz="2000" dirty="0" err="1" smtClean="0"/>
              <a:t>накопичувався</a:t>
            </a:r>
            <a:r>
              <a:rPr lang="ru-RU" sz="2000" dirty="0" smtClean="0"/>
              <a:t> </a:t>
            </a:r>
            <a:r>
              <a:rPr lang="ru-RU" sz="2000" dirty="0" err="1" smtClean="0"/>
              <a:t>і</a:t>
            </a:r>
            <a:r>
              <a:rPr lang="ru-RU" sz="2000" dirty="0" smtClean="0"/>
              <a:t> </a:t>
            </a:r>
            <a:r>
              <a:rPr lang="ru-RU" sz="2000" dirty="0" err="1" smtClean="0"/>
              <a:t>змішувався</a:t>
            </a:r>
            <a:r>
              <a:rPr lang="ru-RU" sz="2000" dirty="0" smtClean="0"/>
              <a:t> </a:t>
            </a:r>
            <a:r>
              <a:rPr lang="ru-RU" sz="2000" dirty="0" err="1" smtClean="0"/>
              <a:t>з</a:t>
            </a:r>
            <a:r>
              <a:rPr lang="ru-RU" sz="2000" dirty="0" smtClean="0"/>
              <a:t> </a:t>
            </a:r>
            <a:r>
              <a:rPr lang="ru-RU" sz="2000" dirty="0" err="1" smtClean="0"/>
              <a:t>деревною</a:t>
            </a:r>
            <a:r>
              <a:rPr lang="ru-RU" sz="2000" dirty="0" smtClean="0"/>
              <a:t> золою </a:t>
            </a:r>
            <a:r>
              <a:rPr lang="ru-RU" sz="2000" dirty="0" err="1" smtClean="0"/>
              <a:t>багаття</a:t>
            </a:r>
            <a:r>
              <a:rPr lang="ru-RU" sz="2000" dirty="0" smtClean="0"/>
              <a:t>. </a:t>
            </a:r>
            <a:r>
              <a:rPr lang="ru-RU" sz="2000" dirty="0" err="1" smtClean="0"/>
              <a:t>Отримана</a:t>
            </a:r>
            <a:r>
              <a:rPr lang="ru-RU" sz="2000" dirty="0" smtClean="0"/>
              <a:t> </a:t>
            </a:r>
            <a:r>
              <a:rPr lang="ru-RU" sz="2000" dirty="0" err="1" smtClean="0"/>
              <a:t>маса</a:t>
            </a:r>
            <a:r>
              <a:rPr lang="ru-RU" sz="2000" dirty="0" smtClean="0"/>
              <a:t> </a:t>
            </a:r>
            <a:r>
              <a:rPr lang="ru-RU" sz="2000" dirty="0" err="1" smtClean="0"/>
              <a:t>змивалася</a:t>
            </a:r>
            <a:r>
              <a:rPr lang="ru-RU" sz="2000" dirty="0" smtClean="0"/>
              <a:t> </a:t>
            </a:r>
            <a:r>
              <a:rPr lang="ru-RU" sz="2000" dirty="0" err="1" smtClean="0"/>
              <a:t>дощем</a:t>
            </a:r>
            <a:r>
              <a:rPr lang="ru-RU" sz="2000" dirty="0" smtClean="0"/>
              <a:t> в </a:t>
            </a:r>
            <a:r>
              <a:rPr lang="ru-RU" sz="2000" dirty="0" err="1" smtClean="0"/>
              <a:t>глинистий</a:t>
            </a:r>
            <a:r>
              <a:rPr lang="ru-RU" sz="2000" dirty="0" smtClean="0"/>
              <a:t> </a:t>
            </a:r>
            <a:r>
              <a:rPr lang="ru-RU" sz="2000" dirty="0" err="1" smtClean="0"/>
              <a:t>ґрунт</a:t>
            </a:r>
            <a:r>
              <a:rPr lang="ru-RU" sz="2000" dirty="0" smtClean="0"/>
              <a:t> берега </a:t>
            </a:r>
            <a:r>
              <a:rPr lang="ru-RU" sz="2000" dirty="0" err="1" smtClean="0"/>
              <a:t>річки</a:t>
            </a:r>
            <a:r>
              <a:rPr lang="ru-RU" sz="2000" dirty="0" smtClean="0"/>
              <a:t> </a:t>
            </a:r>
            <a:r>
              <a:rPr lang="ru-RU" sz="2000" dirty="0" err="1" smtClean="0"/>
              <a:t>Тібр</a:t>
            </a:r>
            <a:r>
              <a:rPr lang="ru-RU" sz="2000" dirty="0" smtClean="0"/>
              <a:t>, де </a:t>
            </a:r>
            <a:r>
              <a:rPr lang="ru-RU" sz="2000" dirty="0" err="1" smtClean="0"/>
              <a:t>жителі</a:t>
            </a:r>
            <a:r>
              <a:rPr lang="ru-RU" sz="2000" dirty="0" smtClean="0"/>
              <a:t> </a:t>
            </a:r>
            <a:r>
              <a:rPr lang="ru-RU" sz="2000" dirty="0" err="1" smtClean="0"/>
              <a:t>прали</a:t>
            </a:r>
            <a:r>
              <a:rPr lang="ru-RU" sz="2000" dirty="0" smtClean="0"/>
              <a:t> </a:t>
            </a:r>
            <a:r>
              <a:rPr lang="ru-RU" sz="2000" dirty="0" err="1" smtClean="0"/>
              <a:t>білизну</a:t>
            </a:r>
            <a:r>
              <a:rPr lang="ru-RU" sz="2000" dirty="0" smtClean="0"/>
              <a:t> </a:t>
            </a:r>
            <a:r>
              <a:rPr lang="ru-RU" sz="2000" dirty="0" err="1" smtClean="0"/>
              <a:t>і</a:t>
            </a:r>
            <a:r>
              <a:rPr lang="ru-RU" sz="2000" dirty="0" smtClean="0"/>
              <a:t>, </a:t>
            </a:r>
            <a:r>
              <a:rPr lang="ru-RU" sz="2000" dirty="0" err="1" smtClean="0"/>
              <a:t>природно</a:t>
            </a:r>
            <a:r>
              <a:rPr lang="ru-RU" sz="2000" dirty="0" smtClean="0"/>
              <a:t>, </a:t>
            </a:r>
            <a:r>
              <a:rPr lang="ru-RU" sz="2000" dirty="0" err="1" smtClean="0"/>
              <a:t>спостережливість</a:t>
            </a:r>
            <a:r>
              <a:rPr lang="ru-RU" sz="2000" dirty="0" smtClean="0"/>
              <a:t> </a:t>
            </a:r>
            <a:r>
              <a:rPr lang="ru-RU" sz="2000" dirty="0" err="1" smtClean="0"/>
              <a:t>людини</a:t>
            </a:r>
            <a:r>
              <a:rPr lang="ru-RU" sz="2000" dirty="0" smtClean="0"/>
              <a:t> не упустила того факту, </a:t>
            </a:r>
            <a:r>
              <a:rPr lang="ru-RU" sz="2000" dirty="0" err="1" smtClean="0"/>
              <a:t>що</a:t>
            </a:r>
            <a:r>
              <a:rPr lang="ru-RU" sz="2000" dirty="0" smtClean="0"/>
              <a:t> </a:t>
            </a:r>
            <a:r>
              <a:rPr lang="ru-RU" sz="2000" dirty="0" err="1" smtClean="0"/>
              <a:t>завдяки</a:t>
            </a:r>
            <a:r>
              <a:rPr lang="ru-RU" sz="2000" dirty="0" smtClean="0"/>
              <a:t> </a:t>
            </a:r>
            <a:r>
              <a:rPr lang="ru-RU" sz="2000" dirty="0" err="1" smtClean="0"/>
              <a:t>цій</a:t>
            </a:r>
            <a:r>
              <a:rPr lang="ru-RU" sz="2000" dirty="0" smtClean="0"/>
              <a:t> </a:t>
            </a:r>
            <a:r>
              <a:rPr lang="ru-RU" sz="2000" dirty="0" err="1" smtClean="0"/>
              <a:t>суміші</a:t>
            </a:r>
            <a:r>
              <a:rPr lang="ru-RU" sz="2000" dirty="0" smtClean="0"/>
              <a:t> </a:t>
            </a:r>
            <a:r>
              <a:rPr lang="ru-RU" sz="2000" dirty="0" err="1" smtClean="0"/>
              <a:t>одяг</a:t>
            </a:r>
            <a:r>
              <a:rPr lang="ru-RU" sz="2000" dirty="0" smtClean="0"/>
              <a:t> </a:t>
            </a:r>
            <a:r>
              <a:rPr lang="ru-RU" sz="2000" dirty="0" err="1" smtClean="0"/>
              <a:t>відпирався</a:t>
            </a:r>
            <a:r>
              <a:rPr lang="ru-RU" sz="2000" dirty="0" smtClean="0"/>
              <a:t> </a:t>
            </a:r>
            <a:r>
              <a:rPr lang="ru-RU" sz="2000" dirty="0" err="1" smtClean="0"/>
              <a:t>набагато</a:t>
            </a:r>
            <a:r>
              <a:rPr lang="ru-RU" sz="2000" dirty="0" smtClean="0"/>
              <a:t> </a:t>
            </a:r>
            <a:r>
              <a:rPr lang="ru-RU" sz="2000" dirty="0" err="1" smtClean="0"/>
              <a:t>легше</a:t>
            </a:r>
            <a:r>
              <a:rPr lang="ru-RU" sz="2000" dirty="0" smtClean="0"/>
              <a:t>.</a:t>
            </a:r>
          </a:p>
          <a:p>
            <a:endParaRPr lang="ru-RU" dirty="0"/>
          </a:p>
        </p:txBody>
      </p:sp>
      <p:pic>
        <p:nvPicPr>
          <p:cNvPr id="1026" name="Picture 2" descr="C:\Users\mm\Pictures\soap\P.jpg"/>
          <p:cNvPicPr>
            <a:picLocks noChangeAspect="1" noChangeArrowheads="1"/>
          </p:cNvPicPr>
          <p:nvPr/>
        </p:nvPicPr>
        <p:blipFill>
          <a:blip r:embed="rId2" cstate="print"/>
          <a:srcRect/>
          <a:stretch>
            <a:fillRect/>
          </a:stretch>
        </p:blipFill>
        <p:spPr bwMode="auto">
          <a:xfrm>
            <a:off x="6084168" y="3933056"/>
            <a:ext cx="2736726" cy="2736726"/>
          </a:xfrm>
          <a:prstGeom prst="rect">
            <a:avLst/>
          </a:prstGeom>
          <a:noFill/>
        </p:spPr>
      </p:pic>
      <p:pic>
        <p:nvPicPr>
          <p:cNvPr id="1028" name="Picture 4" descr="C:\Users\mm\Downloads\22.jpg"/>
          <p:cNvPicPr>
            <a:picLocks noChangeAspect="1" noChangeArrowheads="1"/>
          </p:cNvPicPr>
          <p:nvPr/>
        </p:nvPicPr>
        <p:blipFill>
          <a:blip r:embed="rId3" cstate="print"/>
          <a:srcRect/>
          <a:stretch>
            <a:fillRect/>
          </a:stretch>
        </p:blipFill>
        <p:spPr bwMode="auto">
          <a:xfrm>
            <a:off x="1043608" y="4149080"/>
            <a:ext cx="3778869" cy="250739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Effect transition="in" filter="randombar(horizontal)">
                                      <p:cBhvr>
                                        <p:cTn id="17" dur="500"/>
                                        <p:tgtEl>
                                          <p:spTgt spid="102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randombar(horizontal)">
                                      <p:cBhvr>
                                        <p:cTn id="2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340768"/>
          </a:xfrm>
        </p:spPr>
        <p:txBody>
          <a:bodyPr/>
          <a:lstStyle/>
          <a:p>
            <a:pPr algn="ctr"/>
            <a:r>
              <a:rPr lang="ru-RU" dirty="0" err="1" smtClean="0"/>
              <a:t>Давн</a:t>
            </a:r>
            <a:r>
              <a:rPr lang="uk-UA" dirty="0" smtClean="0"/>
              <a:t>і рецепти мила</a:t>
            </a:r>
            <a:endParaRPr lang="ru-RU" dirty="0"/>
          </a:p>
        </p:txBody>
      </p:sp>
      <p:sp>
        <p:nvSpPr>
          <p:cNvPr id="3" name="Содержимое 2"/>
          <p:cNvSpPr>
            <a:spLocks noGrp="1"/>
          </p:cNvSpPr>
          <p:nvPr>
            <p:ph idx="1"/>
          </p:nvPr>
        </p:nvSpPr>
        <p:spPr>
          <a:xfrm>
            <a:off x="457200" y="1124744"/>
            <a:ext cx="8229600" cy="5330064"/>
          </a:xfrm>
        </p:spPr>
        <p:txBody>
          <a:bodyPr>
            <a:normAutofit lnSpcReduction="10000"/>
          </a:bodyPr>
          <a:lstStyle/>
          <a:p>
            <a:pPr>
              <a:buNone/>
            </a:pPr>
            <a:r>
              <a:rPr lang="ru-RU" sz="1600" dirty="0" smtClean="0"/>
              <a:t>       Один </a:t>
            </a:r>
            <a:r>
              <a:rPr lang="ru-RU" sz="1600" dirty="0" err="1" smtClean="0"/>
              <a:t>з</a:t>
            </a:r>
            <a:r>
              <a:rPr lang="ru-RU" sz="1600" dirty="0" smtClean="0"/>
              <a:t> перших </a:t>
            </a:r>
            <a:r>
              <a:rPr lang="ru-RU" sz="1600" dirty="0" err="1" smtClean="0"/>
              <a:t>детальних</a:t>
            </a:r>
            <a:r>
              <a:rPr lang="ru-RU" sz="1600" dirty="0" smtClean="0"/>
              <a:t> </a:t>
            </a:r>
            <a:r>
              <a:rPr lang="ru-RU" sz="1600" dirty="0" err="1" smtClean="0"/>
              <a:t>описів</a:t>
            </a:r>
            <a:r>
              <a:rPr lang="ru-RU" sz="1600" dirty="0" smtClean="0"/>
              <a:t> </a:t>
            </a:r>
            <a:r>
              <a:rPr lang="ru-RU" sz="1600" dirty="0" err="1" smtClean="0"/>
              <a:t>процесу</a:t>
            </a:r>
            <a:r>
              <a:rPr lang="ru-RU" sz="1600" dirty="0" smtClean="0"/>
              <a:t> </a:t>
            </a:r>
            <a:r>
              <a:rPr lang="ru-RU" sz="1600" dirty="0" err="1" smtClean="0"/>
              <a:t>виготовлення</a:t>
            </a:r>
            <a:r>
              <a:rPr lang="ru-RU" sz="1600" dirty="0" smtClean="0"/>
              <a:t> мила </a:t>
            </a:r>
            <a:r>
              <a:rPr lang="ru-RU" sz="1600" dirty="0" err="1" smtClean="0"/>
              <a:t>було</a:t>
            </a:r>
            <a:r>
              <a:rPr lang="ru-RU" sz="1600" dirty="0" smtClean="0"/>
              <a:t> </a:t>
            </a:r>
            <a:r>
              <a:rPr lang="ru-RU" sz="1600" dirty="0" err="1" smtClean="0"/>
              <a:t>знайдено</a:t>
            </a:r>
            <a:r>
              <a:rPr lang="ru-RU" sz="1600" dirty="0" smtClean="0"/>
              <a:t> в </a:t>
            </a:r>
            <a:r>
              <a:rPr lang="ru-RU" sz="1600" dirty="0" err="1" smtClean="0"/>
              <a:t>збірці</a:t>
            </a:r>
            <a:r>
              <a:rPr lang="ru-RU" sz="1600" dirty="0" smtClean="0"/>
              <a:t> </a:t>
            </a:r>
            <a:r>
              <a:rPr lang="ru-RU" sz="1600" dirty="0" err="1" smtClean="0"/>
              <a:t>професійних</a:t>
            </a:r>
            <a:r>
              <a:rPr lang="ru-RU" sz="1600" dirty="0" smtClean="0"/>
              <a:t> </a:t>
            </a:r>
            <a:r>
              <a:rPr lang="ru-RU" sz="1600" dirty="0" err="1" smtClean="0"/>
              <a:t>секретів</a:t>
            </a:r>
            <a:r>
              <a:rPr lang="ru-RU" sz="1600" dirty="0" smtClean="0"/>
              <a:t> для </a:t>
            </a:r>
            <a:r>
              <a:rPr lang="ru-RU" sz="1600" dirty="0" err="1" smtClean="0"/>
              <a:t>ремісників</a:t>
            </a:r>
            <a:r>
              <a:rPr lang="ru-RU" sz="1600" dirty="0" smtClean="0"/>
              <a:t>, </a:t>
            </a:r>
            <a:r>
              <a:rPr lang="ru-RU" sz="1600" dirty="0" err="1" smtClean="0"/>
              <a:t>датованій</a:t>
            </a:r>
            <a:r>
              <a:rPr lang="ru-RU" sz="1600" dirty="0" smtClean="0"/>
              <a:t> ХІІ </a:t>
            </a:r>
            <a:r>
              <a:rPr lang="ru-RU" sz="1600" dirty="0" err="1" smtClean="0"/>
              <a:t>століттям</a:t>
            </a:r>
            <a:r>
              <a:rPr lang="ru-RU" sz="1600" dirty="0" smtClean="0"/>
              <a:t>. З </a:t>
            </a:r>
            <a:r>
              <a:rPr lang="ru-RU" sz="1600" dirty="0" err="1" smtClean="0"/>
              <a:t>плином</a:t>
            </a:r>
            <a:r>
              <a:rPr lang="ru-RU" sz="1600" dirty="0" smtClean="0"/>
              <a:t> часу </a:t>
            </a:r>
            <a:r>
              <a:rPr lang="ru-RU" sz="1600" dirty="0" err="1" smtClean="0"/>
              <a:t>процес</a:t>
            </a:r>
            <a:r>
              <a:rPr lang="ru-RU" sz="1600" dirty="0" smtClean="0"/>
              <a:t> </a:t>
            </a:r>
            <a:r>
              <a:rPr lang="ru-RU" sz="1600" dirty="0" err="1" smtClean="0"/>
              <a:t>виготовлення</a:t>
            </a:r>
            <a:r>
              <a:rPr lang="ru-RU" sz="1600" dirty="0" smtClean="0"/>
              <a:t> мила </a:t>
            </a:r>
            <a:r>
              <a:rPr lang="ru-RU" sz="1600" dirty="0" err="1" smtClean="0"/>
              <a:t>суттєво</a:t>
            </a:r>
            <a:r>
              <a:rPr lang="ru-RU" sz="1600" dirty="0" smtClean="0"/>
              <a:t> не </a:t>
            </a:r>
            <a:r>
              <a:rPr lang="ru-RU" sz="1600" dirty="0" err="1" smtClean="0"/>
              <a:t>змінився</a:t>
            </a:r>
            <a:r>
              <a:rPr lang="ru-RU" sz="1600" dirty="0" smtClean="0"/>
              <a:t>. </a:t>
            </a:r>
            <a:r>
              <a:rPr lang="ru-RU" sz="1600" dirty="0" err="1" smtClean="0"/>
              <a:t>Рослинні</a:t>
            </a:r>
            <a:r>
              <a:rPr lang="ru-RU" sz="1600" dirty="0" smtClean="0"/>
              <a:t> та </a:t>
            </a:r>
            <a:r>
              <a:rPr lang="ru-RU" sz="1600" dirty="0" err="1" smtClean="0"/>
              <a:t>тваринні</a:t>
            </a:r>
            <a:r>
              <a:rPr lang="ru-RU" sz="1600" dirty="0" smtClean="0"/>
              <a:t> </a:t>
            </a:r>
            <a:r>
              <a:rPr lang="ru-RU" sz="1600" dirty="0" err="1" smtClean="0"/>
              <a:t>жири</a:t>
            </a:r>
            <a:r>
              <a:rPr lang="ru-RU" sz="1600" dirty="0" smtClean="0"/>
              <a:t> варили </a:t>
            </a:r>
            <a:r>
              <a:rPr lang="ru-RU" sz="1600" dirty="0" err="1" smtClean="0"/>
              <a:t>з</a:t>
            </a:r>
            <a:r>
              <a:rPr lang="ru-RU" sz="1600" dirty="0" smtClean="0"/>
              <a:t> </a:t>
            </a:r>
            <a:r>
              <a:rPr lang="ru-RU" sz="1600" dirty="0" err="1" smtClean="0"/>
              <a:t>каустичним</a:t>
            </a:r>
            <a:r>
              <a:rPr lang="ru-RU" sz="1600" dirty="0" smtClean="0"/>
              <a:t> </a:t>
            </a:r>
            <a:r>
              <a:rPr lang="ru-RU" sz="1600" dirty="0" err="1" smtClean="0"/>
              <a:t>лужним</a:t>
            </a:r>
            <a:r>
              <a:rPr lang="ru-RU" sz="1600" dirty="0" smtClean="0"/>
              <a:t> </a:t>
            </a:r>
            <a:r>
              <a:rPr lang="ru-RU" sz="1600" dirty="0" err="1" smtClean="0"/>
              <a:t>розчином</a:t>
            </a:r>
            <a:r>
              <a:rPr lang="ru-RU" sz="1600" dirty="0" smtClean="0"/>
              <a:t>, </a:t>
            </a:r>
            <a:r>
              <a:rPr lang="ru-RU" sz="1600" dirty="0" err="1" smtClean="0"/>
              <a:t>внаслідок</a:t>
            </a:r>
            <a:r>
              <a:rPr lang="ru-RU" sz="1600" dirty="0" smtClean="0"/>
              <a:t> </a:t>
            </a:r>
            <a:r>
              <a:rPr lang="ru-RU" sz="1600" dirty="0" err="1" smtClean="0"/>
              <a:t>чого</a:t>
            </a:r>
            <a:r>
              <a:rPr lang="ru-RU" sz="1600" dirty="0" smtClean="0"/>
              <a:t> </a:t>
            </a:r>
            <a:r>
              <a:rPr lang="ru-RU" sz="1600" dirty="0" err="1" smtClean="0"/>
              <a:t>отримували</a:t>
            </a:r>
            <a:r>
              <a:rPr lang="ru-RU" sz="1600" dirty="0" smtClean="0"/>
              <a:t> </a:t>
            </a:r>
            <a:r>
              <a:rPr lang="ru-RU" sz="1600" dirty="0" err="1" smtClean="0"/>
              <a:t>неочищене</a:t>
            </a:r>
            <a:r>
              <a:rPr lang="ru-RU" sz="1600" dirty="0" smtClean="0"/>
              <a:t> мило. А </a:t>
            </a:r>
            <a:r>
              <a:rPr lang="ru-RU" sz="1600" dirty="0" err="1" smtClean="0"/>
              <a:t>реакцію</a:t>
            </a:r>
            <a:r>
              <a:rPr lang="ru-RU" sz="1600" dirty="0" smtClean="0"/>
              <a:t>, яка </a:t>
            </a:r>
            <a:r>
              <a:rPr lang="ru-RU" sz="1600" dirty="0" err="1" smtClean="0"/>
              <a:t>відбувалась</a:t>
            </a:r>
            <a:r>
              <a:rPr lang="ru-RU" sz="1600" dirty="0" smtClean="0"/>
              <a:t> </a:t>
            </a:r>
            <a:r>
              <a:rPr lang="ru-RU" sz="1600" dirty="0" err="1" smtClean="0"/>
              <a:t>під</a:t>
            </a:r>
            <a:r>
              <a:rPr lang="ru-RU" sz="1600" dirty="0" smtClean="0"/>
              <a:t> час </a:t>
            </a:r>
            <a:r>
              <a:rPr lang="ru-RU" sz="1600" dirty="0" err="1" smtClean="0"/>
              <a:t>цього</a:t>
            </a:r>
            <a:r>
              <a:rPr lang="ru-RU" sz="1600" dirty="0" smtClean="0"/>
              <a:t> </a:t>
            </a:r>
            <a:r>
              <a:rPr lang="ru-RU" sz="1600" dirty="0" err="1" smtClean="0"/>
              <a:t>процесу</a:t>
            </a:r>
            <a:r>
              <a:rPr lang="ru-RU" sz="1600" dirty="0" smtClean="0"/>
              <a:t>, </a:t>
            </a:r>
            <a:r>
              <a:rPr lang="ru-RU" sz="1600" dirty="0" err="1" smtClean="0"/>
              <a:t>сьогодні</a:t>
            </a:r>
            <a:r>
              <a:rPr lang="ru-RU" sz="1600" dirty="0" smtClean="0"/>
              <a:t> </a:t>
            </a:r>
            <a:r>
              <a:rPr lang="ru-RU" sz="1600" dirty="0" err="1" smtClean="0"/>
              <a:t>називають</a:t>
            </a:r>
            <a:r>
              <a:rPr lang="ru-RU" sz="1600" dirty="0" smtClean="0"/>
              <a:t> </a:t>
            </a:r>
            <a:r>
              <a:rPr lang="ru-RU" sz="1600" dirty="0" err="1" smtClean="0"/>
              <a:t>омиленням</a:t>
            </a:r>
            <a:endParaRPr lang="ru-RU" sz="1600" dirty="0" smtClean="0"/>
          </a:p>
          <a:p>
            <a:pPr>
              <a:buNone/>
            </a:pPr>
            <a:endParaRPr lang="ru-RU" sz="1600" dirty="0" smtClean="0"/>
          </a:p>
          <a:p>
            <a:pPr fontAlgn="t">
              <a:buNone/>
            </a:pPr>
            <a:r>
              <a:rPr lang="ru-RU" sz="1600" dirty="0" smtClean="0"/>
              <a:t>       </a:t>
            </a:r>
            <a:r>
              <a:rPr lang="ru-RU" sz="1600" dirty="0" err="1" smtClean="0"/>
              <a:t>Звичайно</a:t>
            </a:r>
            <a:r>
              <a:rPr lang="ru-RU" sz="1600" dirty="0" smtClean="0"/>
              <a:t>, </a:t>
            </a:r>
            <a:r>
              <a:rPr lang="ru-RU" sz="1600" dirty="0" err="1" smtClean="0"/>
              <a:t>якість</a:t>
            </a:r>
            <a:r>
              <a:rPr lang="ru-RU" sz="1600" dirty="0" smtClean="0"/>
              <a:t> мила </a:t>
            </a:r>
            <a:r>
              <a:rPr lang="ru-RU" sz="1600" dirty="0" err="1" smtClean="0"/>
              <a:t>залежала</a:t>
            </a:r>
            <a:r>
              <a:rPr lang="ru-RU" sz="1600" dirty="0" smtClean="0"/>
              <a:t> </a:t>
            </a:r>
            <a:r>
              <a:rPr lang="ru-RU" sz="1600" dirty="0" err="1" smtClean="0"/>
              <a:t>від</a:t>
            </a:r>
            <a:r>
              <a:rPr lang="ru-RU" sz="1600" dirty="0" smtClean="0"/>
              <a:t> </a:t>
            </a:r>
            <a:r>
              <a:rPr lang="ru-RU" sz="1600" dirty="0" err="1" smtClean="0"/>
              <a:t>його</a:t>
            </a:r>
            <a:r>
              <a:rPr lang="ru-RU" sz="1600" dirty="0" smtClean="0"/>
              <a:t> </a:t>
            </a:r>
            <a:r>
              <a:rPr lang="ru-RU" sz="1600" dirty="0" err="1" smtClean="0"/>
              <a:t>складників</a:t>
            </a:r>
            <a:r>
              <a:rPr lang="ru-RU" sz="1600" dirty="0" smtClean="0"/>
              <a:t>. </a:t>
            </a:r>
            <a:r>
              <a:rPr lang="ru-RU" sz="1600" dirty="0" err="1" smtClean="0"/>
              <a:t>Спершу</a:t>
            </a:r>
            <a:r>
              <a:rPr lang="ru-RU" sz="1600" dirty="0" smtClean="0"/>
              <a:t> для </a:t>
            </a:r>
            <a:r>
              <a:rPr lang="ru-RU" sz="1600" dirty="0" err="1" smtClean="0"/>
              <a:t>виготовлення</a:t>
            </a:r>
            <a:r>
              <a:rPr lang="ru-RU" sz="1600" dirty="0" smtClean="0"/>
              <a:t> мила </a:t>
            </a:r>
            <a:r>
              <a:rPr lang="ru-RU" sz="1600" dirty="0" err="1" smtClean="0"/>
              <a:t>використовували</a:t>
            </a:r>
            <a:r>
              <a:rPr lang="ru-RU" sz="1600" dirty="0" smtClean="0"/>
              <a:t> </a:t>
            </a:r>
            <a:r>
              <a:rPr lang="ru-RU" sz="1600" dirty="0" err="1" smtClean="0"/>
              <a:t>деревний</a:t>
            </a:r>
            <a:r>
              <a:rPr lang="ru-RU" sz="1600" dirty="0" smtClean="0"/>
              <a:t> </a:t>
            </a:r>
            <a:r>
              <a:rPr lang="ru-RU" sz="1600" dirty="0" err="1" smtClean="0"/>
              <a:t>попіл</a:t>
            </a:r>
            <a:r>
              <a:rPr lang="ru-RU" sz="1600" dirty="0" smtClean="0"/>
              <a:t> та </a:t>
            </a:r>
            <a:r>
              <a:rPr lang="ru-RU" sz="1600" dirty="0" err="1" smtClean="0"/>
              <a:t>тваринні</a:t>
            </a:r>
            <a:r>
              <a:rPr lang="ru-RU" sz="1600" dirty="0" smtClean="0"/>
              <a:t> </a:t>
            </a:r>
            <a:r>
              <a:rPr lang="ru-RU" sz="1600" dirty="0" err="1" smtClean="0"/>
              <a:t>жири</a:t>
            </a:r>
            <a:r>
              <a:rPr lang="ru-RU" sz="1600" dirty="0" smtClean="0"/>
              <a:t>. </a:t>
            </a:r>
            <a:r>
              <a:rPr lang="ru-RU" sz="1600" dirty="0" err="1" smtClean="0"/>
              <a:t>Власне</a:t>
            </a:r>
            <a:r>
              <a:rPr lang="ru-RU" sz="1600" dirty="0" smtClean="0"/>
              <a:t> </a:t>
            </a:r>
            <a:r>
              <a:rPr lang="ru-RU" sz="1600" dirty="0" err="1" smtClean="0"/>
              <a:t>з</a:t>
            </a:r>
            <a:r>
              <a:rPr lang="ru-RU" sz="1600" dirty="0" smtClean="0"/>
              <a:t> </a:t>
            </a:r>
            <a:r>
              <a:rPr lang="ru-RU" sz="1600" dirty="0" err="1" smtClean="0"/>
              <a:t>цих</a:t>
            </a:r>
            <a:r>
              <a:rPr lang="ru-RU" sz="1600" dirty="0" smtClean="0"/>
              <a:t> </a:t>
            </a:r>
            <a:r>
              <a:rPr lang="ru-RU" sz="1600" dirty="0" err="1" smtClean="0"/>
              <a:t>складників</a:t>
            </a:r>
            <a:r>
              <a:rPr lang="ru-RU" sz="1600" dirty="0" smtClean="0"/>
              <a:t> </a:t>
            </a:r>
            <a:r>
              <a:rPr lang="ru-RU" sz="1600" dirty="0" err="1" smtClean="0"/>
              <a:t>перші</a:t>
            </a:r>
            <a:r>
              <a:rPr lang="ru-RU" sz="1600" dirty="0" smtClean="0"/>
              <a:t> </a:t>
            </a:r>
            <a:r>
              <a:rPr lang="ru-RU" sz="1600" dirty="0" err="1" smtClean="0"/>
              <a:t>американські</a:t>
            </a:r>
            <a:r>
              <a:rPr lang="ru-RU" sz="1600" dirty="0" smtClean="0"/>
              <a:t> </a:t>
            </a:r>
            <a:r>
              <a:rPr lang="ru-RU" sz="1600" dirty="0" err="1" smtClean="0"/>
              <a:t>поселенці</a:t>
            </a:r>
            <a:r>
              <a:rPr lang="ru-RU" sz="1600" dirty="0" smtClean="0"/>
              <a:t> варили </a:t>
            </a:r>
            <a:r>
              <a:rPr lang="ru-RU" sz="1600" dirty="0" err="1" smtClean="0"/>
              <a:t>коричневе</a:t>
            </a:r>
            <a:r>
              <a:rPr lang="ru-RU" sz="1600" dirty="0" smtClean="0"/>
              <a:t> </a:t>
            </a:r>
            <a:r>
              <a:rPr lang="ru-RU" sz="1600" dirty="0" err="1" smtClean="0"/>
              <a:t>желеподібне</a:t>
            </a:r>
            <a:r>
              <a:rPr lang="ru-RU" sz="1600" dirty="0" smtClean="0"/>
              <a:t> мило, </a:t>
            </a:r>
            <a:r>
              <a:rPr lang="ru-RU" sz="1600" dirty="0" err="1" smtClean="0"/>
              <a:t>яким</a:t>
            </a:r>
            <a:r>
              <a:rPr lang="ru-RU" sz="1600" dirty="0" smtClean="0"/>
              <a:t> </a:t>
            </a:r>
            <a:r>
              <a:rPr lang="ru-RU" sz="1600" dirty="0" err="1" smtClean="0"/>
              <a:t>користувались</a:t>
            </a:r>
            <a:r>
              <a:rPr lang="ru-RU" sz="1600" dirty="0" smtClean="0"/>
              <a:t> на </a:t>
            </a:r>
            <a:r>
              <a:rPr lang="ru-RU" sz="1600" dirty="0" err="1" smtClean="0"/>
              <a:t>щодень</a:t>
            </a:r>
            <a:r>
              <a:rPr lang="ru-RU" sz="1600" dirty="0" smtClean="0"/>
              <a:t>. У той час </a:t>
            </a:r>
            <a:r>
              <a:rPr lang="ru-RU" sz="1600" dirty="0" err="1" smtClean="0"/>
              <a:t>торгівці</a:t>
            </a:r>
            <a:r>
              <a:rPr lang="ru-RU" sz="1600" dirty="0" smtClean="0"/>
              <a:t> </a:t>
            </a:r>
            <a:r>
              <a:rPr lang="ru-RU" sz="1600" dirty="0" err="1" smtClean="0"/>
              <a:t>свічками</a:t>
            </a:r>
            <a:r>
              <a:rPr lang="ru-RU" sz="1600" dirty="0" smtClean="0"/>
              <a:t> продавали </a:t>
            </a:r>
            <a:r>
              <a:rPr lang="ru-RU" sz="1600" dirty="0" err="1" smtClean="0"/>
              <a:t>також</a:t>
            </a:r>
            <a:r>
              <a:rPr lang="ru-RU" sz="1600" dirty="0" smtClean="0"/>
              <a:t> мило, яке </a:t>
            </a:r>
            <a:r>
              <a:rPr lang="ru-RU" sz="1600" dirty="0" err="1" smtClean="0"/>
              <a:t>робили</a:t>
            </a:r>
            <a:r>
              <a:rPr lang="ru-RU" sz="1600" dirty="0" smtClean="0"/>
              <a:t> </a:t>
            </a:r>
            <a:r>
              <a:rPr lang="ru-RU" sz="1600" dirty="0" err="1" smtClean="0"/>
              <a:t>з</a:t>
            </a:r>
            <a:r>
              <a:rPr lang="ru-RU" sz="1600" dirty="0" smtClean="0"/>
              <a:t> </a:t>
            </a:r>
            <a:r>
              <a:rPr lang="ru-RU" sz="1600" dirty="0" err="1" smtClean="0"/>
              <a:t>лою</a:t>
            </a:r>
            <a:r>
              <a:rPr lang="ru-RU" sz="1600" dirty="0" smtClean="0"/>
              <a:t>, </a:t>
            </a:r>
            <a:r>
              <a:rPr lang="ru-RU" sz="1600" dirty="0" err="1" smtClean="0"/>
              <a:t>тобто</a:t>
            </a:r>
            <a:r>
              <a:rPr lang="ru-RU" sz="1600" dirty="0" smtClean="0"/>
              <a:t> жиру </a:t>
            </a:r>
            <a:r>
              <a:rPr lang="ru-RU" sz="1600" dirty="0" err="1" smtClean="0"/>
              <a:t>рогатої</a:t>
            </a:r>
            <a:r>
              <a:rPr lang="ru-RU" sz="1600" dirty="0" smtClean="0"/>
              <a:t> </a:t>
            </a:r>
            <a:r>
              <a:rPr lang="ru-RU" sz="1600" dirty="0" err="1" smtClean="0"/>
              <a:t>худоби</a:t>
            </a:r>
            <a:r>
              <a:rPr lang="ru-RU" sz="1600" dirty="0" smtClean="0"/>
              <a:t> </a:t>
            </a:r>
            <a:r>
              <a:rPr lang="ru-RU" sz="1600" dirty="0" err="1" smtClean="0"/>
              <a:t>чи</a:t>
            </a:r>
            <a:r>
              <a:rPr lang="ru-RU" sz="1600" dirty="0" smtClean="0"/>
              <a:t> </a:t>
            </a:r>
            <a:r>
              <a:rPr lang="ru-RU" sz="1600" dirty="0" err="1" smtClean="0"/>
              <a:t>овець</a:t>
            </a:r>
            <a:r>
              <a:rPr lang="ru-RU" sz="1600" dirty="0" smtClean="0"/>
              <a:t>. </a:t>
            </a:r>
            <a:r>
              <a:rPr lang="ru-RU" sz="1600" dirty="0" err="1" smtClean="0"/>
              <a:t>Під</a:t>
            </a:r>
            <a:r>
              <a:rPr lang="ru-RU" sz="1600" dirty="0" smtClean="0"/>
              <a:t> </a:t>
            </a:r>
            <a:r>
              <a:rPr lang="ru-RU" sz="1600" dirty="0" err="1" smtClean="0"/>
              <a:t>кінець</a:t>
            </a:r>
            <a:r>
              <a:rPr lang="ru-RU" sz="1600" dirty="0" smtClean="0"/>
              <a:t> </a:t>
            </a:r>
            <a:r>
              <a:rPr lang="ru-RU" sz="1600" dirty="0" err="1" smtClean="0"/>
              <a:t>процесу</a:t>
            </a:r>
            <a:r>
              <a:rPr lang="ru-RU" sz="1600" dirty="0" smtClean="0"/>
              <a:t> </a:t>
            </a:r>
            <a:r>
              <a:rPr lang="ru-RU" sz="1600" dirty="0" err="1" smtClean="0"/>
              <a:t>миловаріння</a:t>
            </a:r>
            <a:r>
              <a:rPr lang="ru-RU" sz="1600" dirty="0" smtClean="0"/>
              <a:t> вони додавали </a:t>
            </a:r>
            <a:r>
              <a:rPr lang="ru-RU" sz="1600" dirty="0" err="1" smtClean="0"/>
              <a:t>сіль</a:t>
            </a:r>
            <a:r>
              <a:rPr lang="ru-RU" sz="1600" dirty="0" smtClean="0"/>
              <a:t>. </a:t>
            </a:r>
            <a:r>
              <a:rPr lang="ru-RU" sz="1600" dirty="0" err="1" smtClean="0"/>
              <a:t>Таке</a:t>
            </a:r>
            <a:r>
              <a:rPr lang="ru-RU" sz="1600" dirty="0" smtClean="0"/>
              <a:t> мило </a:t>
            </a:r>
            <a:r>
              <a:rPr lang="ru-RU" sz="1600" dirty="0" err="1" smtClean="0"/>
              <a:t>було</a:t>
            </a:r>
            <a:r>
              <a:rPr lang="ru-RU" sz="1600" dirty="0" smtClean="0"/>
              <a:t> </a:t>
            </a:r>
            <a:r>
              <a:rPr lang="ru-RU" sz="1600" dirty="0" err="1" smtClean="0"/>
              <a:t>тверде</a:t>
            </a:r>
            <a:r>
              <a:rPr lang="ru-RU" sz="1600" dirty="0" smtClean="0"/>
              <a:t>, </a:t>
            </a:r>
            <a:r>
              <a:rPr lang="ru-RU" sz="1600" dirty="0" err="1" smtClean="0"/>
              <a:t>і</a:t>
            </a:r>
            <a:r>
              <a:rPr lang="ru-RU" sz="1600" dirty="0" smtClean="0"/>
              <a:t> </a:t>
            </a:r>
            <a:r>
              <a:rPr lang="ru-RU" sz="1600" dirty="0" err="1" smtClean="0"/>
              <a:t>його</a:t>
            </a:r>
            <a:r>
              <a:rPr lang="ru-RU" sz="1600" dirty="0" smtClean="0"/>
              <a:t> </a:t>
            </a:r>
            <a:r>
              <a:rPr lang="ru-RU" sz="1600" dirty="0" err="1" smtClean="0"/>
              <a:t>різали</a:t>
            </a:r>
            <a:r>
              <a:rPr lang="ru-RU" sz="1600" dirty="0" smtClean="0"/>
              <a:t> на кусочки. Часто </a:t>
            </a:r>
            <a:r>
              <a:rPr lang="ru-RU" sz="1600" dirty="0" err="1" smtClean="0"/>
              <a:t>його</a:t>
            </a:r>
            <a:r>
              <a:rPr lang="ru-RU" sz="1600" dirty="0" smtClean="0"/>
              <a:t> </a:t>
            </a:r>
            <a:r>
              <a:rPr lang="ru-RU" sz="1600" dirty="0" err="1" smtClean="0"/>
              <a:t>ароматизували</a:t>
            </a:r>
            <a:r>
              <a:rPr lang="ru-RU" sz="1600" dirty="0" smtClean="0"/>
              <a:t> </a:t>
            </a:r>
            <a:r>
              <a:rPr lang="ru-RU" sz="1600" dirty="0" err="1" smtClean="0"/>
              <a:t>різними</a:t>
            </a:r>
            <a:r>
              <a:rPr lang="ru-RU" sz="1600" dirty="0" smtClean="0"/>
              <a:t> </a:t>
            </a:r>
            <a:r>
              <a:rPr lang="ru-RU" sz="1600" dirty="0" err="1" smtClean="0"/>
              <a:t>рослинами</a:t>
            </a:r>
            <a:r>
              <a:rPr lang="ru-RU" sz="1600" dirty="0" smtClean="0"/>
              <a:t>, </a:t>
            </a:r>
            <a:r>
              <a:rPr lang="ru-RU" sz="1600" dirty="0" err="1" smtClean="0"/>
              <a:t>як-от</a:t>
            </a:r>
            <a:r>
              <a:rPr lang="ru-RU" sz="1600" dirty="0" smtClean="0"/>
              <a:t> лавандою, </a:t>
            </a:r>
            <a:r>
              <a:rPr lang="ru-RU" sz="1600" dirty="0" err="1" smtClean="0"/>
              <a:t>гаультерією</a:t>
            </a:r>
            <a:r>
              <a:rPr lang="ru-RU" sz="1600" dirty="0" smtClean="0"/>
              <a:t> </a:t>
            </a:r>
            <a:r>
              <a:rPr lang="ru-RU" sz="1600" dirty="0" err="1" smtClean="0"/>
              <a:t>або</a:t>
            </a:r>
            <a:r>
              <a:rPr lang="ru-RU" sz="1600" dirty="0" smtClean="0"/>
              <a:t> </a:t>
            </a:r>
            <a:r>
              <a:rPr lang="ru-RU" sz="1600" dirty="0" err="1" smtClean="0"/>
              <a:t>кмином</a:t>
            </a:r>
            <a:r>
              <a:rPr lang="ru-RU" sz="1600" dirty="0" smtClean="0"/>
              <a:t>.</a:t>
            </a:r>
          </a:p>
          <a:p>
            <a:pPr fontAlgn="t">
              <a:buNone/>
            </a:pPr>
            <a:endParaRPr lang="ru-RU" sz="1600" dirty="0" smtClean="0"/>
          </a:p>
          <a:p>
            <a:pPr fontAlgn="t">
              <a:buNone/>
            </a:pPr>
            <a:r>
              <a:rPr lang="ru-RU" sz="1600" dirty="0" smtClean="0"/>
              <a:t>       На </a:t>
            </a:r>
            <a:r>
              <a:rPr lang="ru-RU" sz="1600" dirty="0" err="1" smtClean="0"/>
              <a:t>півдні</a:t>
            </a:r>
            <a:r>
              <a:rPr lang="ru-RU" sz="1600" dirty="0" smtClean="0"/>
              <a:t> </a:t>
            </a:r>
            <a:r>
              <a:rPr lang="ru-RU" sz="1600" dirty="0" err="1" smtClean="0"/>
              <a:t>Європи</a:t>
            </a:r>
            <a:r>
              <a:rPr lang="ru-RU" sz="1600" dirty="0" smtClean="0"/>
              <a:t> мило, як правило, </a:t>
            </a:r>
            <a:r>
              <a:rPr lang="ru-RU" sz="1600" dirty="0" err="1" smtClean="0"/>
              <a:t>виготовляли</a:t>
            </a:r>
            <a:r>
              <a:rPr lang="ru-RU" sz="1600" dirty="0" smtClean="0"/>
              <a:t> </a:t>
            </a:r>
            <a:r>
              <a:rPr lang="ru-RU" sz="1600" dirty="0" err="1" smtClean="0"/>
              <a:t>з</a:t>
            </a:r>
            <a:r>
              <a:rPr lang="ru-RU" sz="1600" dirty="0" smtClean="0"/>
              <a:t> </a:t>
            </a:r>
            <a:r>
              <a:rPr lang="ru-RU" sz="1600" dirty="0" err="1" smtClean="0"/>
              <a:t>оливкової</a:t>
            </a:r>
            <a:r>
              <a:rPr lang="ru-RU" sz="1600" dirty="0" smtClean="0"/>
              <a:t> </a:t>
            </a:r>
            <a:r>
              <a:rPr lang="ru-RU" sz="1600" dirty="0" err="1" smtClean="0"/>
              <a:t>олії</a:t>
            </a:r>
            <a:r>
              <a:rPr lang="ru-RU" sz="1600" dirty="0" smtClean="0"/>
              <a:t>. А от у </a:t>
            </a:r>
            <a:r>
              <a:rPr lang="ru-RU" sz="1600" dirty="0" err="1" smtClean="0"/>
              <a:t>країнах</a:t>
            </a:r>
            <a:r>
              <a:rPr lang="ru-RU" sz="1600" dirty="0" smtClean="0"/>
              <a:t> </a:t>
            </a:r>
            <a:r>
              <a:rPr lang="ru-RU" sz="1600" dirty="0" err="1" smtClean="0"/>
              <a:t>з</a:t>
            </a:r>
            <a:r>
              <a:rPr lang="ru-RU" sz="1600" dirty="0" smtClean="0"/>
              <a:t> </a:t>
            </a:r>
            <a:r>
              <a:rPr lang="ru-RU" sz="1600" dirty="0" err="1" smtClean="0"/>
              <a:t>холодним</a:t>
            </a:r>
            <a:r>
              <a:rPr lang="ru-RU" sz="1600" dirty="0" smtClean="0"/>
              <a:t> </a:t>
            </a:r>
            <a:r>
              <a:rPr lang="ru-RU" sz="1600" dirty="0" err="1" smtClean="0"/>
              <a:t>кліматом</a:t>
            </a:r>
            <a:r>
              <a:rPr lang="ru-RU" sz="1600" dirty="0" smtClean="0"/>
              <a:t> </a:t>
            </a:r>
            <a:r>
              <a:rPr lang="ru-RU" sz="1600" dirty="0" err="1" smtClean="0"/>
              <a:t>основним</a:t>
            </a:r>
            <a:r>
              <a:rPr lang="ru-RU" sz="1600" dirty="0" smtClean="0"/>
              <a:t> </a:t>
            </a:r>
            <a:r>
              <a:rPr lang="ru-RU" sz="1600" dirty="0" err="1" smtClean="0"/>
              <a:t>складником</a:t>
            </a:r>
            <a:r>
              <a:rPr lang="ru-RU" sz="1600" dirty="0" smtClean="0"/>
              <a:t> мила </a:t>
            </a:r>
            <a:r>
              <a:rPr lang="ru-RU" sz="1600" dirty="0" err="1" smtClean="0"/>
              <a:t>і</a:t>
            </a:r>
            <a:r>
              <a:rPr lang="ru-RU" sz="1600" dirty="0" smtClean="0"/>
              <a:t> </a:t>
            </a:r>
            <a:r>
              <a:rPr lang="ru-RU" sz="1600" dirty="0" err="1" smtClean="0"/>
              <a:t>далі</a:t>
            </a:r>
            <a:r>
              <a:rPr lang="ru-RU" sz="1600" dirty="0" smtClean="0"/>
              <a:t> </a:t>
            </a:r>
            <a:r>
              <a:rPr lang="ru-RU" sz="1600" dirty="0" err="1" smtClean="0"/>
              <a:t>залишався</a:t>
            </a:r>
            <a:r>
              <a:rPr lang="ru-RU" sz="1600" dirty="0" smtClean="0"/>
              <a:t> </a:t>
            </a:r>
            <a:r>
              <a:rPr lang="ru-RU" sz="1600" dirty="0" err="1" smtClean="0"/>
              <a:t>лій</a:t>
            </a:r>
            <a:r>
              <a:rPr lang="ru-RU" sz="1600" dirty="0" smtClean="0"/>
              <a:t>. </a:t>
            </a:r>
            <a:r>
              <a:rPr lang="ru-RU" sz="1600" dirty="0" err="1" smtClean="0"/>
              <a:t>Дехто</a:t>
            </a:r>
            <a:r>
              <a:rPr lang="ru-RU" sz="1600" dirty="0" smtClean="0"/>
              <a:t> </a:t>
            </a:r>
            <a:r>
              <a:rPr lang="ru-RU" sz="1600" dirty="0" err="1" smtClean="0"/>
              <a:t>навіть</a:t>
            </a:r>
            <a:r>
              <a:rPr lang="ru-RU" sz="1600" dirty="0" smtClean="0"/>
              <a:t> став </a:t>
            </a:r>
            <a:r>
              <a:rPr lang="ru-RU" sz="1600" dirty="0" err="1" smtClean="0"/>
              <a:t>варити</a:t>
            </a:r>
            <a:r>
              <a:rPr lang="ru-RU" sz="1600" dirty="0" smtClean="0"/>
              <a:t> мило </a:t>
            </a:r>
            <a:r>
              <a:rPr lang="ru-RU" sz="1600" dirty="0" err="1" smtClean="0"/>
              <a:t>з</a:t>
            </a:r>
            <a:r>
              <a:rPr lang="ru-RU" sz="1600" dirty="0" smtClean="0"/>
              <a:t> </a:t>
            </a:r>
            <a:r>
              <a:rPr lang="ru-RU" sz="1600" dirty="0" err="1" smtClean="0"/>
              <a:t>риб’ячого</a:t>
            </a:r>
            <a:r>
              <a:rPr lang="ru-RU" sz="1600" dirty="0" smtClean="0"/>
              <a:t> жиру, </a:t>
            </a:r>
            <a:r>
              <a:rPr lang="ru-RU" sz="1600" dirty="0" err="1" smtClean="0"/>
              <a:t>але</a:t>
            </a:r>
            <a:r>
              <a:rPr lang="ru-RU" sz="1600" dirty="0" smtClean="0"/>
              <a:t> </a:t>
            </a:r>
            <a:r>
              <a:rPr lang="ru-RU" sz="1600" dirty="0" err="1" smtClean="0"/>
              <a:t>воно</a:t>
            </a:r>
            <a:r>
              <a:rPr lang="ru-RU" sz="1600" dirty="0" smtClean="0"/>
              <a:t> </a:t>
            </a:r>
            <a:r>
              <a:rPr lang="ru-RU" sz="1600" dirty="0" err="1" smtClean="0"/>
              <a:t>найліпше</a:t>
            </a:r>
            <a:r>
              <a:rPr lang="ru-RU" sz="1600" dirty="0" smtClean="0"/>
              <a:t> </a:t>
            </a:r>
            <a:r>
              <a:rPr lang="ru-RU" sz="1600" dirty="0" err="1" smtClean="0"/>
              <a:t>підходило</a:t>
            </a:r>
            <a:r>
              <a:rPr lang="ru-RU" sz="1600" dirty="0" smtClean="0"/>
              <a:t> для </a:t>
            </a:r>
            <a:r>
              <a:rPr lang="ru-RU" sz="1600" dirty="0" err="1" smtClean="0"/>
              <a:t>прання</a:t>
            </a:r>
            <a:r>
              <a:rPr lang="ru-RU" sz="1600" dirty="0" smtClean="0"/>
              <a:t>, а не для </a:t>
            </a:r>
            <a:r>
              <a:rPr lang="ru-RU" sz="1600" dirty="0" err="1" smtClean="0"/>
              <a:t>особистої</a:t>
            </a:r>
            <a:r>
              <a:rPr lang="ru-RU" sz="1600" dirty="0" smtClean="0"/>
              <a:t> </a:t>
            </a:r>
            <a:r>
              <a:rPr lang="ru-RU" sz="1600" dirty="0" err="1" smtClean="0"/>
              <a:t>гігієни</a:t>
            </a:r>
            <a:r>
              <a:rPr lang="ru-RU" sz="1600" dirty="0" smtClean="0"/>
              <a:t>. </a:t>
            </a:r>
            <a:r>
              <a:rPr lang="ru-RU" sz="1600" dirty="0" err="1" smtClean="0"/>
              <a:t>Тож</a:t>
            </a:r>
            <a:r>
              <a:rPr lang="ru-RU" sz="1600" dirty="0" smtClean="0"/>
              <a:t> </a:t>
            </a:r>
            <a:r>
              <a:rPr lang="ru-RU" sz="1600" dirty="0" err="1" smtClean="0"/>
              <a:t>упродовж</a:t>
            </a:r>
            <a:r>
              <a:rPr lang="ru-RU" sz="1600" dirty="0" smtClean="0"/>
              <a:t> </a:t>
            </a:r>
            <a:r>
              <a:rPr lang="ru-RU" sz="1600" dirty="0" err="1" smtClean="0"/>
              <a:t>історії</a:t>
            </a:r>
            <a:r>
              <a:rPr lang="ru-RU" sz="1600" dirty="0" smtClean="0"/>
              <a:t> </a:t>
            </a:r>
            <a:r>
              <a:rPr lang="ru-RU" sz="1600" dirty="0" err="1" smtClean="0"/>
              <a:t>жири</a:t>
            </a:r>
            <a:r>
              <a:rPr lang="ru-RU" sz="1600" dirty="0" smtClean="0"/>
              <a:t> та </a:t>
            </a:r>
            <a:r>
              <a:rPr lang="ru-RU" sz="1600" dirty="0" err="1" smtClean="0"/>
              <a:t>олії</a:t>
            </a:r>
            <a:r>
              <a:rPr lang="ru-RU" sz="1600" dirty="0" smtClean="0"/>
              <a:t> </a:t>
            </a:r>
            <a:r>
              <a:rPr lang="ru-RU" sz="1600" dirty="0" err="1" smtClean="0"/>
              <a:t>завжди</a:t>
            </a:r>
            <a:r>
              <a:rPr lang="ru-RU" sz="1600" dirty="0" smtClean="0"/>
              <a:t> </a:t>
            </a:r>
            <a:r>
              <a:rPr lang="ru-RU" sz="1600" dirty="0" err="1" smtClean="0"/>
              <a:t>були</a:t>
            </a:r>
            <a:r>
              <a:rPr lang="ru-RU" sz="1600" dirty="0" smtClean="0"/>
              <a:t> </a:t>
            </a:r>
            <a:r>
              <a:rPr lang="ru-RU" sz="1600" dirty="0" err="1" smtClean="0"/>
              <a:t>головними</a:t>
            </a:r>
            <a:r>
              <a:rPr lang="ru-RU" sz="1600" dirty="0" smtClean="0"/>
              <a:t> компонентами мила.</a:t>
            </a:r>
          </a:p>
          <a:p>
            <a:pPr>
              <a:buNone/>
            </a:pPr>
            <a:endParaRPr lang="uk-UA" sz="1600" dirty="0" smtClean="0"/>
          </a:p>
          <a:p>
            <a:pPr>
              <a:buNone/>
            </a:pPr>
            <a:endParaRPr lang="ru-RU"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340768"/>
          </a:xfrm>
        </p:spPr>
        <p:txBody>
          <a:bodyPr>
            <a:normAutofit/>
          </a:bodyPr>
          <a:lstStyle/>
          <a:p>
            <a:pPr algn="ctr"/>
            <a:r>
              <a:rPr lang="uk-UA" sz="3600" dirty="0" smtClean="0"/>
              <a:t>Розвиток миловарної  промисловості</a:t>
            </a:r>
            <a:endParaRPr lang="ru-RU" sz="3600" dirty="0"/>
          </a:p>
        </p:txBody>
      </p:sp>
      <p:sp>
        <p:nvSpPr>
          <p:cNvPr id="3" name="Содержимое 2"/>
          <p:cNvSpPr>
            <a:spLocks noGrp="1"/>
          </p:cNvSpPr>
          <p:nvPr>
            <p:ph sz="half" idx="1"/>
          </p:nvPr>
        </p:nvSpPr>
        <p:spPr/>
        <p:txBody>
          <a:bodyPr>
            <a:normAutofit fontScale="77500" lnSpcReduction="20000"/>
          </a:bodyPr>
          <a:lstStyle/>
          <a:p>
            <a:pPr>
              <a:buNone/>
            </a:pPr>
            <a:r>
              <a:rPr lang="ru-RU" dirty="0" smtClean="0"/>
              <a:t>     </a:t>
            </a:r>
            <a:r>
              <a:rPr lang="ru-RU" dirty="0" err="1" smtClean="0"/>
              <a:t>Необхідний</a:t>
            </a:r>
            <a:r>
              <a:rPr lang="ru-RU" dirty="0" smtClean="0"/>
              <a:t> для </a:t>
            </a:r>
            <a:r>
              <a:rPr lang="ru-RU" dirty="0" err="1" smtClean="0"/>
              <a:t>виготовлення</a:t>
            </a:r>
            <a:r>
              <a:rPr lang="ru-RU" dirty="0" smtClean="0"/>
              <a:t> мила луг </a:t>
            </a:r>
            <a:r>
              <a:rPr lang="ru-RU" dirty="0" err="1" smtClean="0"/>
              <a:t>протягом</a:t>
            </a:r>
            <a:r>
              <a:rPr lang="ru-RU" dirty="0" smtClean="0"/>
              <a:t> </a:t>
            </a:r>
            <a:r>
              <a:rPr lang="ru-RU" dirty="0" err="1" smtClean="0"/>
              <a:t>століть</a:t>
            </a:r>
            <a:r>
              <a:rPr lang="ru-RU" dirty="0" smtClean="0"/>
              <a:t> </a:t>
            </a:r>
            <a:r>
              <a:rPr lang="ru-RU" dirty="0" err="1" smtClean="0"/>
              <a:t>виробляли</a:t>
            </a:r>
            <a:r>
              <a:rPr lang="ru-RU" dirty="0" smtClean="0"/>
              <a:t>, </a:t>
            </a:r>
            <a:r>
              <a:rPr lang="ru-RU" dirty="0" err="1" smtClean="0"/>
              <a:t>спалюючи</a:t>
            </a:r>
            <a:r>
              <a:rPr lang="ru-RU" dirty="0" smtClean="0"/>
              <a:t> </a:t>
            </a:r>
            <a:r>
              <a:rPr lang="ru-RU" dirty="0" err="1" smtClean="0"/>
              <a:t>певні</a:t>
            </a:r>
            <a:r>
              <a:rPr lang="ru-RU" dirty="0" smtClean="0"/>
              <a:t> </a:t>
            </a:r>
            <a:r>
              <a:rPr lang="ru-RU" dirty="0" err="1" smtClean="0"/>
              <a:t>рослини</a:t>
            </a:r>
            <a:r>
              <a:rPr lang="ru-RU" dirty="0" smtClean="0"/>
              <a:t>, </a:t>
            </a:r>
            <a:r>
              <a:rPr lang="ru-RU" dirty="0" err="1" smtClean="0"/>
              <a:t>скажімо</a:t>
            </a:r>
            <a:r>
              <a:rPr lang="ru-RU" dirty="0" smtClean="0"/>
              <a:t> </a:t>
            </a:r>
            <a:r>
              <a:rPr lang="ru-RU" dirty="0" err="1" smtClean="0"/>
              <a:t>морські</a:t>
            </a:r>
            <a:r>
              <a:rPr lang="ru-RU" dirty="0" smtClean="0"/>
              <a:t> </a:t>
            </a:r>
            <a:r>
              <a:rPr lang="ru-RU" dirty="0" err="1" smtClean="0"/>
              <a:t>водорості</a:t>
            </a:r>
            <a:r>
              <a:rPr lang="ru-RU" dirty="0" smtClean="0"/>
              <a:t>. В </a:t>
            </a:r>
            <a:r>
              <a:rPr lang="ru-RU" dirty="0" err="1" smtClean="0"/>
              <a:t>Іспанії</a:t>
            </a:r>
            <a:r>
              <a:rPr lang="ru-RU" dirty="0" smtClean="0"/>
              <a:t> </a:t>
            </a:r>
            <a:r>
              <a:rPr lang="ru-RU" dirty="0" err="1" smtClean="0"/>
              <a:t>спалювали</a:t>
            </a:r>
            <a:r>
              <a:rPr lang="ru-RU" dirty="0" smtClean="0"/>
              <a:t> </a:t>
            </a:r>
            <a:r>
              <a:rPr lang="ru-RU" dirty="0" err="1" smtClean="0"/>
              <a:t>поташевий</a:t>
            </a:r>
            <a:r>
              <a:rPr lang="ru-RU" dirty="0" smtClean="0"/>
              <a:t> </a:t>
            </a:r>
            <a:r>
              <a:rPr lang="ru-RU" dirty="0" err="1" smtClean="0"/>
              <a:t>курай</a:t>
            </a:r>
            <a:r>
              <a:rPr lang="ru-RU" dirty="0" smtClean="0"/>
              <a:t> </a:t>
            </a:r>
            <a:r>
              <a:rPr lang="ru-RU" dirty="0" err="1" smtClean="0"/>
              <a:t>і</a:t>
            </a:r>
            <a:r>
              <a:rPr lang="ru-RU" dirty="0" smtClean="0"/>
              <a:t> так </a:t>
            </a:r>
            <a:r>
              <a:rPr lang="ru-RU" dirty="0" err="1" smtClean="0"/>
              <a:t>отримували</a:t>
            </a:r>
            <a:r>
              <a:rPr lang="ru-RU" dirty="0" smtClean="0"/>
              <a:t> </a:t>
            </a:r>
            <a:r>
              <a:rPr lang="ru-RU" dirty="0" err="1" smtClean="0"/>
              <a:t>лужний</a:t>
            </a:r>
            <a:r>
              <a:rPr lang="ru-RU" dirty="0" smtClean="0"/>
              <a:t> </a:t>
            </a:r>
            <a:r>
              <a:rPr lang="ru-RU" dirty="0" err="1" smtClean="0"/>
              <a:t>попіл</a:t>
            </a:r>
            <a:r>
              <a:rPr lang="ru-RU" dirty="0" smtClean="0"/>
              <a:t>, </a:t>
            </a:r>
            <a:r>
              <a:rPr lang="ru-RU" dirty="0" err="1" smtClean="0"/>
              <a:t>який</a:t>
            </a:r>
            <a:r>
              <a:rPr lang="ru-RU" dirty="0" smtClean="0"/>
              <a:t> </a:t>
            </a:r>
            <a:r>
              <a:rPr lang="ru-RU" dirty="0" err="1" smtClean="0"/>
              <a:t>називали</a:t>
            </a:r>
            <a:r>
              <a:rPr lang="ru-RU" dirty="0" smtClean="0"/>
              <a:t> </a:t>
            </a:r>
            <a:r>
              <a:rPr lang="ru-RU" dirty="0" err="1" smtClean="0"/>
              <a:t>бариллою</a:t>
            </a:r>
            <a:r>
              <a:rPr lang="ru-RU" dirty="0" smtClean="0"/>
              <a:t>. </a:t>
            </a:r>
            <a:r>
              <a:rPr lang="ru-RU" dirty="0" err="1" smtClean="0"/>
              <a:t>Потім</a:t>
            </a:r>
            <a:r>
              <a:rPr lang="ru-RU" dirty="0" smtClean="0"/>
              <a:t> </a:t>
            </a:r>
            <a:r>
              <a:rPr lang="ru-RU" dirty="0" err="1" smtClean="0"/>
              <a:t>цей</a:t>
            </a:r>
            <a:r>
              <a:rPr lang="ru-RU" dirty="0" smtClean="0"/>
              <a:t> </a:t>
            </a:r>
            <a:r>
              <a:rPr lang="ru-RU" dirty="0" err="1" smtClean="0"/>
              <a:t>попіл</a:t>
            </a:r>
            <a:r>
              <a:rPr lang="ru-RU" dirty="0" smtClean="0"/>
              <a:t> </a:t>
            </a:r>
            <a:r>
              <a:rPr lang="ru-RU" dirty="0" err="1" smtClean="0"/>
              <a:t>змішували</a:t>
            </a:r>
            <a:r>
              <a:rPr lang="ru-RU" dirty="0" smtClean="0"/>
              <a:t> </a:t>
            </a:r>
            <a:r>
              <a:rPr lang="ru-RU" dirty="0" err="1" smtClean="0"/>
              <a:t>з</a:t>
            </a:r>
            <a:r>
              <a:rPr lang="ru-RU" dirty="0" smtClean="0"/>
              <a:t> оливковою </a:t>
            </a:r>
            <a:r>
              <a:rPr lang="ru-RU" dirty="0" err="1" smtClean="0"/>
              <a:t>олією</a:t>
            </a:r>
            <a:r>
              <a:rPr lang="ru-RU" dirty="0" smtClean="0"/>
              <a:t> </a:t>
            </a:r>
            <a:r>
              <a:rPr lang="ru-RU" dirty="0" err="1" smtClean="0"/>
              <a:t>і</a:t>
            </a:r>
            <a:r>
              <a:rPr lang="ru-RU" dirty="0" smtClean="0"/>
              <a:t> варили </a:t>
            </a:r>
            <a:r>
              <a:rPr lang="ru-RU" dirty="0" err="1" smtClean="0"/>
              <a:t>високоякісне</a:t>
            </a:r>
            <a:r>
              <a:rPr lang="ru-RU" dirty="0" smtClean="0"/>
              <a:t> мило, </a:t>
            </a:r>
            <a:r>
              <a:rPr lang="ru-RU" dirty="0" err="1" smtClean="0"/>
              <a:t>котре</a:t>
            </a:r>
            <a:r>
              <a:rPr lang="ru-RU" dirty="0" smtClean="0"/>
              <a:t> </a:t>
            </a:r>
            <a:r>
              <a:rPr lang="ru-RU" dirty="0" err="1" smtClean="0"/>
              <a:t>було</a:t>
            </a:r>
            <a:r>
              <a:rPr lang="ru-RU" dirty="0" smtClean="0"/>
              <a:t> </a:t>
            </a:r>
            <a:r>
              <a:rPr lang="ru-RU" dirty="0" err="1" smtClean="0"/>
              <a:t>знане</a:t>
            </a:r>
            <a:r>
              <a:rPr lang="ru-RU" dirty="0" smtClean="0"/>
              <a:t> як </a:t>
            </a:r>
            <a:r>
              <a:rPr lang="ru-RU" dirty="0" err="1" smtClean="0"/>
              <a:t>кастильське</a:t>
            </a:r>
            <a:r>
              <a:rPr lang="ru-RU" dirty="0" smtClean="0"/>
              <a:t> мило.</a:t>
            </a:r>
            <a:endParaRPr lang="ru-RU" dirty="0"/>
          </a:p>
        </p:txBody>
      </p:sp>
      <p:sp>
        <p:nvSpPr>
          <p:cNvPr id="4" name="Содержимое 3"/>
          <p:cNvSpPr>
            <a:spLocks noGrp="1"/>
          </p:cNvSpPr>
          <p:nvPr>
            <p:ph sz="half" idx="2"/>
          </p:nvPr>
        </p:nvSpPr>
        <p:spPr/>
        <p:txBody>
          <a:bodyPr>
            <a:normAutofit fontScale="77500" lnSpcReduction="20000"/>
          </a:bodyPr>
          <a:lstStyle/>
          <a:p>
            <a:pPr>
              <a:buNone/>
            </a:pPr>
            <a:r>
              <a:rPr lang="ru-RU" dirty="0" smtClean="0"/>
              <a:t>     У XVIII </a:t>
            </a:r>
            <a:r>
              <a:rPr lang="ru-RU" dirty="0" err="1" smtClean="0"/>
              <a:t>столітті</a:t>
            </a:r>
            <a:r>
              <a:rPr lang="ru-RU" dirty="0" smtClean="0"/>
              <a:t> по </a:t>
            </a:r>
            <a:r>
              <a:rPr lang="ru-RU" dirty="0" err="1" smtClean="0"/>
              <a:t>всьому</a:t>
            </a:r>
            <a:r>
              <a:rPr lang="ru-RU" dirty="0" smtClean="0"/>
              <a:t> </a:t>
            </a:r>
            <a:r>
              <a:rPr lang="ru-RU" dirty="0" err="1" smtClean="0"/>
              <a:t>світі</a:t>
            </a:r>
            <a:r>
              <a:rPr lang="ru-RU" dirty="0" smtClean="0"/>
              <a:t> </a:t>
            </a:r>
            <a:r>
              <a:rPr lang="ru-RU" dirty="0" err="1" smtClean="0"/>
              <a:t>зріс</a:t>
            </a:r>
            <a:r>
              <a:rPr lang="ru-RU" dirty="0" smtClean="0"/>
              <a:t> попит на поташ. </a:t>
            </a:r>
            <a:r>
              <a:rPr lang="ru-RU" dirty="0" err="1" smtClean="0"/>
              <a:t>Його</a:t>
            </a:r>
            <a:r>
              <a:rPr lang="ru-RU" dirty="0" smtClean="0"/>
              <a:t> </a:t>
            </a:r>
            <a:r>
              <a:rPr lang="ru-RU" dirty="0" err="1" smtClean="0"/>
              <a:t>використовували</a:t>
            </a:r>
            <a:r>
              <a:rPr lang="ru-RU" dirty="0" smtClean="0"/>
              <a:t> у </a:t>
            </a:r>
            <a:r>
              <a:rPr lang="ru-RU" dirty="0" err="1" smtClean="0"/>
              <a:t>виготовленні</a:t>
            </a:r>
            <a:r>
              <a:rPr lang="ru-RU" dirty="0" smtClean="0"/>
              <a:t> мила, </a:t>
            </a:r>
            <a:r>
              <a:rPr lang="ru-RU" dirty="0" err="1" smtClean="0"/>
              <a:t>скла</a:t>
            </a:r>
            <a:r>
              <a:rPr lang="ru-RU" dirty="0" smtClean="0"/>
              <a:t> та </a:t>
            </a:r>
            <a:r>
              <a:rPr lang="ru-RU" dirty="0" err="1" smtClean="0"/>
              <a:t>чорного</a:t>
            </a:r>
            <a:r>
              <a:rPr lang="ru-RU" dirty="0" smtClean="0"/>
              <a:t> пороху. </a:t>
            </a:r>
            <a:r>
              <a:rPr lang="ru-RU" dirty="0" err="1" smtClean="0"/>
              <a:t>Приблизно</a:t>
            </a:r>
            <a:r>
              <a:rPr lang="ru-RU" dirty="0" smtClean="0"/>
              <a:t> 1790 року </a:t>
            </a:r>
            <a:r>
              <a:rPr lang="ru-RU" dirty="0" err="1" smtClean="0"/>
              <a:t>французький</a:t>
            </a:r>
            <a:r>
              <a:rPr lang="ru-RU" dirty="0" smtClean="0"/>
              <a:t> </a:t>
            </a:r>
            <a:r>
              <a:rPr lang="ru-RU" dirty="0" err="1" smtClean="0"/>
              <a:t>хірург</a:t>
            </a:r>
            <a:r>
              <a:rPr lang="ru-RU" dirty="0" smtClean="0"/>
              <a:t> та </a:t>
            </a:r>
            <a:r>
              <a:rPr lang="ru-RU" dirty="0" err="1" smtClean="0"/>
              <a:t>хімік</a:t>
            </a:r>
            <a:r>
              <a:rPr lang="ru-RU" dirty="0" smtClean="0"/>
              <a:t> </a:t>
            </a:r>
            <a:r>
              <a:rPr lang="ru-RU" dirty="0" err="1" smtClean="0"/>
              <a:t>Ніколя</a:t>
            </a:r>
            <a:r>
              <a:rPr lang="ru-RU" dirty="0" smtClean="0"/>
              <a:t> </a:t>
            </a:r>
            <a:r>
              <a:rPr lang="ru-RU" dirty="0" err="1" smtClean="0"/>
              <a:t>Леблан</a:t>
            </a:r>
            <a:r>
              <a:rPr lang="ru-RU" dirty="0" smtClean="0"/>
              <a:t> </a:t>
            </a:r>
            <a:r>
              <a:rPr lang="ru-RU" dirty="0" err="1" smtClean="0"/>
              <a:t>вперше</a:t>
            </a:r>
            <a:r>
              <a:rPr lang="ru-RU" dirty="0" smtClean="0"/>
              <a:t> </a:t>
            </a:r>
            <a:r>
              <a:rPr lang="ru-RU" dirty="0" err="1" smtClean="0"/>
              <a:t>зі</a:t>
            </a:r>
            <a:r>
              <a:rPr lang="ru-RU" dirty="0" smtClean="0"/>
              <a:t> </a:t>
            </a:r>
            <a:r>
              <a:rPr lang="ru-RU" dirty="0" err="1" smtClean="0"/>
              <a:t>звичайної</a:t>
            </a:r>
            <a:r>
              <a:rPr lang="ru-RU" dirty="0" smtClean="0"/>
              <a:t> </a:t>
            </a:r>
            <a:r>
              <a:rPr lang="ru-RU" dirty="0" err="1" smtClean="0"/>
              <a:t>солі</a:t>
            </a:r>
            <a:r>
              <a:rPr lang="ru-RU" dirty="0" smtClean="0"/>
              <a:t> </a:t>
            </a:r>
            <a:r>
              <a:rPr lang="ru-RU" dirty="0" err="1" smtClean="0"/>
              <a:t>отримав</a:t>
            </a:r>
            <a:r>
              <a:rPr lang="ru-RU" dirty="0" smtClean="0"/>
              <a:t> луг. </a:t>
            </a:r>
            <a:r>
              <a:rPr lang="ru-RU" dirty="0" err="1" smtClean="0"/>
              <a:t>Згодом</a:t>
            </a:r>
            <a:r>
              <a:rPr lang="ru-RU" dirty="0" smtClean="0"/>
              <a:t> </a:t>
            </a:r>
            <a:r>
              <a:rPr lang="ru-RU" dirty="0" err="1" smtClean="0"/>
              <a:t>навчились</a:t>
            </a:r>
            <a:r>
              <a:rPr lang="ru-RU" dirty="0" smtClean="0"/>
              <a:t> </a:t>
            </a:r>
            <a:r>
              <a:rPr lang="ru-RU" dirty="0" err="1" smtClean="0"/>
              <a:t>отримувати</a:t>
            </a:r>
            <a:r>
              <a:rPr lang="ru-RU" dirty="0" smtClean="0"/>
              <a:t> </a:t>
            </a:r>
            <a:r>
              <a:rPr lang="ru-RU" dirty="0" err="1" smtClean="0"/>
              <a:t>каустичну</a:t>
            </a:r>
            <a:r>
              <a:rPr lang="ru-RU" dirty="0" smtClean="0"/>
              <a:t> соду </a:t>
            </a:r>
            <a:r>
              <a:rPr lang="ru-RU" dirty="0" err="1" smtClean="0"/>
              <a:t>з</a:t>
            </a:r>
            <a:r>
              <a:rPr lang="ru-RU" dirty="0" smtClean="0"/>
              <a:t> </a:t>
            </a:r>
            <a:r>
              <a:rPr lang="ru-RU" dirty="0" err="1" smtClean="0"/>
              <a:t>ропи</a:t>
            </a:r>
            <a:r>
              <a:rPr lang="ru-RU" dirty="0" smtClean="0"/>
              <a:t>. </a:t>
            </a:r>
            <a:r>
              <a:rPr lang="ru-RU" dirty="0" err="1" smtClean="0"/>
              <a:t>Завдяки</a:t>
            </a:r>
            <a:r>
              <a:rPr lang="ru-RU" dirty="0" smtClean="0"/>
              <a:t> </a:t>
            </a:r>
            <a:r>
              <a:rPr lang="ru-RU" dirty="0" err="1" smtClean="0"/>
              <a:t>цим</a:t>
            </a:r>
            <a:r>
              <a:rPr lang="ru-RU" dirty="0" smtClean="0"/>
              <a:t> </a:t>
            </a:r>
            <a:r>
              <a:rPr lang="ru-RU" dirty="0" err="1" smtClean="0"/>
              <a:t>відкриттям</a:t>
            </a:r>
            <a:r>
              <a:rPr lang="ru-RU" dirty="0" smtClean="0"/>
              <a:t> стала </a:t>
            </a:r>
            <a:r>
              <a:rPr lang="ru-RU" dirty="0" err="1" smtClean="0"/>
              <a:t>можлива</a:t>
            </a:r>
            <a:r>
              <a:rPr lang="ru-RU" dirty="0" smtClean="0"/>
              <a:t> </a:t>
            </a:r>
            <a:r>
              <a:rPr lang="ru-RU" dirty="0" err="1" smtClean="0"/>
              <a:t>індустріалізація</a:t>
            </a:r>
            <a:r>
              <a:rPr lang="ru-RU" dirty="0" smtClean="0"/>
              <a:t> </a:t>
            </a:r>
            <a:r>
              <a:rPr lang="ru-RU" dirty="0" err="1" smtClean="0"/>
              <a:t>миловарної</a:t>
            </a:r>
            <a:r>
              <a:rPr lang="ru-RU" dirty="0" smtClean="0"/>
              <a:t> </a:t>
            </a:r>
            <a:r>
              <a:rPr lang="ru-RU" dirty="0" err="1" smtClean="0"/>
              <a:t>справи</a:t>
            </a:r>
            <a:r>
              <a:rPr lang="ru-RU" dirty="0" smtClean="0"/>
              <a:t>.</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412776"/>
          </a:xfrm>
        </p:spPr>
        <p:txBody>
          <a:bodyPr/>
          <a:lstStyle/>
          <a:p>
            <a:pPr algn="ctr"/>
            <a:r>
              <a:rPr lang="uk-UA" dirty="0" smtClean="0"/>
              <a:t>Добра репутація мила</a:t>
            </a:r>
            <a:endParaRPr lang="ru-RU" dirty="0"/>
          </a:p>
        </p:txBody>
      </p:sp>
      <p:sp>
        <p:nvSpPr>
          <p:cNvPr id="3" name="Содержимое 2"/>
          <p:cNvSpPr>
            <a:spLocks noGrp="1"/>
          </p:cNvSpPr>
          <p:nvPr>
            <p:ph idx="1"/>
          </p:nvPr>
        </p:nvSpPr>
        <p:spPr>
          <a:xfrm>
            <a:off x="539552" y="1268760"/>
            <a:ext cx="8229600" cy="5258056"/>
          </a:xfrm>
        </p:spPr>
        <p:txBody>
          <a:bodyPr>
            <a:noAutofit/>
          </a:bodyPr>
          <a:lstStyle/>
          <a:p>
            <a:pPr fontAlgn="t">
              <a:buNone/>
            </a:pPr>
            <a:r>
              <a:rPr lang="ru-RU" sz="1800" dirty="0" smtClean="0"/>
              <a:t>      </a:t>
            </a:r>
            <a:r>
              <a:rPr lang="ru-RU" sz="1700" dirty="0" smtClean="0"/>
              <a:t>Мило </a:t>
            </a:r>
            <a:r>
              <a:rPr lang="ru-RU" sz="1700" dirty="0" err="1" smtClean="0"/>
              <a:t>продовжували</a:t>
            </a:r>
            <a:r>
              <a:rPr lang="ru-RU" sz="1700" dirty="0" smtClean="0"/>
              <a:t> </a:t>
            </a:r>
            <a:r>
              <a:rPr lang="ru-RU" sz="1700" dirty="0" err="1" smtClean="0"/>
              <a:t>виготовляти</a:t>
            </a:r>
            <a:r>
              <a:rPr lang="ru-RU" sz="1700" dirty="0" smtClean="0"/>
              <a:t> </a:t>
            </a:r>
            <a:r>
              <a:rPr lang="ru-RU" sz="1700" dirty="0" err="1" smtClean="0"/>
              <a:t>вручну</a:t>
            </a:r>
            <a:r>
              <a:rPr lang="ru-RU" sz="1700" dirty="0" smtClean="0"/>
              <a:t> — варили у </a:t>
            </a:r>
            <a:r>
              <a:rPr lang="ru-RU" sz="1700" dirty="0" err="1" smtClean="0"/>
              <a:t>величезних</a:t>
            </a:r>
            <a:r>
              <a:rPr lang="ru-RU" sz="1700" dirty="0" smtClean="0"/>
              <a:t> казанах. На </a:t>
            </a:r>
            <a:r>
              <a:rPr lang="ru-RU" sz="1700" dirty="0" err="1" smtClean="0"/>
              <a:t>ньому</a:t>
            </a:r>
            <a:r>
              <a:rPr lang="ru-RU" sz="1700" dirty="0" smtClean="0"/>
              <a:t> не </a:t>
            </a:r>
            <a:r>
              <a:rPr lang="ru-RU" sz="1700" dirty="0" err="1" smtClean="0"/>
              <a:t>вказувалось</a:t>
            </a:r>
            <a:r>
              <a:rPr lang="ru-RU" sz="1700" dirty="0" smtClean="0"/>
              <a:t> </a:t>
            </a:r>
            <a:r>
              <a:rPr lang="ru-RU" sz="1700" dirty="0" err="1" smtClean="0"/>
              <a:t>виробника</a:t>
            </a:r>
            <a:r>
              <a:rPr lang="ru-RU" sz="1700" dirty="0" smtClean="0"/>
              <a:t>, </a:t>
            </a:r>
            <a:r>
              <a:rPr lang="ru-RU" sz="1700" dirty="0" err="1" smtClean="0"/>
              <a:t>його</a:t>
            </a:r>
            <a:r>
              <a:rPr lang="ru-RU" sz="1700" dirty="0" smtClean="0"/>
              <a:t> просто продавали в </a:t>
            </a:r>
            <a:r>
              <a:rPr lang="ru-RU" sz="1700" dirty="0" err="1" smtClean="0"/>
              <a:t>бакалійних</a:t>
            </a:r>
            <a:r>
              <a:rPr lang="ru-RU" sz="1700" dirty="0" smtClean="0"/>
              <a:t> </a:t>
            </a:r>
            <a:r>
              <a:rPr lang="ru-RU" sz="1700" dirty="0" err="1" smtClean="0"/>
              <a:t>крамницях</a:t>
            </a:r>
            <a:r>
              <a:rPr lang="ru-RU" sz="1700" dirty="0" smtClean="0"/>
              <a:t>, </a:t>
            </a:r>
            <a:r>
              <a:rPr lang="ru-RU" sz="1700" dirty="0" err="1" smtClean="0"/>
              <a:t>нарізаючи</a:t>
            </a:r>
            <a:r>
              <a:rPr lang="ru-RU" sz="1700" dirty="0" smtClean="0"/>
              <a:t> кусочками на вагу.</a:t>
            </a:r>
          </a:p>
          <a:p>
            <a:pPr fontAlgn="t">
              <a:buNone/>
            </a:pPr>
            <a:endParaRPr lang="ru-RU" sz="1700" dirty="0" smtClean="0"/>
          </a:p>
          <a:p>
            <a:pPr fontAlgn="t">
              <a:buNone/>
            </a:pPr>
            <a:r>
              <a:rPr lang="ru-RU" sz="1700" dirty="0" smtClean="0"/>
              <a:t>      </a:t>
            </a:r>
            <a:r>
              <a:rPr lang="ru-RU" sz="1700" dirty="0" err="1" smtClean="0"/>
              <a:t>Таке</a:t>
            </a:r>
            <a:r>
              <a:rPr lang="ru-RU" sz="1700" dirty="0" smtClean="0"/>
              <a:t> мило добре </a:t>
            </a:r>
            <a:r>
              <a:rPr lang="ru-RU" sz="1700" dirty="0" err="1" smtClean="0"/>
              <a:t>пінилося</a:t>
            </a:r>
            <a:r>
              <a:rPr lang="ru-RU" sz="1700" dirty="0" smtClean="0"/>
              <a:t>, </a:t>
            </a:r>
            <a:r>
              <a:rPr lang="ru-RU" sz="1700" dirty="0" err="1" smtClean="0"/>
              <a:t>але</a:t>
            </a:r>
            <a:r>
              <a:rPr lang="ru-RU" sz="1700" dirty="0" smtClean="0"/>
              <a:t> на </a:t>
            </a:r>
            <a:r>
              <a:rPr lang="ru-RU" sz="1700" dirty="0" err="1" smtClean="0"/>
              <a:t>ньому</a:t>
            </a:r>
            <a:r>
              <a:rPr lang="ru-RU" sz="1700" dirty="0" smtClean="0"/>
              <a:t> </a:t>
            </a:r>
            <a:r>
              <a:rPr lang="ru-RU" sz="1700" dirty="0" err="1" smtClean="0"/>
              <a:t>виступали</a:t>
            </a:r>
            <a:r>
              <a:rPr lang="ru-RU" sz="1700" dirty="0" smtClean="0"/>
              <a:t> </a:t>
            </a:r>
            <a:r>
              <a:rPr lang="ru-RU" sz="1700" dirty="0" err="1" smtClean="0"/>
              <a:t>краплі</a:t>
            </a:r>
            <a:r>
              <a:rPr lang="ru-RU" sz="1700" dirty="0" smtClean="0"/>
              <a:t> </a:t>
            </a:r>
            <a:r>
              <a:rPr lang="ru-RU" sz="1700" dirty="0" err="1" smtClean="0"/>
              <a:t>олії</a:t>
            </a:r>
            <a:r>
              <a:rPr lang="ru-RU" sz="1700" dirty="0" smtClean="0"/>
              <a:t>, через </a:t>
            </a:r>
            <a:r>
              <a:rPr lang="ru-RU" sz="1700" dirty="0" err="1" smtClean="0"/>
              <a:t>що</a:t>
            </a:r>
            <a:r>
              <a:rPr lang="ru-RU" sz="1700" dirty="0" smtClean="0"/>
              <a:t> руки </a:t>
            </a:r>
            <a:r>
              <a:rPr lang="ru-RU" sz="1700" dirty="0" err="1" smtClean="0"/>
              <a:t>робилися</a:t>
            </a:r>
            <a:r>
              <a:rPr lang="ru-RU" sz="1700" dirty="0" smtClean="0"/>
              <a:t> </a:t>
            </a:r>
            <a:r>
              <a:rPr lang="ru-RU" sz="1700" dirty="0" err="1" smtClean="0"/>
              <a:t>жирними</a:t>
            </a:r>
            <a:r>
              <a:rPr lang="ru-RU" sz="1700" dirty="0" smtClean="0"/>
              <a:t>. </a:t>
            </a:r>
            <a:r>
              <a:rPr lang="ru-RU" sz="1700" dirty="0" err="1" smtClean="0"/>
              <a:t>Окрім</a:t>
            </a:r>
            <a:r>
              <a:rPr lang="ru-RU" sz="1700" dirty="0" smtClean="0"/>
              <a:t> того, </a:t>
            </a:r>
            <a:r>
              <a:rPr lang="ru-RU" sz="1700" dirty="0" err="1" smtClean="0"/>
              <a:t>воно</a:t>
            </a:r>
            <a:r>
              <a:rPr lang="ru-RU" sz="1700" dirty="0" smtClean="0"/>
              <a:t> </a:t>
            </a:r>
            <a:r>
              <a:rPr lang="ru-RU" sz="1700" dirty="0" err="1" smtClean="0"/>
              <a:t>з</a:t>
            </a:r>
            <a:r>
              <a:rPr lang="ru-RU" sz="1700" dirty="0" smtClean="0"/>
              <a:t> часом протухало. </a:t>
            </a:r>
            <a:r>
              <a:rPr lang="ru-RU" sz="1700" dirty="0" err="1" smtClean="0"/>
              <a:t>Виробники</a:t>
            </a:r>
            <a:r>
              <a:rPr lang="ru-RU" sz="1700" dirty="0" smtClean="0"/>
              <a:t>, </a:t>
            </a:r>
            <a:r>
              <a:rPr lang="ru-RU" sz="1700" dirty="0" err="1" smtClean="0"/>
              <a:t>прагнучи</a:t>
            </a:r>
            <a:r>
              <a:rPr lang="ru-RU" sz="1700" dirty="0" smtClean="0"/>
              <a:t> </a:t>
            </a:r>
            <a:r>
              <a:rPr lang="ru-RU" sz="1700" dirty="0" err="1" smtClean="0"/>
              <a:t>задовольнити</a:t>
            </a:r>
            <a:r>
              <a:rPr lang="ru-RU" sz="1700" dirty="0" smtClean="0"/>
              <a:t> потреби </a:t>
            </a:r>
            <a:r>
              <a:rPr lang="ru-RU" sz="1700" dirty="0" err="1" smtClean="0"/>
              <a:t>споживачів</a:t>
            </a:r>
            <a:r>
              <a:rPr lang="ru-RU" sz="1700" dirty="0" smtClean="0"/>
              <a:t>, почали </a:t>
            </a:r>
            <a:r>
              <a:rPr lang="ru-RU" sz="1700" dirty="0" err="1" smtClean="0"/>
              <a:t>додавати</a:t>
            </a:r>
            <a:r>
              <a:rPr lang="ru-RU" sz="1700" dirty="0" smtClean="0"/>
              <a:t> </a:t>
            </a:r>
            <a:r>
              <a:rPr lang="ru-RU" sz="1700" dirty="0" err="1" smtClean="0"/>
              <a:t>ароматичні</a:t>
            </a:r>
            <a:r>
              <a:rPr lang="ru-RU" sz="1700" dirty="0" smtClean="0"/>
              <a:t> </a:t>
            </a:r>
            <a:r>
              <a:rPr lang="ru-RU" sz="1700" dirty="0" err="1" smtClean="0"/>
              <a:t>складники</a:t>
            </a:r>
            <a:r>
              <a:rPr lang="ru-RU" sz="1700" dirty="0" smtClean="0"/>
              <a:t>, </a:t>
            </a:r>
            <a:r>
              <a:rPr lang="ru-RU" sz="1700" dirty="0" err="1" smtClean="0"/>
              <a:t>які</a:t>
            </a:r>
            <a:r>
              <a:rPr lang="ru-RU" sz="1700" dirty="0" smtClean="0"/>
              <a:t> перебивали </a:t>
            </a:r>
            <a:r>
              <a:rPr lang="ru-RU" sz="1700" dirty="0" err="1" smtClean="0"/>
              <a:t>нудотний</a:t>
            </a:r>
            <a:r>
              <a:rPr lang="ru-RU" sz="1700" dirty="0" smtClean="0"/>
              <a:t> запах. Популярною </a:t>
            </a:r>
            <a:r>
              <a:rPr lang="ru-RU" sz="1700" dirty="0" err="1" smtClean="0"/>
              <a:t>тоді</a:t>
            </a:r>
            <a:r>
              <a:rPr lang="ru-RU" sz="1700" dirty="0" smtClean="0"/>
              <a:t> </a:t>
            </a:r>
            <a:r>
              <a:rPr lang="ru-RU" sz="1700" dirty="0" err="1" smtClean="0"/>
              <a:t>була</a:t>
            </a:r>
            <a:r>
              <a:rPr lang="ru-RU" sz="1700" dirty="0" smtClean="0"/>
              <a:t> </a:t>
            </a:r>
            <a:r>
              <a:rPr lang="ru-RU" sz="1700" dirty="0" err="1" smtClean="0"/>
              <a:t>цитраль</a:t>
            </a:r>
            <a:r>
              <a:rPr lang="ru-RU" sz="1700" dirty="0" smtClean="0"/>
              <a:t> </a:t>
            </a:r>
            <a:r>
              <a:rPr lang="ru-RU" sz="1700" dirty="0" err="1" smtClean="0"/>
              <a:t>з</a:t>
            </a:r>
            <a:r>
              <a:rPr lang="ru-RU" sz="1700" dirty="0" smtClean="0"/>
              <a:t> </a:t>
            </a:r>
            <a:r>
              <a:rPr lang="ru-RU" sz="1700" dirty="0" err="1" smtClean="0"/>
              <a:t>приємним</a:t>
            </a:r>
            <a:r>
              <a:rPr lang="ru-RU" sz="1700" dirty="0" smtClean="0"/>
              <a:t> </a:t>
            </a:r>
            <a:r>
              <a:rPr lang="ru-RU" sz="1700" dirty="0" err="1" smtClean="0"/>
              <a:t>лимонним</a:t>
            </a:r>
            <a:r>
              <a:rPr lang="ru-RU" sz="1700" dirty="0" smtClean="0"/>
              <a:t> запахом.</a:t>
            </a:r>
          </a:p>
          <a:p>
            <a:pPr fontAlgn="t">
              <a:buNone/>
            </a:pPr>
            <a:endParaRPr lang="ru-RU" sz="1700" dirty="0" smtClean="0"/>
          </a:p>
          <a:p>
            <a:pPr>
              <a:buNone/>
            </a:pPr>
            <a:r>
              <a:rPr lang="ru-RU" sz="1700" dirty="0" smtClean="0"/>
              <a:t>      </a:t>
            </a:r>
            <a:r>
              <a:rPr lang="ru-RU" sz="1700" dirty="0" err="1" smtClean="0"/>
              <a:t>Проте</a:t>
            </a:r>
            <a:r>
              <a:rPr lang="ru-RU" sz="1700" dirty="0" smtClean="0"/>
              <a:t> </a:t>
            </a:r>
            <a:r>
              <a:rPr lang="ru-RU" sz="1700" dirty="0" err="1" smtClean="0"/>
              <a:t>поступово</a:t>
            </a:r>
            <a:r>
              <a:rPr lang="ru-RU" sz="1700" dirty="0" smtClean="0"/>
              <a:t> </a:t>
            </a:r>
            <a:r>
              <a:rPr lang="ru-RU" sz="1700" dirty="0" err="1" smtClean="0"/>
              <a:t>якість</a:t>
            </a:r>
            <a:r>
              <a:rPr lang="ru-RU" sz="1700" dirty="0" smtClean="0"/>
              <a:t> мила </a:t>
            </a:r>
            <a:r>
              <a:rPr lang="ru-RU" sz="1700" dirty="0" err="1" smtClean="0"/>
              <a:t>покращувалась</a:t>
            </a:r>
            <a:r>
              <a:rPr lang="ru-RU" sz="1700" dirty="0" smtClean="0"/>
              <a:t>. У </a:t>
            </a:r>
            <a:r>
              <a:rPr lang="ru-RU" sz="1700" dirty="0" err="1" smtClean="0"/>
              <a:t>його</a:t>
            </a:r>
            <a:r>
              <a:rPr lang="ru-RU" sz="1700" dirty="0" smtClean="0"/>
              <a:t> </a:t>
            </a:r>
            <a:r>
              <a:rPr lang="ru-RU" sz="1700" dirty="0" err="1" smtClean="0"/>
              <a:t>виробництві</a:t>
            </a:r>
            <a:r>
              <a:rPr lang="ru-RU" sz="1700" dirty="0" smtClean="0"/>
              <a:t> все </a:t>
            </a:r>
            <a:r>
              <a:rPr lang="ru-RU" sz="1700" dirty="0" err="1" smtClean="0"/>
              <a:t>частіше</a:t>
            </a:r>
            <a:r>
              <a:rPr lang="ru-RU" sz="1700" dirty="0" smtClean="0"/>
              <a:t> </a:t>
            </a:r>
            <a:r>
              <a:rPr lang="ru-RU" sz="1700" dirty="0" err="1" smtClean="0"/>
              <a:t>використовували</a:t>
            </a:r>
            <a:r>
              <a:rPr lang="ru-RU" sz="1700" dirty="0" smtClean="0"/>
              <a:t> </a:t>
            </a:r>
            <a:r>
              <a:rPr lang="ru-RU" sz="1700" dirty="0" err="1" smtClean="0"/>
              <a:t>рослинні</a:t>
            </a:r>
            <a:r>
              <a:rPr lang="ru-RU" sz="1700" dirty="0" smtClean="0"/>
              <a:t> </a:t>
            </a:r>
            <a:r>
              <a:rPr lang="ru-RU" sz="1700" dirty="0" err="1" smtClean="0"/>
              <a:t>олії</a:t>
            </a:r>
            <a:r>
              <a:rPr lang="ru-RU" sz="1700" dirty="0" smtClean="0"/>
              <a:t>, через </a:t>
            </a:r>
            <a:r>
              <a:rPr lang="ru-RU" sz="1700" dirty="0" err="1" smtClean="0"/>
              <a:t>це</a:t>
            </a:r>
            <a:r>
              <a:rPr lang="ru-RU" sz="1700" dirty="0" smtClean="0"/>
              <a:t> мило </a:t>
            </a:r>
            <a:r>
              <a:rPr lang="ru-RU" sz="1700" dirty="0" err="1" smtClean="0"/>
              <a:t>набувало</a:t>
            </a:r>
            <a:r>
              <a:rPr lang="ru-RU" sz="1700" dirty="0" smtClean="0"/>
              <a:t> </a:t>
            </a:r>
            <a:r>
              <a:rPr lang="ru-RU" sz="1700" dirty="0" err="1" smtClean="0"/>
              <a:t>популярності</a:t>
            </a:r>
            <a:r>
              <a:rPr lang="ru-RU" sz="1700" dirty="0" smtClean="0"/>
              <a:t>. </a:t>
            </a:r>
            <a:r>
              <a:rPr lang="ru-RU" sz="1700" dirty="0" err="1" smtClean="0"/>
              <a:t>Крім</a:t>
            </a:r>
            <a:r>
              <a:rPr lang="ru-RU" sz="1700" dirty="0" smtClean="0"/>
              <a:t> того, </a:t>
            </a:r>
            <a:r>
              <a:rPr lang="ru-RU" sz="1700" dirty="0" err="1" smtClean="0"/>
              <a:t>з’явились</a:t>
            </a:r>
            <a:r>
              <a:rPr lang="ru-RU" sz="1700" dirty="0" smtClean="0"/>
              <a:t> </a:t>
            </a:r>
            <a:r>
              <a:rPr lang="ru-RU" sz="1700" dirty="0" err="1" smtClean="0"/>
              <a:t>нові</a:t>
            </a:r>
            <a:r>
              <a:rPr lang="ru-RU" sz="1700" dirty="0" smtClean="0"/>
              <a:t> </a:t>
            </a:r>
            <a:r>
              <a:rPr lang="ru-RU" sz="1700" dirty="0" err="1" smtClean="0"/>
              <a:t>транспортні</a:t>
            </a:r>
            <a:r>
              <a:rPr lang="ru-RU" sz="1700" dirty="0" smtClean="0"/>
              <a:t> </a:t>
            </a:r>
            <a:r>
              <a:rPr lang="ru-RU" sz="1700" dirty="0" err="1" smtClean="0"/>
              <a:t>засоби</a:t>
            </a:r>
            <a:r>
              <a:rPr lang="ru-RU" sz="1700" dirty="0" smtClean="0"/>
              <a:t>, </a:t>
            </a:r>
            <a:r>
              <a:rPr lang="ru-RU" sz="1700" dirty="0" err="1" smtClean="0"/>
              <a:t>тож</a:t>
            </a:r>
            <a:r>
              <a:rPr lang="ru-RU" sz="1700" dirty="0" smtClean="0"/>
              <a:t> </a:t>
            </a:r>
            <a:r>
              <a:rPr lang="ru-RU" sz="1700" dirty="0" err="1" smtClean="0"/>
              <a:t>миловари</a:t>
            </a:r>
            <a:r>
              <a:rPr lang="ru-RU" sz="1700" dirty="0" smtClean="0"/>
              <a:t> </a:t>
            </a:r>
            <a:r>
              <a:rPr lang="ru-RU" sz="1700" dirty="0" err="1" smtClean="0"/>
              <a:t>отримали</a:t>
            </a:r>
            <a:r>
              <a:rPr lang="ru-RU" sz="1700" dirty="0" smtClean="0"/>
              <a:t> </a:t>
            </a:r>
            <a:r>
              <a:rPr lang="ru-RU" sz="1700" dirty="0" err="1" smtClean="0"/>
              <a:t>ширший</a:t>
            </a:r>
            <a:r>
              <a:rPr lang="ru-RU" sz="1700" dirty="0" smtClean="0"/>
              <a:t> доступ до </a:t>
            </a:r>
            <a:r>
              <a:rPr lang="ru-RU" sz="1700" dirty="0" err="1" smtClean="0"/>
              <a:t>високоякісних</a:t>
            </a:r>
            <a:r>
              <a:rPr lang="ru-RU" sz="1700" dirty="0" smtClean="0"/>
              <a:t> </a:t>
            </a:r>
            <a:r>
              <a:rPr lang="ru-RU" sz="1700" dirty="0" err="1" smtClean="0"/>
              <a:t>інгредієнтів</a:t>
            </a:r>
            <a:r>
              <a:rPr lang="ru-RU" sz="1700" dirty="0" smtClean="0"/>
              <a:t>. </a:t>
            </a:r>
            <a:r>
              <a:rPr lang="ru-RU" sz="1700" dirty="0" err="1" smtClean="0"/>
              <a:t>Наприклад</a:t>
            </a:r>
            <a:r>
              <a:rPr lang="ru-RU" sz="1700" dirty="0" smtClean="0"/>
              <a:t>, </a:t>
            </a:r>
            <a:r>
              <a:rPr lang="ru-RU" sz="1700" dirty="0" err="1" smtClean="0"/>
              <a:t>із</a:t>
            </a:r>
            <a:r>
              <a:rPr lang="ru-RU" sz="1700" dirty="0" smtClean="0"/>
              <a:t> </a:t>
            </a:r>
            <a:r>
              <a:rPr lang="ru-RU" sz="1700" dirty="0" err="1" smtClean="0"/>
              <a:t>Західної</a:t>
            </a:r>
            <a:r>
              <a:rPr lang="ru-RU" sz="1700" dirty="0" smtClean="0"/>
              <a:t> Африки почали </a:t>
            </a:r>
            <a:r>
              <a:rPr lang="ru-RU" sz="1700" dirty="0" err="1" smtClean="0"/>
              <a:t>привозити</a:t>
            </a:r>
            <a:r>
              <a:rPr lang="ru-RU" sz="1700" dirty="0" smtClean="0"/>
              <a:t> </a:t>
            </a:r>
            <a:r>
              <a:rPr lang="ru-RU" sz="1700" dirty="0" err="1" smtClean="0"/>
              <a:t>екстракт</a:t>
            </a:r>
            <a:r>
              <a:rPr lang="ru-RU" sz="1700" dirty="0" smtClean="0"/>
              <a:t> </a:t>
            </a:r>
            <a:r>
              <a:rPr lang="ru-RU" sz="1700" dirty="0" err="1" smtClean="0"/>
              <a:t>з</a:t>
            </a:r>
            <a:r>
              <a:rPr lang="ru-RU" sz="1700" dirty="0" smtClean="0"/>
              <a:t> </a:t>
            </a:r>
            <a:r>
              <a:rPr lang="ru-RU" sz="1700" dirty="0" err="1" smtClean="0"/>
              <a:t>м’ясистих</a:t>
            </a:r>
            <a:r>
              <a:rPr lang="ru-RU" sz="1700" dirty="0" smtClean="0"/>
              <a:t> </a:t>
            </a:r>
            <a:r>
              <a:rPr lang="ru-RU" sz="1700" dirty="0" err="1" smtClean="0"/>
              <a:t>плодів</a:t>
            </a:r>
            <a:r>
              <a:rPr lang="ru-RU" sz="1700" dirty="0" smtClean="0"/>
              <a:t> </a:t>
            </a:r>
            <a:r>
              <a:rPr lang="ru-RU" sz="1700" dirty="0" err="1" smtClean="0"/>
              <a:t>олійної</a:t>
            </a:r>
            <a:r>
              <a:rPr lang="ru-RU" sz="1700" dirty="0" smtClean="0"/>
              <a:t> </a:t>
            </a:r>
            <a:r>
              <a:rPr lang="ru-RU" sz="1700" dirty="0" err="1" smtClean="0"/>
              <a:t>пальми</a:t>
            </a:r>
            <a:r>
              <a:rPr lang="ru-RU" sz="1700" dirty="0" smtClean="0"/>
              <a:t>. </a:t>
            </a:r>
            <a:r>
              <a:rPr lang="ru-RU" sz="1700" dirty="0" err="1" smtClean="0"/>
              <a:t>Ця</a:t>
            </a:r>
            <a:r>
              <a:rPr lang="ru-RU" sz="1700" dirty="0" smtClean="0"/>
              <a:t> </a:t>
            </a:r>
            <a:r>
              <a:rPr lang="ru-RU" sz="1700" dirty="0" err="1" smtClean="0"/>
              <a:t>світла</a:t>
            </a:r>
            <a:r>
              <a:rPr lang="ru-RU" sz="1700" dirty="0" smtClean="0"/>
              <a:t> масляниста </a:t>
            </a:r>
            <a:r>
              <a:rPr lang="ru-RU" sz="1700" dirty="0" err="1" smtClean="0"/>
              <a:t>речовина</a:t>
            </a:r>
            <a:r>
              <a:rPr lang="ru-RU" sz="1700" dirty="0" smtClean="0"/>
              <a:t> стала </a:t>
            </a:r>
            <a:r>
              <a:rPr lang="ru-RU" sz="1700" dirty="0" err="1" smtClean="0"/>
              <a:t>основним</a:t>
            </a:r>
            <a:r>
              <a:rPr lang="ru-RU" sz="1700" dirty="0" smtClean="0"/>
              <a:t> </a:t>
            </a:r>
            <a:r>
              <a:rPr lang="ru-RU" sz="1700" dirty="0" err="1" smtClean="0"/>
              <a:t>складником</a:t>
            </a:r>
            <a:r>
              <a:rPr lang="ru-RU" sz="1700" dirty="0" smtClean="0"/>
              <a:t> у </a:t>
            </a:r>
            <a:r>
              <a:rPr lang="ru-RU" sz="1700" dirty="0" err="1" smtClean="0"/>
              <a:t>виробництві</a:t>
            </a:r>
            <a:r>
              <a:rPr lang="ru-RU" sz="1700" dirty="0" smtClean="0"/>
              <a:t> мила та косметики. А </a:t>
            </a:r>
            <a:r>
              <a:rPr lang="ru-RU" sz="1700" dirty="0" err="1" smtClean="0"/>
              <a:t>з</a:t>
            </a:r>
            <a:r>
              <a:rPr lang="ru-RU" sz="1700" dirty="0" smtClean="0"/>
              <a:t> </a:t>
            </a:r>
            <a:r>
              <a:rPr lang="ru-RU" sz="1700" dirty="0" err="1" smtClean="0"/>
              <a:t>тихоокеанських</a:t>
            </a:r>
            <a:r>
              <a:rPr lang="ru-RU" sz="1700" dirty="0" smtClean="0"/>
              <a:t> </a:t>
            </a:r>
            <a:r>
              <a:rPr lang="ru-RU" sz="1700" dirty="0" err="1" smtClean="0"/>
              <a:t>островів</a:t>
            </a:r>
            <a:r>
              <a:rPr lang="ru-RU" sz="1700" dirty="0" smtClean="0"/>
              <a:t> завозили копру — </a:t>
            </a:r>
            <a:r>
              <a:rPr lang="ru-RU" sz="1700" dirty="0" err="1" smtClean="0"/>
              <a:t>висушений</a:t>
            </a:r>
            <a:r>
              <a:rPr lang="ru-RU" sz="1700" dirty="0" smtClean="0"/>
              <a:t> </a:t>
            </a:r>
            <a:r>
              <a:rPr lang="ru-RU" sz="1700" dirty="0" err="1" smtClean="0"/>
              <a:t>м’якуш</a:t>
            </a:r>
            <a:r>
              <a:rPr lang="ru-RU" sz="1700" dirty="0" smtClean="0"/>
              <a:t> кокосового </a:t>
            </a:r>
            <a:r>
              <a:rPr lang="ru-RU" sz="1700" dirty="0" err="1" smtClean="0"/>
              <a:t>горіха</a:t>
            </a:r>
            <a:endParaRPr lang="ru-RU" sz="1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268760"/>
          </a:xfrm>
        </p:spPr>
        <p:txBody>
          <a:bodyPr/>
          <a:lstStyle/>
          <a:p>
            <a:pPr algn="ctr"/>
            <a:r>
              <a:rPr lang="uk-UA" dirty="0" smtClean="0"/>
              <a:t>Сучасне миловаріння</a:t>
            </a:r>
            <a:endParaRPr lang="ru-RU" dirty="0"/>
          </a:p>
        </p:txBody>
      </p:sp>
      <p:sp>
        <p:nvSpPr>
          <p:cNvPr id="3" name="Содержимое 2"/>
          <p:cNvSpPr>
            <a:spLocks noGrp="1"/>
          </p:cNvSpPr>
          <p:nvPr>
            <p:ph idx="1"/>
          </p:nvPr>
        </p:nvSpPr>
        <p:spPr>
          <a:xfrm>
            <a:off x="457200" y="1340768"/>
            <a:ext cx="8229600" cy="5328592"/>
          </a:xfrm>
        </p:spPr>
        <p:txBody>
          <a:bodyPr>
            <a:normAutofit/>
          </a:bodyPr>
          <a:lstStyle/>
          <a:p>
            <a:pPr>
              <a:buNone/>
            </a:pPr>
            <a:r>
              <a:rPr lang="ru-RU" sz="1800" dirty="0" smtClean="0"/>
              <a:t>      </a:t>
            </a:r>
            <a:r>
              <a:rPr lang="ru-RU" sz="1600" dirty="0" err="1" smtClean="0"/>
              <a:t>Сьогодні</a:t>
            </a:r>
            <a:r>
              <a:rPr lang="ru-RU" sz="1600" dirty="0" smtClean="0"/>
              <a:t> </a:t>
            </a:r>
            <a:r>
              <a:rPr lang="ru-RU" sz="1600" dirty="0" err="1" smtClean="0"/>
              <a:t>технологічний</a:t>
            </a:r>
            <a:r>
              <a:rPr lang="ru-RU" sz="1600" dirty="0" smtClean="0"/>
              <a:t> </a:t>
            </a:r>
            <a:r>
              <a:rPr lang="ru-RU" sz="1600" dirty="0" err="1" smtClean="0"/>
              <a:t>процес</a:t>
            </a:r>
            <a:r>
              <a:rPr lang="ru-RU" sz="1600" dirty="0" smtClean="0"/>
              <a:t> </a:t>
            </a:r>
            <a:r>
              <a:rPr lang="ru-RU" sz="1600" dirty="0" err="1" smtClean="0"/>
              <a:t>виготовлення</a:t>
            </a:r>
            <a:r>
              <a:rPr lang="ru-RU" sz="1600" dirty="0" smtClean="0"/>
              <a:t> мила </a:t>
            </a:r>
            <a:r>
              <a:rPr lang="ru-RU" sz="1600" dirty="0" err="1" smtClean="0"/>
              <a:t>складається</a:t>
            </a:r>
            <a:r>
              <a:rPr lang="ru-RU" sz="1600" dirty="0" smtClean="0"/>
              <a:t> </a:t>
            </a:r>
            <a:r>
              <a:rPr lang="ru-RU" sz="1600" dirty="0" err="1" smtClean="0"/>
              <a:t>з</a:t>
            </a:r>
            <a:r>
              <a:rPr lang="ru-RU" sz="1600" dirty="0" smtClean="0"/>
              <a:t> </a:t>
            </a:r>
            <a:r>
              <a:rPr lang="ru-RU" sz="1600" dirty="0" err="1" smtClean="0"/>
              <a:t>трьох</a:t>
            </a:r>
            <a:r>
              <a:rPr lang="ru-RU" sz="1600" dirty="0" smtClean="0"/>
              <a:t> </a:t>
            </a:r>
            <a:r>
              <a:rPr lang="ru-RU" sz="1600" dirty="0" err="1" smtClean="0"/>
              <a:t>основних</a:t>
            </a:r>
            <a:r>
              <a:rPr lang="ru-RU" sz="1600" dirty="0" smtClean="0"/>
              <a:t> </a:t>
            </a:r>
            <a:r>
              <a:rPr lang="ru-RU" sz="1600" dirty="0" err="1" smtClean="0"/>
              <a:t>етапів</a:t>
            </a:r>
            <a:r>
              <a:rPr lang="ru-RU" sz="1600" dirty="0" smtClean="0"/>
              <a:t>. Перший </a:t>
            </a:r>
            <a:r>
              <a:rPr lang="ru-RU" sz="1600" dirty="0" err="1" smtClean="0"/>
              <a:t>етап</a:t>
            </a:r>
            <a:r>
              <a:rPr lang="ru-RU" sz="1600" dirty="0" smtClean="0"/>
              <a:t> — </a:t>
            </a:r>
            <a:r>
              <a:rPr lang="ru-RU" sz="1600" dirty="0" err="1" smtClean="0"/>
              <a:t>це</a:t>
            </a:r>
            <a:r>
              <a:rPr lang="ru-RU" sz="1600" dirty="0" smtClean="0"/>
              <a:t> </a:t>
            </a:r>
            <a:r>
              <a:rPr lang="ru-RU" sz="1600" dirty="0" err="1" smtClean="0"/>
              <a:t>омилення</a:t>
            </a:r>
            <a:r>
              <a:rPr lang="ru-RU" sz="1600" dirty="0" smtClean="0"/>
              <a:t>. До </a:t>
            </a:r>
            <a:r>
              <a:rPr lang="ru-RU" sz="1600" dirty="0" err="1" smtClean="0"/>
              <a:t>різних</a:t>
            </a:r>
            <a:r>
              <a:rPr lang="ru-RU" sz="1600" dirty="0" smtClean="0"/>
              <a:t> </a:t>
            </a:r>
            <a:r>
              <a:rPr lang="ru-RU" sz="1600" dirty="0" err="1" smtClean="0"/>
              <a:t>олій</a:t>
            </a:r>
            <a:r>
              <a:rPr lang="ru-RU" sz="1600" dirty="0" smtClean="0"/>
              <a:t> та </a:t>
            </a:r>
            <a:r>
              <a:rPr lang="ru-RU" sz="1600" dirty="0" err="1" smtClean="0"/>
              <a:t>жирів</a:t>
            </a:r>
            <a:r>
              <a:rPr lang="ru-RU" sz="1600" dirty="0" smtClean="0"/>
              <a:t> </a:t>
            </a:r>
            <a:r>
              <a:rPr lang="ru-RU" sz="1600" dirty="0" err="1" smtClean="0"/>
              <a:t>додають</a:t>
            </a:r>
            <a:r>
              <a:rPr lang="ru-RU" sz="1600" dirty="0" smtClean="0"/>
              <a:t> луг, </a:t>
            </a:r>
            <a:r>
              <a:rPr lang="ru-RU" sz="1600" dirty="0" err="1" smtClean="0"/>
              <a:t>внаслідок</a:t>
            </a:r>
            <a:r>
              <a:rPr lang="ru-RU" sz="1600" dirty="0" smtClean="0"/>
              <a:t> </a:t>
            </a:r>
            <a:r>
              <a:rPr lang="ru-RU" sz="1600" dirty="0" err="1" smtClean="0"/>
              <a:t>чого</a:t>
            </a:r>
            <a:r>
              <a:rPr lang="ru-RU" sz="1600" dirty="0" smtClean="0"/>
              <a:t> </a:t>
            </a:r>
            <a:r>
              <a:rPr lang="ru-RU" sz="1600" dirty="0" err="1" smtClean="0"/>
              <a:t>утворюється</a:t>
            </a:r>
            <a:r>
              <a:rPr lang="ru-RU" sz="1600" dirty="0" smtClean="0"/>
              <a:t> </a:t>
            </a:r>
            <a:r>
              <a:rPr lang="ru-RU" sz="1600" dirty="0" err="1" smtClean="0"/>
              <a:t>суміш</a:t>
            </a:r>
            <a:r>
              <a:rPr lang="ru-RU" sz="1600" dirty="0" smtClean="0"/>
              <a:t> </a:t>
            </a:r>
            <a:r>
              <a:rPr lang="ru-RU" sz="1600" dirty="0" err="1" smtClean="0"/>
              <a:t>з</a:t>
            </a:r>
            <a:r>
              <a:rPr lang="ru-RU" sz="1600" dirty="0" smtClean="0"/>
              <a:t> чистого мила, </a:t>
            </a:r>
            <a:r>
              <a:rPr lang="ru-RU" sz="1600" dirty="0" err="1" smtClean="0"/>
              <a:t>гліцерину</a:t>
            </a:r>
            <a:r>
              <a:rPr lang="ru-RU" sz="1600" dirty="0" smtClean="0"/>
              <a:t> та 30 </a:t>
            </a:r>
            <a:r>
              <a:rPr lang="ru-RU" sz="1600" dirty="0" err="1" smtClean="0"/>
              <a:t>відсотків</a:t>
            </a:r>
            <a:r>
              <a:rPr lang="ru-RU" sz="1600" dirty="0" smtClean="0"/>
              <a:t> води. </a:t>
            </a:r>
            <a:r>
              <a:rPr lang="ru-RU" sz="1600" dirty="0" err="1" smtClean="0"/>
              <a:t>Іноді</a:t>
            </a:r>
            <a:r>
              <a:rPr lang="ru-RU" sz="1600" dirty="0" smtClean="0"/>
              <a:t> для того, </a:t>
            </a:r>
            <a:r>
              <a:rPr lang="ru-RU" sz="1600" dirty="0" err="1" smtClean="0"/>
              <a:t>аби</a:t>
            </a:r>
            <a:r>
              <a:rPr lang="ru-RU" sz="1600" dirty="0" smtClean="0"/>
              <a:t> </a:t>
            </a:r>
            <a:r>
              <a:rPr lang="ru-RU" sz="1600" dirty="0" err="1" smtClean="0"/>
              <a:t>отримати</a:t>
            </a:r>
            <a:r>
              <a:rPr lang="ru-RU" sz="1600" dirty="0" smtClean="0"/>
              <a:t> </a:t>
            </a:r>
            <a:r>
              <a:rPr lang="ru-RU" sz="1600" dirty="0" err="1" smtClean="0"/>
              <a:t>цю</a:t>
            </a:r>
            <a:r>
              <a:rPr lang="ru-RU" sz="1600" dirty="0" smtClean="0"/>
              <a:t> </a:t>
            </a:r>
            <a:r>
              <a:rPr lang="ru-RU" sz="1600" dirty="0" err="1" smtClean="0"/>
              <a:t>суміш</a:t>
            </a:r>
            <a:r>
              <a:rPr lang="ru-RU" sz="1600" dirty="0" smtClean="0"/>
              <a:t>, мило, як </a:t>
            </a:r>
            <a:r>
              <a:rPr lang="ru-RU" sz="1600" dirty="0" err="1" smtClean="0"/>
              <a:t>і</a:t>
            </a:r>
            <a:r>
              <a:rPr lang="ru-RU" sz="1600" dirty="0" smtClean="0"/>
              <a:t> </a:t>
            </a:r>
            <a:r>
              <a:rPr lang="ru-RU" sz="1600" dirty="0" err="1" smtClean="0"/>
              <a:t>раніше</a:t>
            </a:r>
            <a:r>
              <a:rPr lang="ru-RU" sz="1600" dirty="0" smtClean="0"/>
              <a:t>, </a:t>
            </a:r>
            <a:r>
              <a:rPr lang="ru-RU" sz="1600" dirty="0" err="1" smtClean="0"/>
              <a:t>варять</a:t>
            </a:r>
            <a:r>
              <a:rPr lang="ru-RU" sz="1600" dirty="0" smtClean="0"/>
              <a:t> у котлах, </a:t>
            </a:r>
            <a:r>
              <a:rPr lang="ru-RU" sz="1600" dirty="0" err="1" smtClean="0"/>
              <a:t>але</a:t>
            </a:r>
            <a:r>
              <a:rPr lang="ru-RU" sz="1600" dirty="0" smtClean="0"/>
              <a:t> в </a:t>
            </a:r>
            <a:r>
              <a:rPr lang="ru-RU" sz="1600" dirty="0" err="1" smtClean="0"/>
              <a:t>більш</a:t>
            </a:r>
            <a:r>
              <a:rPr lang="ru-RU" sz="1600" dirty="0" smtClean="0"/>
              <a:t> </a:t>
            </a:r>
            <a:r>
              <a:rPr lang="ru-RU" sz="1600" dirty="0" err="1" smtClean="0"/>
              <a:t>сучасних</a:t>
            </a:r>
            <a:r>
              <a:rPr lang="ru-RU" sz="1600" dirty="0" smtClean="0"/>
              <a:t> </a:t>
            </a:r>
            <a:r>
              <a:rPr lang="ru-RU" sz="1600" dirty="0" err="1" smtClean="0"/>
              <a:t>миловарнях</a:t>
            </a:r>
            <a:r>
              <a:rPr lang="ru-RU" sz="1600" dirty="0" smtClean="0"/>
              <a:t> </a:t>
            </a:r>
            <a:r>
              <a:rPr lang="ru-RU" sz="1600" dirty="0" err="1" smtClean="0"/>
              <a:t>цим</a:t>
            </a:r>
            <a:r>
              <a:rPr lang="ru-RU" sz="1600" dirty="0" smtClean="0"/>
              <a:t> </a:t>
            </a:r>
            <a:r>
              <a:rPr lang="ru-RU" sz="1600" dirty="0" err="1" smtClean="0"/>
              <a:t>процесом</a:t>
            </a:r>
            <a:r>
              <a:rPr lang="ru-RU" sz="1600" dirty="0" smtClean="0"/>
              <a:t> </a:t>
            </a:r>
            <a:r>
              <a:rPr lang="ru-RU" sz="1600" dirty="0" err="1" smtClean="0"/>
              <a:t>керує</a:t>
            </a:r>
            <a:r>
              <a:rPr lang="ru-RU" sz="1600" dirty="0" smtClean="0"/>
              <a:t> </a:t>
            </a:r>
            <a:r>
              <a:rPr lang="ru-RU" sz="1600" dirty="0" err="1" smtClean="0"/>
              <a:t>комп’ютеризована</a:t>
            </a:r>
            <a:r>
              <a:rPr lang="ru-RU" sz="1600" dirty="0" smtClean="0"/>
              <a:t> система. </a:t>
            </a:r>
            <a:r>
              <a:rPr lang="ru-RU" sz="1600" dirty="0" err="1" smtClean="0"/>
              <a:t>Другий</a:t>
            </a:r>
            <a:r>
              <a:rPr lang="ru-RU" sz="1600" dirty="0" smtClean="0"/>
              <a:t> </a:t>
            </a:r>
            <a:r>
              <a:rPr lang="ru-RU" sz="1600" dirty="0" err="1" smtClean="0"/>
              <a:t>етап</a:t>
            </a:r>
            <a:r>
              <a:rPr lang="ru-RU" sz="1600" dirty="0" smtClean="0"/>
              <a:t> — сушка. </a:t>
            </a:r>
            <a:r>
              <a:rPr lang="ru-RU" sz="1600" dirty="0" err="1" smtClean="0"/>
              <a:t>Очищене</a:t>
            </a:r>
            <a:r>
              <a:rPr lang="ru-RU" sz="1600" dirty="0" smtClean="0"/>
              <a:t> мило </a:t>
            </a:r>
            <a:r>
              <a:rPr lang="ru-RU" sz="1600" dirty="0" err="1" smtClean="0"/>
              <a:t>подають</a:t>
            </a:r>
            <a:r>
              <a:rPr lang="ru-RU" sz="1600" dirty="0" smtClean="0"/>
              <a:t> в </a:t>
            </a:r>
            <a:r>
              <a:rPr lang="ru-RU" sz="1600" dirty="0" err="1" smtClean="0"/>
              <a:t>розпилювальну</a:t>
            </a:r>
            <a:r>
              <a:rPr lang="ru-RU" sz="1600" dirty="0" smtClean="0"/>
              <a:t> сушку, де у </a:t>
            </a:r>
            <a:r>
              <a:rPr lang="ru-RU" sz="1600" dirty="0" err="1" smtClean="0"/>
              <a:t>вакуумі</a:t>
            </a:r>
            <a:r>
              <a:rPr lang="ru-RU" sz="1600" dirty="0" smtClean="0"/>
              <a:t> та при </a:t>
            </a:r>
            <a:r>
              <a:rPr lang="ru-RU" sz="1600" dirty="0" err="1" smtClean="0"/>
              <a:t>високій</a:t>
            </a:r>
            <a:r>
              <a:rPr lang="ru-RU" sz="1600" dirty="0" smtClean="0"/>
              <a:t> </a:t>
            </a:r>
            <a:r>
              <a:rPr lang="ru-RU" sz="1600" dirty="0" err="1" smtClean="0"/>
              <a:t>температурі</a:t>
            </a:r>
            <a:r>
              <a:rPr lang="ru-RU" sz="1600" dirty="0" smtClean="0"/>
              <a:t> </a:t>
            </a:r>
            <a:r>
              <a:rPr lang="ru-RU" sz="1600" dirty="0" err="1" smtClean="0"/>
              <a:t>воно</a:t>
            </a:r>
            <a:r>
              <a:rPr lang="ru-RU" sz="1600" dirty="0" smtClean="0"/>
              <a:t> </a:t>
            </a:r>
            <a:r>
              <a:rPr lang="ru-RU" sz="1600" dirty="0" err="1" smtClean="0"/>
              <a:t>перетворюється</a:t>
            </a:r>
            <a:r>
              <a:rPr lang="ru-RU" sz="1600" dirty="0" smtClean="0"/>
              <a:t> на </a:t>
            </a:r>
            <a:r>
              <a:rPr lang="ru-RU" sz="1600" dirty="0" err="1" smtClean="0"/>
              <a:t>маленькі</a:t>
            </a:r>
            <a:r>
              <a:rPr lang="ru-RU" sz="1600" dirty="0" smtClean="0"/>
              <a:t> </a:t>
            </a:r>
            <a:r>
              <a:rPr lang="ru-RU" sz="1600" dirty="0" err="1" smtClean="0"/>
              <a:t>гранули</a:t>
            </a:r>
            <a:r>
              <a:rPr lang="ru-RU" sz="1600" dirty="0" smtClean="0"/>
              <a:t> </a:t>
            </a:r>
            <a:r>
              <a:rPr lang="ru-RU" sz="1600" dirty="0" err="1" smtClean="0"/>
              <a:t>з</a:t>
            </a:r>
            <a:r>
              <a:rPr lang="ru-RU" sz="1600" dirty="0" smtClean="0"/>
              <a:t> </a:t>
            </a:r>
            <a:r>
              <a:rPr lang="ru-RU" sz="1600" dirty="0" err="1" smtClean="0"/>
              <a:t>вмістом</a:t>
            </a:r>
            <a:r>
              <a:rPr lang="ru-RU" sz="1600" dirty="0" smtClean="0"/>
              <a:t> води </a:t>
            </a:r>
            <a:r>
              <a:rPr lang="ru-RU" sz="1600" dirty="0" err="1" smtClean="0"/>
              <a:t>лише</a:t>
            </a:r>
            <a:r>
              <a:rPr lang="ru-RU" sz="1600" dirty="0" smtClean="0"/>
              <a:t> 12 </a:t>
            </a:r>
            <a:r>
              <a:rPr lang="ru-RU" sz="1600" dirty="0" err="1" smtClean="0"/>
              <a:t>відсотків</a:t>
            </a:r>
            <a:r>
              <a:rPr lang="ru-RU" sz="1600" dirty="0" smtClean="0"/>
              <a:t>. А на </a:t>
            </a:r>
            <a:r>
              <a:rPr lang="ru-RU" sz="1600" dirty="0" err="1" smtClean="0"/>
              <a:t>третьому</a:t>
            </a:r>
            <a:r>
              <a:rPr lang="ru-RU" sz="1600" dirty="0" smtClean="0"/>
              <a:t>, </a:t>
            </a:r>
            <a:r>
              <a:rPr lang="ru-RU" sz="1600" dirty="0" err="1" smtClean="0"/>
              <a:t>завершальному</a:t>
            </a:r>
            <a:r>
              <a:rPr lang="ru-RU" sz="1600" dirty="0" smtClean="0"/>
              <a:t> </a:t>
            </a:r>
            <a:r>
              <a:rPr lang="ru-RU" sz="1600" dirty="0" err="1" smtClean="0"/>
              <a:t>етапі</a:t>
            </a:r>
            <a:r>
              <a:rPr lang="ru-RU" sz="1600" dirty="0" smtClean="0"/>
              <a:t> </a:t>
            </a:r>
            <a:r>
              <a:rPr lang="ru-RU" sz="1600" dirty="0" err="1" smtClean="0"/>
              <a:t>мильні</a:t>
            </a:r>
            <a:r>
              <a:rPr lang="ru-RU" sz="1600" dirty="0" smtClean="0"/>
              <a:t> </a:t>
            </a:r>
            <a:r>
              <a:rPr lang="ru-RU" sz="1600" dirty="0" err="1" smtClean="0"/>
              <a:t>гранули</a:t>
            </a:r>
            <a:r>
              <a:rPr lang="ru-RU" sz="1600" dirty="0" smtClean="0"/>
              <a:t> </a:t>
            </a:r>
            <a:r>
              <a:rPr lang="ru-RU" sz="1600" dirty="0" err="1" smtClean="0"/>
              <a:t>змішують</a:t>
            </a:r>
            <a:r>
              <a:rPr lang="ru-RU" sz="1600" dirty="0" smtClean="0"/>
              <a:t> </a:t>
            </a:r>
            <a:r>
              <a:rPr lang="ru-RU" sz="1600" dirty="0" err="1" smtClean="0"/>
              <a:t>з</a:t>
            </a:r>
            <a:r>
              <a:rPr lang="ru-RU" sz="1600" dirty="0" smtClean="0"/>
              <a:t> </a:t>
            </a:r>
            <a:r>
              <a:rPr lang="ru-RU" sz="1600" dirty="0" err="1" smtClean="0"/>
              <a:t>різними</a:t>
            </a:r>
            <a:r>
              <a:rPr lang="ru-RU" sz="1600" dirty="0" smtClean="0"/>
              <a:t> </a:t>
            </a:r>
            <a:r>
              <a:rPr lang="ru-RU" sz="1600" dirty="0" err="1" smtClean="0"/>
              <a:t>ароматизаторами</a:t>
            </a:r>
            <a:r>
              <a:rPr lang="ru-RU" sz="1600" dirty="0" smtClean="0"/>
              <a:t>, </a:t>
            </a:r>
            <a:r>
              <a:rPr lang="ru-RU" sz="1600" dirty="0" err="1" smtClean="0"/>
              <a:t>барвниками</a:t>
            </a:r>
            <a:r>
              <a:rPr lang="ru-RU" sz="1600" dirty="0" smtClean="0"/>
              <a:t> та </a:t>
            </a:r>
            <a:r>
              <a:rPr lang="ru-RU" sz="1600" dirty="0" err="1" smtClean="0"/>
              <a:t>іншими</a:t>
            </a:r>
            <a:r>
              <a:rPr lang="ru-RU" sz="1600" dirty="0" smtClean="0"/>
              <a:t> </a:t>
            </a:r>
            <a:r>
              <a:rPr lang="ru-RU" sz="1600" dirty="0" err="1" smtClean="0"/>
              <a:t>додатками</a:t>
            </a:r>
            <a:r>
              <a:rPr lang="ru-RU" sz="1600" dirty="0" smtClean="0"/>
              <a:t>. </a:t>
            </a:r>
            <a:r>
              <a:rPr lang="ru-RU" sz="1600" dirty="0" err="1" smtClean="0"/>
              <a:t>Наприкінці</a:t>
            </a:r>
            <a:r>
              <a:rPr lang="ru-RU" sz="1600" dirty="0" smtClean="0"/>
              <a:t> мило </a:t>
            </a:r>
            <a:r>
              <a:rPr lang="ru-RU" sz="1600" dirty="0" err="1" smtClean="0"/>
              <a:t>нарізають</a:t>
            </a:r>
            <a:r>
              <a:rPr lang="ru-RU" sz="1600" dirty="0" smtClean="0"/>
              <a:t> кусочками </a:t>
            </a:r>
            <a:r>
              <a:rPr lang="ru-RU" sz="1600" dirty="0" err="1" smtClean="0"/>
              <a:t>або</a:t>
            </a:r>
            <a:r>
              <a:rPr lang="ru-RU" sz="1600" dirty="0" smtClean="0"/>
              <a:t> ж </a:t>
            </a:r>
            <a:r>
              <a:rPr lang="ru-RU" sz="1600" dirty="0" err="1" smtClean="0"/>
              <a:t>заливають</a:t>
            </a:r>
            <a:r>
              <a:rPr lang="ru-RU" sz="1600" dirty="0" smtClean="0"/>
              <a:t> у </a:t>
            </a:r>
            <a:r>
              <a:rPr lang="ru-RU" sz="1600" dirty="0" err="1" smtClean="0"/>
              <a:t>відповідні</a:t>
            </a:r>
            <a:r>
              <a:rPr lang="ru-RU" sz="1600" dirty="0" smtClean="0"/>
              <a:t> </a:t>
            </a:r>
            <a:r>
              <a:rPr lang="ru-RU" sz="1600" dirty="0" err="1" smtClean="0"/>
              <a:t>форми</a:t>
            </a:r>
            <a:r>
              <a:rPr lang="ru-RU" sz="1600" dirty="0" smtClean="0"/>
              <a:t>. </a:t>
            </a:r>
            <a:r>
              <a:rPr lang="ru-RU" sz="1600" dirty="0" err="1" smtClean="0"/>
              <a:t>Нині</a:t>
            </a:r>
            <a:r>
              <a:rPr lang="ru-RU" sz="1600" dirty="0" smtClean="0"/>
              <a:t> </a:t>
            </a:r>
            <a:r>
              <a:rPr lang="ru-RU" sz="1600" dirty="0" err="1" smtClean="0"/>
              <a:t>фруктове</a:t>
            </a:r>
            <a:r>
              <a:rPr lang="ru-RU" sz="1600" dirty="0" smtClean="0"/>
              <a:t> та </a:t>
            </a:r>
            <a:r>
              <a:rPr lang="ru-RU" sz="1600" dirty="0" err="1" smtClean="0"/>
              <a:t>рослинне</a:t>
            </a:r>
            <a:r>
              <a:rPr lang="ru-RU" sz="1600" dirty="0" smtClean="0"/>
              <a:t> </a:t>
            </a:r>
            <a:r>
              <a:rPr lang="ru-RU" sz="1600" dirty="0" err="1" smtClean="0"/>
              <a:t>туалетне</a:t>
            </a:r>
            <a:r>
              <a:rPr lang="ru-RU" sz="1600" dirty="0" smtClean="0"/>
              <a:t> мило </a:t>
            </a:r>
            <a:r>
              <a:rPr lang="ru-RU" sz="1600" dirty="0" err="1" smtClean="0"/>
              <a:t>досить</a:t>
            </a:r>
            <a:r>
              <a:rPr lang="ru-RU" sz="1600" dirty="0" smtClean="0"/>
              <a:t> </a:t>
            </a:r>
            <a:r>
              <a:rPr lang="ru-RU" sz="1600" dirty="0" err="1" smtClean="0"/>
              <a:t>популярне</a:t>
            </a:r>
            <a:r>
              <a:rPr lang="ru-RU" sz="1600" dirty="0" smtClean="0"/>
              <a:t>, </a:t>
            </a:r>
            <a:r>
              <a:rPr lang="ru-RU" sz="1600" dirty="0" err="1" smtClean="0"/>
              <a:t>оскільки</a:t>
            </a:r>
            <a:r>
              <a:rPr lang="ru-RU" sz="1600" dirty="0" smtClean="0"/>
              <a:t> </a:t>
            </a:r>
            <a:r>
              <a:rPr lang="ru-RU" sz="1600" dirty="0" err="1" smtClean="0"/>
              <a:t>вважається</a:t>
            </a:r>
            <a:r>
              <a:rPr lang="ru-RU" sz="1600" dirty="0" smtClean="0"/>
              <a:t>, </a:t>
            </a:r>
            <a:r>
              <a:rPr lang="ru-RU" sz="1600" dirty="0" err="1" smtClean="0"/>
              <a:t>що</a:t>
            </a:r>
            <a:r>
              <a:rPr lang="ru-RU" sz="1600" dirty="0" smtClean="0"/>
              <a:t> </a:t>
            </a:r>
            <a:r>
              <a:rPr lang="ru-RU" sz="1600" dirty="0" err="1" smtClean="0"/>
              <a:t>воно</a:t>
            </a:r>
            <a:r>
              <a:rPr lang="ru-RU" sz="1600" dirty="0" smtClean="0"/>
              <a:t> </a:t>
            </a:r>
            <a:r>
              <a:rPr lang="ru-RU" sz="1600" dirty="0" err="1" smtClean="0"/>
              <a:t>натуральне</a:t>
            </a:r>
            <a:r>
              <a:rPr lang="ru-RU" sz="1600" dirty="0" smtClean="0"/>
              <a:t> </a:t>
            </a:r>
            <a:r>
              <a:rPr lang="ru-RU" sz="1600" dirty="0" err="1" smtClean="0"/>
              <a:t>і</a:t>
            </a:r>
            <a:r>
              <a:rPr lang="ru-RU" sz="1600" dirty="0" smtClean="0"/>
              <a:t> </a:t>
            </a:r>
            <a:r>
              <a:rPr lang="ru-RU" sz="1600" dirty="0" err="1" smtClean="0"/>
              <a:t>більш</a:t>
            </a:r>
            <a:r>
              <a:rPr lang="ru-RU" sz="1600" dirty="0" smtClean="0"/>
              <a:t> </a:t>
            </a:r>
            <a:r>
              <a:rPr lang="ru-RU" sz="1600" dirty="0" err="1" smtClean="0"/>
              <a:t>корисне</a:t>
            </a:r>
            <a:r>
              <a:rPr lang="ru-RU" sz="1600" dirty="0" smtClean="0"/>
              <a:t>.</a:t>
            </a:r>
            <a:endParaRPr lang="ru-RU" sz="1600" dirty="0"/>
          </a:p>
        </p:txBody>
      </p:sp>
      <p:pic>
        <p:nvPicPr>
          <p:cNvPr id="2050" name="Picture 2" descr="C:\Users\mm\Downloads\12_20(3).jpg"/>
          <p:cNvPicPr>
            <a:picLocks noChangeAspect="1" noChangeArrowheads="1"/>
          </p:cNvPicPr>
          <p:nvPr/>
        </p:nvPicPr>
        <p:blipFill>
          <a:blip r:embed="rId2" cstate="print"/>
          <a:srcRect/>
          <a:stretch>
            <a:fillRect/>
          </a:stretch>
        </p:blipFill>
        <p:spPr bwMode="auto">
          <a:xfrm>
            <a:off x="755576" y="4725144"/>
            <a:ext cx="2653308" cy="1991904"/>
          </a:xfrm>
          <a:prstGeom prst="rect">
            <a:avLst/>
          </a:prstGeom>
          <a:noFill/>
        </p:spPr>
      </p:pic>
      <p:pic>
        <p:nvPicPr>
          <p:cNvPr id="2051" name="Picture 3" descr="C:\Users\mm\Downloads\images (2).jpg"/>
          <p:cNvPicPr>
            <a:picLocks noChangeAspect="1" noChangeArrowheads="1"/>
          </p:cNvPicPr>
          <p:nvPr/>
        </p:nvPicPr>
        <p:blipFill>
          <a:blip r:embed="rId3" cstate="print"/>
          <a:srcRect/>
          <a:stretch>
            <a:fillRect/>
          </a:stretch>
        </p:blipFill>
        <p:spPr bwMode="auto">
          <a:xfrm>
            <a:off x="3923928" y="4869160"/>
            <a:ext cx="4924061" cy="167982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box(in)">
                                      <p:cBhvr>
                                        <p:cTn id="17" dur="5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051"/>
                                        </p:tgtEl>
                                        <p:attrNameLst>
                                          <p:attrName>style.visibility</p:attrName>
                                        </p:attrNameLst>
                                      </p:cBhvr>
                                      <p:to>
                                        <p:strVal val="visible"/>
                                      </p:to>
                                    </p:set>
                                    <p:animEffect transition="in" filter="box(in)">
                                      <p:cBhvr>
                                        <p:cTn id="22"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73</TotalTime>
  <Words>146</Words>
  <Application>Microsoft Office PowerPoint</Application>
  <PresentationFormat>Экран (4:3)</PresentationFormat>
  <Paragraphs>23</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Яркая</vt:lpstr>
      <vt:lpstr>Історія виникнення мила</vt:lpstr>
      <vt:lpstr>Мило — розчинна у воді мийна речовина; як хімічний продукт являє собою відносно складне з'єднання жирних кислот з лугами, а за своєю будовою відноситься до класу солей. Випускається в твердому стані, рідкому, а також у вигляді порошку і гранул</vt:lpstr>
      <vt:lpstr>МИЛО — один з небагатьох продуктів, який доступний майже кожному. З дитинства до старості ми користуємось ним щодня. Цікаво, що мило почали виробляти ще в сиву давнину. З часом воно вже не вважалось розкішшю, а стало предметом першої необхідності. У ХІХ столітті один хімік заявив, що попит на мило свідчить про добробут та цивілізованість суспільства. Сьогодні завдяки милу ми можемо дбати про свою гігієну та підтримувати добре здоров’я. Довідаймось, як цей важливий продукт увійшов до щоденного вжитку. </vt:lpstr>
      <vt:lpstr>Легенда</vt:lpstr>
      <vt:lpstr>Давні рецепти мила</vt:lpstr>
      <vt:lpstr>Розвиток миловарної  промисловості</vt:lpstr>
      <vt:lpstr>Добра репутація мила</vt:lpstr>
      <vt:lpstr>Сучасне миловаріння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Історія виникнення мила</dc:title>
  <dc:creator>RePack by SPecialiST</dc:creator>
  <cp:lastModifiedBy>RePack by SPecialiST</cp:lastModifiedBy>
  <cp:revision>9</cp:revision>
  <dcterms:created xsi:type="dcterms:W3CDTF">2014-04-07T17:15:26Z</dcterms:created>
  <dcterms:modified xsi:type="dcterms:W3CDTF">2014-04-16T02:47:07Z</dcterms:modified>
</cp:coreProperties>
</file>