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DDEFEE-81D3-419C-A21B-09610EC9608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357166"/>
            <a:ext cx="8072494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Презентація на тему :</a:t>
            </a:r>
            <a:b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/>
            </a:r>
            <a:b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  </a:t>
            </a:r>
            <a:r>
              <a:rPr lang="uk-UA" sz="2400" dirty="0" err="1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“Кам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Broadway" pitchFamily="82" charset="0"/>
              </a:rPr>
              <a:t>’</a:t>
            </a:r>
            <a:r>
              <a:rPr lang="uk-UA" sz="2400" dirty="0" err="1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яне</a:t>
            </a:r>
            <a: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вугілля та продукти його </a:t>
            </a:r>
            <a:r>
              <a:rPr lang="uk-UA" sz="2400" dirty="0" err="1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переробки”</a:t>
            </a:r>
            <a:endParaRPr lang="ru-RU" sz="240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coal_hand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813" y="3254117"/>
            <a:ext cx="3829050" cy="25468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000504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 екологічного погляду коксохімічне виробництво вимагає не лише технологічного поліпшення певних його ланок, а й докорінної перебудови у повністю безвідхідне з комплексним використанням ресурсів на основі принципово нових технічних рішень.</a:t>
            </a:r>
            <a:endParaRPr lang="ru-RU" dirty="0"/>
          </a:p>
        </p:txBody>
      </p:sp>
      <p:pic>
        <p:nvPicPr>
          <p:cNvPr id="22530" name="Picture 2" descr="http://www.krashiy.com/images/expo2008/assets2/mid_photos/2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192348" cy="32861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ynenergy.ru/wp-content/uploads/2012/08/0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511269" cy="21431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428604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Великого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рідкого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(</a:t>
            </a:r>
            <a:r>
              <a:rPr lang="ru-RU" dirty="0" err="1" smtClean="0"/>
              <a:t>гасу</a:t>
            </a:r>
            <a:r>
              <a:rPr lang="ru-RU" dirty="0" smtClean="0"/>
              <a:t>, бензину)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3572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У наш час є кілька способів переробки вугілля в рідке паливо: 1) синтез; 2) екстракція або термічне розчинення вугілля; 3) гідрування; 4) гідроліз</a:t>
            </a:r>
            <a:endParaRPr lang="ru-RU" dirty="0"/>
          </a:p>
        </p:txBody>
      </p:sp>
      <p:pic>
        <p:nvPicPr>
          <p:cNvPr id="23556" name="Picture 4" descr="http://images01.olx.ru/ui/18/44/03/1326490504_299764103_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3782936" cy="278608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uthenia.info/txt/biletskv/saranchv/ch-2.2_html_m621bf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714644" cy="3382864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214678" y="4286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пошуках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розв'язань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проблем </a:t>
            </a:r>
            <a:r>
              <a:rPr lang="ru-RU" dirty="0" err="1" smtClean="0"/>
              <a:t>заслуговує</a:t>
            </a:r>
            <a:r>
              <a:rPr lang="ru-RU" dirty="0" smtClean="0"/>
              <a:t> на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газифікація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не </a:t>
            </a:r>
            <a:r>
              <a:rPr lang="ru-RU" dirty="0" err="1" smtClean="0"/>
              <a:t>рідкого</a:t>
            </a:r>
            <a:r>
              <a:rPr lang="ru-RU" dirty="0" smtClean="0"/>
              <a:t>, а </a:t>
            </a:r>
            <a:r>
              <a:rPr lang="ru-RU" dirty="0" err="1" smtClean="0"/>
              <a:t>газоподібного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, яке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синтезів</a:t>
            </a:r>
            <a:r>
              <a:rPr lang="ru-RU" dirty="0" smtClean="0"/>
              <a:t>.</a:t>
            </a:r>
          </a:p>
        </p:txBody>
      </p:sp>
      <p:pic>
        <p:nvPicPr>
          <p:cNvPr id="24580" name="Picture 4" descr="http://www-static.shell.com/static/public/imgs/240x178/coal_gasif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3857652" cy="2861094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105156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Дякуємо за увагу!</a:t>
            </a:r>
            <a:endParaRPr lang="ru-RU" sz="4800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7752" y="1571612"/>
            <a:ext cx="3857652" cy="2057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2400" i="1" dirty="0" smtClean="0"/>
              <a:t>Вугілля </a:t>
            </a:r>
            <a:r>
              <a:rPr lang="ru-RU" sz="2400" dirty="0" smtClean="0"/>
              <a:t>— </a:t>
            </a:r>
            <a:r>
              <a:rPr lang="uk-UA" sz="2400" i="1" dirty="0" smtClean="0"/>
              <a:t>це тверда горюча копалина органічного походження, що утворилася з вимерлих рослин і планктону в результаті діяльності мікроорганізмів.</a:t>
            </a:r>
            <a:endParaRPr lang="ru-RU" dirty="0"/>
          </a:p>
        </p:txBody>
      </p:sp>
      <p:pic>
        <p:nvPicPr>
          <p:cNvPr id="10" name="Содержимое 9" descr="CoalAnthraci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342900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488" y="41433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 Україні вугледобування зосереджено в трьох басейнах: Донецькому та Львівсько-Волинському кам'яновугільних басейнах, Дніпровському буровугільному басейні.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3000396" cy="357190"/>
          </a:xfrm>
        </p:spPr>
        <p:txBody>
          <a:bodyPr>
            <a:noAutofit/>
          </a:bodyPr>
          <a:lstStyle/>
          <a:p>
            <a:r>
              <a:rPr lang="uk-UA" sz="1400" dirty="0" smtClean="0"/>
              <a:t>Технічний вуглець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857232"/>
            <a:ext cx="2971800" cy="4206112"/>
          </a:xfrm>
        </p:spPr>
        <p:txBody>
          <a:bodyPr/>
          <a:lstStyle/>
          <a:p>
            <a:r>
              <a:rPr lang="uk-UA" dirty="0" smtClean="0"/>
              <a:t>Масова частка вільного вуглецю у гірській породі доволі незначна </a:t>
            </a:r>
            <a:r>
              <a:rPr lang="ru-RU" dirty="0" smtClean="0"/>
              <a:t>(10 % </a:t>
            </a:r>
            <a:r>
              <a:rPr lang="uk-UA" dirty="0" smtClean="0"/>
              <a:t>у кам'яному вугіллі, кілька відсотків у бурому вугіллі). Викопне вугілля складається переважно із складних циклічних органічних сполук, що містять елементи: вуглець [Карбон], водень [Гідроген], кисень [</a:t>
            </a:r>
            <a:r>
              <a:rPr lang="uk-UA" dirty="0" err="1" smtClean="0"/>
              <a:t>Оксиген</a:t>
            </a:r>
            <a:r>
              <a:rPr lang="uk-UA" dirty="0" smtClean="0"/>
              <a:t>], азот [Нітроген], сірку [</a:t>
            </a:r>
            <a:r>
              <a:rPr lang="uk-UA" dirty="0" err="1" smtClean="0"/>
              <a:t>Сульфур</a:t>
            </a:r>
            <a:r>
              <a:rPr lang="uk-UA" dirty="0" smtClean="0"/>
              <a:t>], домішки неорганічних речовин (золу) та вологу. Масова частка золи та вологи може досягати </a:t>
            </a:r>
            <a:r>
              <a:rPr lang="ru-RU" dirty="0" smtClean="0"/>
              <a:t>50 % </a:t>
            </a:r>
            <a:r>
              <a:rPr lang="uk-UA" dirty="0" smtClean="0"/>
              <a:t>і більше.</a:t>
            </a:r>
            <a:endParaRPr lang="ru-RU" dirty="0"/>
          </a:p>
        </p:txBody>
      </p:sp>
      <p:pic>
        <p:nvPicPr>
          <p:cNvPr id="5" name="Содержимое 4" descr="300px-Russvr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981720" cy="3424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3571876"/>
            <a:ext cx="4929222" cy="2143140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Основним способом переробки кам'яного вугілля є коксування. Цей процес здійснюється на коксохімічних заводах, де вугільна  шихта переробляється  в  спеціальних  камерах  при температурі до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1000—1200°С.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image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503651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3880" cy="820090"/>
          </a:xfrm>
        </p:spPr>
        <p:txBody>
          <a:bodyPr>
            <a:normAutofit fontScale="90000"/>
          </a:bodyPr>
          <a:lstStyle/>
          <a:p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 охолодженні летких продуктів конденсуються кам'яно­вугільна смола, аміачна вода і залишаються газоподібні речовини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— 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коксовий газ.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  <p:pic>
        <p:nvPicPr>
          <p:cNvPr id="9" name="Содержимое 8" descr="0VAqN9Q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642918"/>
            <a:ext cx="5598853" cy="391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2926072" cy="5534998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 кам'яновугільної смоли, вихід якої невисокий (до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4 %), 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фракціонуванням добувають велику кількість цінних орга­нічних речовин: бензол [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бензен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] і його гомологи, фенол, нафталін [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нафтален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], антрацен та інші важливі продукти, які знахо­дять застосування у виробництві вітамінів, духмяних речовин, стимуляторів росту рослин, гербіцидів, барвників тощо.</a:t>
            </a:r>
            <a:r>
              <a:rPr lang="uk-UA" sz="16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img310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87441">
            <a:off x="3714744" y="928670"/>
            <a:ext cx="492922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500174"/>
          <a:ext cx="483395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4"/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Назва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компонентів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Склад, </a:t>
                      </a:r>
                      <a:r>
                        <a:rPr lang="ru-RU" dirty="0" err="1" smtClean="0"/>
                        <a:t>об.%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55 до 60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 — 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—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ненасичених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вуглеводів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—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— 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— 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357430"/>
            <a:ext cx="3221737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78579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Коксовий</a:t>
            </a:r>
            <a:r>
              <a:rPr lang="ru-RU" dirty="0" smtClean="0"/>
              <a:t> газ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: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m.com.ua/m/mediacentre/fotos/CC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485778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0100" y="357166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 однієї коксової печі при звичайному завантаженні шахти в атмосферу надходить 3—5 кг вугільного пилу; 2,2 кг оксиду вуглецю (</a:t>
            </a:r>
            <a:r>
              <a:rPr lang="en-US" dirty="0" smtClean="0"/>
              <a:t>II</a:t>
            </a:r>
            <a:r>
              <a:rPr lang="uk-UA" dirty="0" smtClean="0"/>
              <a:t>); 1,6 кг пари кам'яновугільної смоли та масел; 0,57 кг вуглеводнів; під час вивантаження готового коксу — 2,8 кг пилу; 0,6 кг оксидів азоту.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nich.org.ua/img/mkxz1/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229100" cy="31718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1285860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Істотним процесом, що зумовлює міграцію хімічних речовин з коксових батарей у навколишнє середовище, є гасіння коксу. Коли вода стикається з розпеченим коксом, з башт гасіння виділяється багато водяної пари, яка містить велику кількість різноманітних домішок.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256</TotalTime>
  <Words>463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Презентація на тему :     “Кам’яне вугілля та продукти його переробки”</vt:lpstr>
      <vt:lpstr> Вугілля — це тверда горюча копалина органічного походження, що утворилася з вимерлих рослин і планктону в результаті діяльності мікроорганізмів.</vt:lpstr>
      <vt:lpstr>Технічний вуглець</vt:lpstr>
      <vt:lpstr>Основним способом переробки кам'яного вугілля є коксування. Цей процес здійснюється на коксохімічних заводах, де вугільна  шихта переробляється  в  спеціальних  камерах  при температурі до 1000—1200°С.</vt:lpstr>
      <vt:lpstr>При охолодженні летких продуктів конденсуються кам'яно­вугільна смола, аміачна вода і залишаються газоподібні речовини — коксовий газ. </vt:lpstr>
      <vt:lpstr>З кам'яновугільної смоли, вихід якої невисокий (до 4 %), фракціонуванням добувають велику кількість цінних орга­нічних речовин: бензол [бензен] і його гомологи, фенол, нафталін [нафтален], антрацен та інші важливі продукти, які знахо­дять застосування у виробництві вітамінів, духмяних речовин, стимуляторів росту рослин, гербіцидів, барвників тощо.  </vt:lpstr>
      <vt:lpstr>Слайд 7</vt:lpstr>
      <vt:lpstr>Слайд 8</vt:lpstr>
      <vt:lpstr>Слайд 9</vt:lpstr>
      <vt:lpstr>Слайд 10</vt:lpstr>
      <vt:lpstr>Слайд 11</vt:lpstr>
      <vt:lpstr>Слайд 12</vt:lpstr>
      <vt:lpstr>Дякуємо за увагу!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user</cp:lastModifiedBy>
  <cp:revision>26</cp:revision>
  <dcterms:created xsi:type="dcterms:W3CDTF">2012-11-27T17:17:23Z</dcterms:created>
  <dcterms:modified xsi:type="dcterms:W3CDTF">2013-12-04T14:05:20Z</dcterms:modified>
</cp:coreProperties>
</file>