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20.11.2013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3.gstatic.com/images?q=tbn:ANd9GcS4pA17eDy9yV4qtt2Hq5Me_zUMckdXQvbsi0weVA3hcM5faAf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Детонаційна  стійкість бензину</a:t>
            </a:r>
            <a:endParaRPr lang="ru-RU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220072" y="4005064"/>
            <a:ext cx="3610744" cy="2481139"/>
          </a:xfrm>
        </p:spPr>
        <p:txBody>
          <a:bodyPr/>
          <a:lstStyle/>
          <a:p>
            <a:pPr algn="r">
              <a:buNone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Підготувала</a:t>
            </a:r>
          </a:p>
          <a:p>
            <a:pPr algn="r">
              <a:buNone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учениця 11-Б класу</a:t>
            </a:r>
          </a:p>
          <a:p>
            <a:pPr algn="r">
              <a:buNone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ЖЕЛ №24</a:t>
            </a:r>
          </a:p>
          <a:p>
            <a:pPr algn="r">
              <a:buNone/>
            </a:pP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Гуленко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Катерина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http://lenta-ua.net/uploads/posts/2013-09/1380361240_benz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5562600" cy="31337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www.fotokanal.com/images/75/picture-24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Детонаційна стійкість бензину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064896" cy="4320480"/>
          </a:xfrm>
        </p:spPr>
        <p:txBody>
          <a:bodyPr>
            <a:normAutofit/>
          </a:bodyPr>
          <a:lstStyle/>
          <a:p>
            <a:pPr algn="just"/>
            <a:r>
              <a:rPr lang="ru-RU" sz="2300" b="1" u="sng" dirty="0" err="1" smtClean="0">
                <a:solidFill>
                  <a:schemeClr val="tx2">
                    <a:lumMod val="50000"/>
                  </a:schemeClr>
                </a:solidFill>
              </a:rPr>
              <a:t>Детонацією</a:t>
            </a:r>
            <a:r>
              <a:rPr lang="ru-RU" sz="23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називається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такий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режим </a:t>
            </a:r>
          </a:p>
          <a:p>
            <a:pPr algn="just"/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роботи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двигуна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,    при 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якому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частина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палива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самозаймається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в 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результаті</a:t>
            </a:r>
            <a:endParaRPr lang="ru-RU" sz="23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тиск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у 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двигуні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наростає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 не   плавно, </a:t>
            </a:r>
          </a:p>
          <a:p>
            <a:pPr algn="just"/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а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стрибками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порушуючи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роботу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двигуна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just">
              <a:buFont typeface="Wingdings" pitchFamily="2" charset="2"/>
              <a:buChar char="v"/>
            </a:pP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Детонаційна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стійкість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є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основним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показником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якості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бензинів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   Вона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характеризує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здатність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бензину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згорати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двигуні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від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іскри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 без </a:t>
            </a:r>
            <a:r>
              <a:rPr lang="ru-RU" sz="2300" dirty="0" err="1" smtClean="0">
                <a:solidFill>
                  <a:schemeClr val="tx2">
                    <a:lumMod val="50000"/>
                  </a:schemeClr>
                </a:solidFill>
              </a:rPr>
              <a:t>детонації</a:t>
            </a: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pic>
        <p:nvPicPr>
          <p:cNvPr id="1028" name="Picture 4" descr="http://mignews.com.ua/files/pictures/201003/12675189075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952328" cy="2503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encrypted-tbn3.gstatic.com/images?q=tbn:ANd9GcS4pA17eDy9yV4qtt2Hq5Me_zUMckdXQvbsi0weVA3hcM5faAf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5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Октанове число</a:t>
            </a:r>
            <a:endParaRPr lang="ru-RU" sz="5400" b="1" cap="all" dirty="0">
              <a:ln w="0"/>
              <a:solidFill>
                <a:schemeClr val="tx2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    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Мірою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детонаційної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стійкості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октанове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число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, яке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вимірюється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у сотому шкалою. За нуль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шкали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прийнята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детонаційна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стійкість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н-гептану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. За 100% 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прийнята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детонаційна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стійкість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ізооктану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, 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точніше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2,2,4 -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триметилпентана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. Таким чином, ОЧ -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показник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детонаційної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стійкості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бензину,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чисельно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рівний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процентному 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вмісту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ізооктану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в  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еталонній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 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суміші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н-гептаном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, яка за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детонаційної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стійкості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еквівалентна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випробуваному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ndalus" pitchFamily="18" charset="-78"/>
              </a:rPr>
              <a:t> бензину.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ndalus" pitchFamily="18" charset="-78"/>
            </a:endParaRPr>
          </a:p>
        </p:txBody>
      </p:sp>
      <p:pic>
        <p:nvPicPr>
          <p:cNvPr id="14340" name="Picture 4" descr="http://znaimo.com.ua/images/rubase_5_1723495765_166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653136"/>
            <a:ext cx="4327748" cy="2017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www.fotokanal.com/images/75/picture-24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кисневмісні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високооктанові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добавки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використовують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прості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ефіри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спирти</a:t>
            </a:r>
            <a:endParaRPr lang="ru-RU" sz="36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6003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</a:t>
            </a:r>
            <a:r>
              <a:rPr lang="ru-RU" b="1" i="1" dirty="0" err="1" smtClean="0">
                <a:solidFill>
                  <a:srgbClr val="FF0000"/>
                </a:solidFill>
              </a:rPr>
              <a:t>Спирти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</a:t>
            </a:r>
            <a:r>
              <a:rPr lang="ru-RU" dirty="0" err="1" smtClean="0">
                <a:solidFill>
                  <a:srgbClr val="FF0000"/>
                </a:solidFill>
              </a:rPr>
              <a:t>Переваги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1. Дешевизна. 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Низька</a:t>
            </a:r>
            <a:r>
              <a:rPr lang="ru-RU" dirty="0" smtClean="0"/>
              <a:t> теплота </a:t>
            </a:r>
            <a:r>
              <a:rPr lang="ru-RU" dirty="0" err="1" smtClean="0"/>
              <a:t>згоряння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Висока</a:t>
            </a:r>
            <a:r>
              <a:rPr lang="ru-RU" dirty="0" smtClean="0"/>
              <a:t> теплота </a:t>
            </a:r>
            <a:r>
              <a:rPr lang="ru-RU" dirty="0" err="1" smtClean="0"/>
              <a:t>випаровування</a:t>
            </a:r>
            <a:r>
              <a:rPr lang="ru-RU" dirty="0" smtClean="0"/>
              <a:t> .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Розчинність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 .</a:t>
            </a:r>
            <a:endParaRPr lang="ru-RU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2"/>
          </p:nvPr>
        </p:nvSpPr>
        <p:spPr>
          <a:xfrm>
            <a:off x="4644008" y="1484784"/>
            <a:ext cx="432048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 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Ефіри</a:t>
            </a:r>
            <a:r>
              <a:rPr lang="ru-RU" sz="2400" dirty="0" smtClean="0">
                <a:solidFill>
                  <a:srgbClr val="FF0000"/>
                </a:solidFill>
              </a:rPr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>
                <a:solidFill>
                  <a:srgbClr val="FF0000"/>
                </a:solidFill>
              </a:rPr>
              <a:t>Переваги</a:t>
            </a: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1. </a:t>
            </a:r>
            <a:r>
              <a:rPr lang="ru-RU" sz="2400" dirty="0" err="1" smtClean="0"/>
              <a:t>Знизити</a:t>
            </a:r>
            <a:r>
              <a:rPr lang="ru-RU" sz="2400" dirty="0" smtClean="0"/>
              <a:t> точку </a:t>
            </a:r>
            <a:r>
              <a:rPr lang="ru-RU" sz="2400" dirty="0" err="1" smtClean="0"/>
              <a:t>википання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бензинів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поліпшити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випаровуваність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перехідних</a:t>
            </a:r>
            <a:r>
              <a:rPr lang="ru-RU" sz="2400" dirty="0" smtClean="0"/>
              <a:t> режимах. </a:t>
            </a:r>
            <a:br>
              <a:rPr lang="ru-RU" sz="2400" dirty="0" smtClean="0"/>
            </a:br>
            <a:r>
              <a:rPr lang="ru-RU" sz="2400" dirty="0" smtClean="0"/>
              <a:t>2. </a:t>
            </a:r>
            <a:r>
              <a:rPr lang="ru-RU" sz="2400" dirty="0" err="1" smtClean="0"/>
              <a:t>Скоротити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вміст</a:t>
            </a:r>
            <a:r>
              <a:rPr lang="ru-RU" sz="2400" dirty="0" smtClean="0"/>
              <a:t> СО у </a:t>
            </a:r>
            <a:r>
              <a:rPr lang="ru-RU" sz="2400" dirty="0" err="1" smtClean="0"/>
              <a:t>вихлопних</a:t>
            </a:r>
            <a:r>
              <a:rPr lang="ru-RU" sz="2400" dirty="0" smtClean="0"/>
              <a:t> газах. </a:t>
            </a:r>
            <a:br>
              <a:rPr lang="ru-RU" sz="2400" dirty="0" smtClean="0"/>
            </a:br>
            <a:r>
              <a:rPr lang="ru-RU" sz="2400" dirty="0" smtClean="0"/>
              <a:t>3.Низька теплота </a:t>
            </a:r>
            <a:r>
              <a:rPr lang="ru-RU" sz="2400" dirty="0" err="1" smtClean="0"/>
              <a:t>згоряння</a:t>
            </a:r>
            <a:r>
              <a:rPr lang="ru-RU" sz="2400" dirty="0" smtClean="0"/>
              <a:t>. </a:t>
            </a:r>
            <a:br>
              <a:rPr lang="ru-RU" sz="2400" dirty="0" smtClean="0"/>
            </a:br>
            <a:r>
              <a:rPr lang="ru-RU" sz="2400" dirty="0" smtClean="0"/>
              <a:t>4.Висока теплота </a:t>
            </a:r>
            <a:r>
              <a:rPr lang="ru-RU" sz="2400" dirty="0" err="1" smtClean="0"/>
              <a:t>випаровування</a:t>
            </a:r>
            <a:r>
              <a:rPr lang="ru-RU" sz="2400" dirty="0" smtClean="0"/>
              <a:t> 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encrypted-tbn3.gstatic.com/images?q=tbn:ANd9GcS4pA17eDy9yV4qtt2Hq5Me_zUMckdXQvbsi0weVA3hcM5faAf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352" y="0"/>
            <a:ext cx="8661648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виробництва змішаних ефірів</a:t>
            </a:r>
            <a:endParaRPr lang="ru-RU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836713"/>
            <a:ext cx="8784976" cy="37444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Основний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промисловий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метод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виробництва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змішаних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ефірів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-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алкілування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спирту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олефінами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Промисловими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продуктами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є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етанол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ізоамілени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тому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основна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реакція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етанол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+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ізоамілен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=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етілтретаміловий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ефір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 </a:t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Можливі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побічні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реакції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етанол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=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діетиловий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ефір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ізоамілени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=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димеризація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полімеризація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 </a:t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Каталізаторами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етерифікації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є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каталізатори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кислотного типу.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Найбільш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зручно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використовувати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сульфокатіоніти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оскільки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немає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необхідності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очищати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реакційну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масу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кислот. 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http://m.ruvr.ru/data/2013/08/06/1317865793/4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293096"/>
            <a:ext cx="3944319" cy="229799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90</Words>
  <Application>Microsoft Office PowerPoint</Application>
  <PresentationFormat>Екран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 Office</vt:lpstr>
      <vt:lpstr>Детонаційна  стійкість бензину</vt:lpstr>
      <vt:lpstr>Детонаційна стійкість бензину</vt:lpstr>
      <vt:lpstr>Октанове число</vt:lpstr>
      <vt:lpstr>Як кисневмісні високооктанові добавки використовують у прості ефіри і спирти</vt:lpstr>
      <vt:lpstr>Метод виробництва змішаних ефірів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Детонаційна стійкість бензину</dc:title>
  <dc:creator>lenovo</dc:creator>
  <cp:lastModifiedBy>lenovo</cp:lastModifiedBy>
  <cp:revision>9</cp:revision>
  <dcterms:created xsi:type="dcterms:W3CDTF">2013-11-06T16:59:51Z</dcterms:created>
  <dcterms:modified xsi:type="dcterms:W3CDTF">2013-11-20T18:17:06Z</dcterms:modified>
</cp:coreProperties>
</file>