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72" r:id="rId8"/>
    <p:sldId id="265" r:id="rId9"/>
    <p:sldId id="264" r:id="rId10"/>
    <p:sldId id="262" r:id="rId11"/>
    <p:sldId id="263" r:id="rId12"/>
    <p:sldId id="268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95149" y="869275"/>
            <a:ext cx="5648623" cy="2185811"/>
          </a:xfrm>
        </p:spPr>
        <p:txBody>
          <a:bodyPr/>
          <a:lstStyle/>
          <a:p>
            <a:r>
              <a:rPr lang="ru-RU" sz="4800" dirty="0" err="1" smtClean="0"/>
              <a:t>Цікаві</a:t>
            </a:r>
            <a:r>
              <a:rPr lang="ru-RU" sz="4800" dirty="0" smtClean="0"/>
              <a:t> </a:t>
            </a:r>
            <a:r>
              <a:rPr lang="ru-RU" sz="4800" dirty="0" err="1" smtClean="0"/>
              <a:t>факти</a:t>
            </a:r>
            <a:r>
              <a:rPr lang="ru-RU" sz="4800" dirty="0" smtClean="0"/>
              <a:t> про </a:t>
            </a:r>
            <a:r>
              <a:rPr lang="ru-RU" sz="4800" dirty="0" err="1" smtClean="0"/>
              <a:t>Харчов</a:t>
            </a:r>
            <a:r>
              <a:rPr lang="uk-UA" sz="4800" dirty="0" smtClean="0"/>
              <a:t>і добавки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45144" y="2572134"/>
            <a:ext cx="6511131" cy="329259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Презентація </a:t>
            </a:r>
            <a:r>
              <a:rPr lang="uk-UA" sz="2000" dirty="0" err="1" smtClean="0"/>
              <a:t>Гладкіх</a:t>
            </a:r>
            <a:r>
              <a:rPr lang="uk-UA" sz="2000" dirty="0" smtClean="0"/>
              <a:t> Ксенії</a:t>
            </a:r>
          </a:p>
          <a:p>
            <a:r>
              <a:rPr lang="uk-UA" sz="2000" dirty="0" smtClean="0"/>
              <a:t>Учениці 11-В класу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005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зберегти здоров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608512" cy="5544616"/>
          </a:xfrm>
        </p:spPr>
        <p:txBody>
          <a:bodyPr>
            <a:normAutofit/>
          </a:bodyPr>
          <a:lstStyle/>
          <a:p>
            <a:r>
              <a:rPr lang="ru-RU" sz="2000" b="0" dirty="0"/>
              <a:t>1. </a:t>
            </a:r>
            <a:r>
              <a:rPr lang="ru-RU" sz="2000" b="0" dirty="0" err="1"/>
              <a:t>Беріть</a:t>
            </a:r>
            <a:r>
              <a:rPr lang="ru-RU" sz="2000" b="0" dirty="0"/>
              <a:t> з собою список </a:t>
            </a:r>
            <a:r>
              <a:rPr lang="ru-RU" sz="2000" b="0" dirty="0" err="1"/>
              <a:t>заборонених</a:t>
            </a:r>
            <a:r>
              <a:rPr lang="ru-RU" sz="2000" b="0" dirty="0"/>
              <a:t> і </a:t>
            </a:r>
            <a:r>
              <a:rPr lang="ru-RU" sz="2000" b="0" dirty="0" err="1"/>
              <a:t>дозволених</a:t>
            </a:r>
            <a:r>
              <a:rPr lang="ru-RU" sz="2000" b="0" dirty="0"/>
              <a:t> Е-добавок 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ідучи</a:t>
            </a:r>
            <a:r>
              <a:rPr lang="ru-RU" sz="2000" b="0" dirty="0" smtClean="0"/>
              <a:t> </a:t>
            </a:r>
            <a:r>
              <a:rPr lang="ru-RU" sz="2000" b="0" dirty="0"/>
              <a:t>в </a:t>
            </a:r>
            <a:r>
              <a:rPr lang="ru-RU" sz="2000" b="0" dirty="0" smtClean="0"/>
              <a:t>магазин</a:t>
            </a:r>
            <a:r>
              <a:rPr lang="en-US" sz="2000" b="0" dirty="0" smtClean="0"/>
              <a:t>.</a:t>
            </a:r>
            <a:endParaRPr lang="ru-RU" sz="2000" b="0" dirty="0"/>
          </a:p>
          <a:p>
            <a:r>
              <a:rPr lang="ru-RU" sz="2000" b="0" dirty="0" smtClean="0"/>
              <a:t>2</a:t>
            </a:r>
            <a:r>
              <a:rPr lang="ru-RU" sz="2000" b="0" dirty="0"/>
              <a:t>. Не </a:t>
            </a:r>
            <a:r>
              <a:rPr lang="ru-RU" sz="2000" b="0" dirty="0" err="1"/>
              <a:t>купляйте</a:t>
            </a:r>
            <a:r>
              <a:rPr lang="ru-RU" sz="2000" b="0" dirty="0"/>
              <a:t> </a:t>
            </a:r>
            <a:r>
              <a:rPr lang="ru-RU" sz="2000" b="0" dirty="0" err="1"/>
              <a:t>консерви</a:t>
            </a:r>
            <a:r>
              <a:rPr lang="ru-RU" sz="2000" b="0" dirty="0"/>
              <a:t>, </a:t>
            </a:r>
            <a:r>
              <a:rPr lang="ru-RU" sz="2000" b="0" dirty="0" err="1"/>
              <a:t>напівфабрикати</a:t>
            </a:r>
            <a:r>
              <a:rPr lang="ru-RU" sz="2000" b="0" dirty="0"/>
              <a:t> та </a:t>
            </a:r>
            <a:r>
              <a:rPr lang="ru-RU" sz="2000" b="0" dirty="0" err="1"/>
              <a:t>кондитерські</a:t>
            </a:r>
            <a:r>
              <a:rPr lang="ru-RU" sz="2000" b="0" dirty="0"/>
              <a:t> </a:t>
            </a:r>
            <a:r>
              <a:rPr lang="ru-RU" sz="2000" b="0" dirty="0" err="1"/>
              <a:t>вироби</a:t>
            </a:r>
            <a:r>
              <a:rPr lang="ru-RU" sz="2000" b="0" dirty="0"/>
              <a:t> </a:t>
            </a:r>
            <a:r>
              <a:rPr lang="ru-RU" sz="2000" b="0" dirty="0" err="1"/>
              <a:t>тривалого</a:t>
            </a:r>
            <a:r>
              <a:rPr lang="ru-RU" sz="2000" b="0" dirty="0"/>
              <a:t> </a:t>
            </a:r>
            <a:r>
              <a:rPr lang="ru-RU" sz="2000" b="0" dirty="0" err="1"/>
              <a:t>зберігання</a:t>
            </a:r>
            <a:r>
              <a:rPr lang="ru-RU" sz="2000" b="0" dirty="0"/>
              <a:t>, тому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це</a:t>
            </a:r>
            <a:r>
              <a:rPr lang="ru-RU" sz="2000" b="0" dirty="0"/>
              <a:t> </a:t>
            </a:r>
            <a:r>
              <a:rPr lang="ru-RU" sz="2000" b="0" dirty="0" err="1"/>
              <a:t>досягається</a:t>
            </a:r>
            <a:r>
              <a:rPr lang="ru-RU" sz="2000" b="0" dirty="0"/>
              <a:t> за </a:t>
            </a:r>
            <a:r>
              <a:rPr lang="ru-RU" sz="2000" b="0" dirty="0" err="1"/>
              <a:t>рахунок</a:t>
            </a:r>
            <a:r>
              <a:rPr lang="ru-RU" sz="2000" b="0" dirty="0"/>
              <a:t> </a:t>
            </a:r>
            <a:r>
              <a:rPr lang="ru-RU" sz="2000" b="0" dirty="0" err="1"/>
              <a:t>використання</a:t>
            </a:r>
            <a:r>
              <a:rPr lang="ru-RU" sz="2000" b="0" dirty="0"/>
              <a:t> </a:t>
            </a:r>
            <a:r>
              <a:rPr lang="ru-RU" sz="2000" b="0" dirty="0" err="1"/>
              <a:t>синтетичних</a:t>
            </a:r>
            <a:r>
              <a:rPr lang="ru-RU" sz="2000" b="0" dirty="0"/>
              <a:t> </a:t>
            </a:r>
            <a:r>
              <a:rPr lang="ru-RU" sz="2000" b="0" dirty="0" err="1"/>
              <a:t>консервантів</a:t>
            </a:r>
            <a:r>
              <a:rPr lang="ru-RU" sz="2000" b="0" dirty="0"/>
              <a:t>. </a:t>
            </a:r>
          </a:p>
          <a:p>
            <a:r>
              <a:rPr lang="ru-RU" sz="2000" b="0" dirty="0" smtClean="0"/>
              <a:t>3</a:t>
            </a:r>
            <a:r>
              <a:rPr lang="ru-RU" sz="2000" b="0" dirty="0"/>
              <a:t>. </a:t>
            </a:r>
            <a:r>
              <a:rPr lang="ru-RU" sz="2000" b="0" dirty="0" err="1"/>
              <a:t>Намагайтеся</a:t>
            </a:r>
            <a:r>
              <a:rPr lang="ru-RU" sz="2000" b="0" dirty="0"/>
              <a:t> НЕ </a:t>
            </a:r>
            <a:r>
              <a:rPr lang="ru-RU" sz="2000" b="0" dirty="0" err="1"/>
              <a:t>вживати</a:t>
            </a:r>
            <a:r>
              <a:rPr lang="ru-RU" sz="2000" b="0" dirty="0"/>
              <a:t> </a:t>
            </a:r>
            <a:r>
              <a:rPr lang="ru-RU" sz="2000" b="0" dirty="0" err="1"/>
              <a:t>щоденно</a:t>
            </a:r>
            <a:r>
              <a:rPr lang="ru-RU" sz="2000" b="0" dirty="0"/>
              <a:t> </a:t>
            </a:r>
            <a:r>
              <a:rPr lang="ru-RU" sz="2000" b="0" dirty="0" err="1"/>
              <a:t>консервовані</a:t>
            </a:r>
            <a:r>
              <a:rPr lang="ru-RU" sz="2000" b="0" dirty="0"/>
              <a:t> </a:t>
            </a:r>
            <a:r>
              <a:rPr lang="ru-RU" sz="2000" b="0" dirty="0" err="1"/>
              <a:t>продукти</a:t>
            </a:r>
            <a:r>
              <a:rPr lang="ru-RU" sz="2000" b="0" dirty="0"/>
              <a:t>, </a:t>
            </a:r>
            <a:r>
              <a:rPr lang="ru-RU" sz="2000" b="0" dirty="0" err="1"/>
              <a:t>ковбаси</a:t>
            </a:r>
            <a:r>
              <a:rPr lang="ru-RU" sz="2000" b="0" dirty="0"/>
              <a:t> та </a:t>
            </a:r>
            <a:r>
              <a:rPr lang="ru-RU" sz="2000" b="0" dirty="0" err="1"/>
              <a:t>копченості</a:t>
            </a:r>
            <a:r>
              <a:rPr lang="ru-RU" sz="2000" b="0" dirty="0"/>
              <a:t>. </a:t>
            </a:r>
          </a:p>
          <a:p>
            <a:r>
              <a:rPr lang="ru-RU" sz="2000" b="0" dirty="0" smtClean="0"/>
              <a:t>4</a:t>
            </a:r>
            <a:r>
              <a:rPr lang="ru-RU" sz="2000" b="0" dirty="0"/>
              <a:t>. Не </a:t>
            </a:r>
            <a:r>
              <a:rPr lang="ru-RU" sz="2000" b="0" dirty="0" err="1"/>
              <a:t>купуйте</a:t>
            </a:r>
            <a:r>
              <a:rPr lang="ru-RU" sz="2000" b="0" dirty="0"/>
              <a:t> </a:t>
            </a:r>
            <a:r>
              <a:rPr lang="ru-RU" sz="2000" b="0" dirty="0" err="1"/>
              <a:t>продукти</a:t>
            </a:r>
            <a:r>
              <a:rPr lang="ru-RU" sz="2000" b="0" dirty="0"/>
              <a:t>, </a:t>
            </a:r>
            <a:r>
              <a:rPr lang="ru-RU" sz="2000" b="0" dirty="0" err="1"/>
              <a:t>які</a:t>
            </a:r>
            <a:r>
              <a:rPr lang="ru-RU" sz="2000" b="0" dirty="0"/>
              <a:t> </a:t>
            </a:r>
            <a:r>
              <a:rPr lang="ru-RU" sz="2000" b="0" dirty="0" err="1"/>
              <a:t>містять</a:t>
            </a:r>
            <a:r>
              <a:rPr lang="ru-RU" sz="2000" b="0" dirty="0"/>
              <a:t> </a:t>
            </a:r>
            <a:r>
              <a:rPr lang="ru-RU" sz="2000" b="0" dirty="0" err="1"/>
              <a:t>більше</a:t>
            </a:r>
            <a:r>
              <a:rPr lang="ru-RU" sz="2000" b="0" dirty="0"/>
              <a:t> 3-х </a:t>
            </a:r>
            <a:r>
              <a:rPr lang="ru-RU" sz="2000" b="0" dirty="0" err="1"/>
              <a:t>синтетичних</a:t>
            </a:r>
            <a:r>
              <a:rPr lang="ru-RU" sz="2000" b="0" dirty="0"/>
              <a:t> Е, тому </a:t>
            </a:r>
            <a:r>
              <a:rPr lang="ru-RU" sz="2000" b="0" dirty="0" err="1"/>
              <a:t>що</a:t>
            </a:r>
            <a:r>
              <a:rPr lang="ru-RU" sz="2000" b="0" dirty="0"/>
              <a:t> </a:t>
            </a:r>
            <a:r>
              <a:rPr lang="ru-RU" sz="2000" b="0" dirty="0" err="1"/>
              <a:t>невідомо</a:t>
            </a:r>
            <a:r>
              <a:rPr lang="ru-RU" sz="2000" b="0" dirty="0"/>
              <a:t> як вони </a:t>
            </a:r>
            <a:r>
              <a:rPr lang="ru-RU" sz="2000" b="0" dirty="0" err="1"/>
              <a:t>взаємодіють</a:t>
            </a:r>
            <a:r>
              <a:rPr lang="ru-RU" sz="2000" b="0" dirty="0"/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043679" cy="291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0" y="3861048"/>
            <a:ext cx="4403719" cy="27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 </a:t>
            </a:r>
            <a:r>
              <a:rPr lang="ru-RU" dirty="0" err="1" smtClean="0"/>
              <a:t>зберегти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283" y="836712"/>
            <a:ext cx="5580112" cy="5805264"/>
          </a:xfrm>
        </p:spPr>
        <p:txBody>
          <a:bodyPr>
            <a:normAutofit/>
          </a:bodyPr>
          <a:lstStyle/>
          <a:p>
            <a:r>
              <a:rPr lang="ru-RU" sz="2000" b="0" dirty="0"/>
              <a:t>5. </a:t>
            </a:r>
            <a:r>
              <a:rPr lang="ru-RU" sz="2000" b="0" dirty="0" err="1"/>
              <a:t>Відмовтеся</a:t>
            </a:r>
            <a:r>
              <a:rPr lang="ru-RU" sz="2000" b="0" dirty="0"/>
              <a:t> </a:t>
            </a:r>
            <a:r>
              <a:rPr lang="ru-RU" sz="2000" b="0" dirty="0" err="1"/>
              <a:t>від</a:t>
            </a:r>
            <a:r>
              <a:rPr lang="ru-RU" sz="2000" b="0" dirty="0"/>
              <a:t> </a:t>
            </a:r>
            <a:r>
              <a:rPr lang="ru-RU" sz="2000" b="0" dirty="0" err="1"/>
              <a:t>солодкої</a:t>
            </a:r>
            <a:r>
              <a:rPr lang="ru-RU" sz="2000" b="0" dirty="0"/>
              <a:t> </a:t>
            </a:r>
            <a:r>
              <a:rPr lang="ru-RU" sz="2000" b="0" dirty="0" err="1"/>
              <a:t>газованої</a:t>
            </a:r>
            <a:r>
              <a:rPr lang="ru-RU" sz="2000" b="0" dirty="0"/>
              <a:t> води, </a:t>
            </a:r>
            <a:r>
              <a:rPr lang="ru-RU" sz="2000" b="0" dirty="0" err="1"/>
              <a:t>бульйонних</a:t>
            </a:r>
            <a:r>
              <a:rPr lang="ru-RU" sz="2000" b="0" dirty="0"/>
              <a:t> </a:t>
            </a:r>
            <a:r>
              <a:rPr lang="ru-RU" sz="2000" b="0" dirty="0" err="1"/>
              <a:t>кубиків</a:t>
            </a:r>
            <a:r>
              <a:rPr lang="ru-RU" sz="2000" b="0" dirty="0"/>
              <a:t>, </a:t>
            </a:r>
            <a:r>
              <a:rPr lang="ru-RU" sz="2000" b="0" dirty="0" err="1"/>
              <a:t>готових</a:t>
            </a:r>
            <a:r>
              <a:rPr lang="ru-RU" sz="2000" b="0" dirty="0"/>
              <a:t> </a:t>
            </a:r>
            <a:r>
              <a:rPr lang="ru-RU" sz="2000" b="0" dirty="0" err="1"/>
              <a:t>соусів</a:t>
            </a:r>
            <a:r>
              <a:rPr lang="ru-RU" sz="2000" b="0" dirty="0"/>
              <a:t> та сухих </a:t>
            </a:r>
            <a:r>
              <a:rPr lang="ru-RU" sz="2000" b="0" dirty="0" err="1"/>
              <a:t>продуктів</a:t>
            </a:r>
            <a:r>
              <a:rPr lang="ru-RU" sz="2000" b="0" dirty="0"/>
              <a:t> і </a:t>
            </a:r>
            <a:r>
              <a:rPr lang="ru-RU" sz="2000" b="0" dirty="0" err="1"/>
              <a:t>супів</a:t>
            </a:r>
            <a:r>
              <a:rPr lang="ru-RU" sz="2000" b="0" dirty="0"/>
              <a:t>, </a:t>
            </a:r>
            <a:r>
              <a:rPr lang="ru-RU" sz="2000" b="0" dirty="0" err="1"/>
              <a:t>які</a:t>
            </a:r>
            <a:r>
              <a:rPr lang="ru-RU" sz="2000" b="0" dirty="0"/>
              <a:t> треба «</a:t>
            </a:r>
            <a:r>
              <a:rPr lang="ru-RU" sz="2000" b="0" dirty="0" err="1"/>
              <a:t>тільки</a:t>
            </a:r>
            <a:r>
              <a:rPr lang="ru-RU" sz="2000" b="0" dirty="0"/>
              <a:t> </a:t>
            </a:r>
            <a:r>
              <a:rPr lang="ru-RU" sz="2000" b="0" dirty="0" err="1"/>
              <a:t>залити</a:t>
            </a:r>
            <a:r>
              <a:rPr lang="ru-RU" sz="2000" b="0" dirty="0"/>
              <a:t> </a:t>
            </a:r>
            <a:r>
              <a:rPr lang="ru-RU" sz="2000" b="0" dirty="0" err="1"/>
              <a:t>окропом</a:t>
            </a:r>
            <a:r>
              <a:rPr lang="ru-RU" sz="2000" b="0" dirty="0"/>
              <a:t>». </a:t>
            </a:r>
          </a:p>
          <a:p>
            <a:r>
              <a:rPr lang="ru-RU" sz="2000" b="0" dirty="0" smtClean="0"/>
              <a:t>6</a:t>
            </a:r>
            <a:r>
              <a:rPr lang="ru-RU" sz="2000" b="0" dirty="0"/>
              <a:t>. Не </a:t>
            </a:r>
            <a:r>
              <a:rPr lang="ru-RU" sz="2000" b="0" dirty="0" err="1"/>
              <a:t>купуйте</a:t>
            </a:r>
            <a:r>
              <a:rPr lang="ru-RU" sz="2000" b="0" dirty="0"/>
              <a:t> </a:t>
            </a:r>
            <a:r>
              <a:rPr lang="ru-RU" sz="2000" b="0" dirty="0" err="1"/>
              <a:t>продукти</a:t>
            </a:r>
            <a:r>
              <a:rPr lang="ru-RU" sz="2000" b="0" dirty="0"/>
              <a:t> з </a:t>
            </a:r>
            <a:r>
              <a:rPr lang="ru-RU" sz="2000" b="0" dirty="0" err="1"/>
              <a:t>неприродньо</a:t>
            </a:r>
            <a:r>
              <a:rPr lang="ru-RU" sz="2000" b="0" dirty="0"/>
              <a:t> </a:t>
            </a:r>
            <a:r>
              <a:rPr lang="ru-RU" sz="2000" b="0" dirty="0" err="1"/>
              <a:t>яскравим</a:t>
            </a:r>
            <a:r>
              <a:rPr lang="ru-RU" sz="2000" b="0" dirty="0"/>
              <a:t> </a:t>
            </a:r>
            <a:r>
              <a:rPr lang="ru-RU" sz="2000" b="0" dirty="0" err="1"/>
              <a:t>забарвленням</a:t>
            </a:r>
            <a:r>
              <a:rPr lang="ru-RU" sz="2000" b="0" dirty="0"/>
              <a:t>, так як у них </a:t>
            </a:r>
            <a:r>
              <a:rPr lang="ru-RU" sz="2000" b="0" dirty="0" err="1"/>
              <a:t>може</a:t>
            </a:r>
            <a:r>
              <a:rPr lang="ru-RU" sz="2000" b="0" dirty="0"/>
              <a:t> </a:t>
            </a:r>
            <a:r>
              <a:rPr lang="ru-RU" sz="2000" b="0" dirty="0" err="1"/>
              <a:t>міститися</a:t>
            </a:r>
            <a:r>
              <a:rPr lang="ru-RU" sz="2000" b="0" dirty="0"/>
              <a:t> велика </a:t>
            </a:r>
            <a:r>
              <a:rPr lang="ru-RU" sz="2000" b="0" dirty="0" err="1"/>
              <a:t>кількість</a:t>
            </a:r>
            <a:r>
              <a:rPr lang="ru-RU" sz="2000" b="0" dirty="0"/>
              <a:t> </a:t>
            </a:r>
            <a:r>
              <a:rPr lang="ru-RU" sz="2000" b="0" dirty="0" err="1"/>
              <a:t>синтетичних</a:t>
            </a:r>
            <a:r>
              <a:rPr lang="ru-RU" sz="2000" b="0" dirty="0"/>
              <a:t> </a:t>
            </a:r>
            <a:r>
              <a:rPr lang="ru-RU" sz="2000" b="0" dirty="0" err="1"/>
              <a:t>барвників</a:t>
            </a:r>
            <a:r>
              <a:rPr lang="ru-RU" sz="2000" b="0" dirty="0"/>
              <a:t>.</a:t>
            </a:r>
          </a:p>
          <a:p>
            <a:r>
              <a:rPr lang="ru-RU" sz="2000" b="0" dirty="0"/>
              <a:t> 7. Не </a:t>
            </a:r>
            <a:r>
              <a:rPr lang="ru-RU" sz="2000" b="0" dirty="0" err="1"/>
              <a:t>захоплюйтеся</a:t>
            </a:r>
            <a:r>
              <a:rPr lang="ru-RU" sz="2000" b="0" dirty="0"/>
              <a:t> </a:t>
            </a:r>
            <a:r>
              <a:rPr lang="ru-RU" sz="2000" b="0" dirty="0" err="1"/>
              <a:t>картопляними</a:t>
            </a:r>
            <a:r>
              <a:rPr lang="ru-RU" sz="2000" b="0" dirty="0"/>
              <a:t> </a:t>
            </a:r>
            <a:r>
              <a:rPr lang="ru-RU" sz="2000" b="0" dirty="0" err="1"/>
              <a:t>чіпсами</a:t>
            </a:r>
            <a:r>
              <a:rPr lang="ru-RU" sz="2000" b="0" dirty="0"/>
              <a:t>, хрусткими </a:t>
            </a:r>
            <a:r>
              <a:rPr lang="ru-RU" sz="2000" b="0" dirty="0" err="1"/>
              <a:t>хлібцями</a:t>
            </a:r>
            <a:r>
              <a:rPr lang="ru-RU" sz="2000" b="0" dirty="0"/>
              <a:t> та крекерами, </a:t>
            </a:r>
            <a:r>
              <a:rPr lang="ru-RU" sz="2000" b="0" dirty="0" err="1"/>
              <a:t>які</a:t>
            </a:r>
            <a:r>
              <a:rPr lang="ru-RU" sz="2000" b="0" dirty="0"/>
              <a:t> </a:t>
            </a:r>
            <a:r>
              <a:rPr lang="ru-RU" sz="2000" b="0" dirty="0" err="1"/>
              <a:t>містять</a:t>
            </a:r>
            <a:r>
              <a:rPr lang="ru-RU" sz="2000" b="0" dirty="0"/>
              <a:t> </a:t>
            </a:r>
            <a:r>
              <a:rPr lang="ru-RU" sz="2000" b="0" dirty="0" err="1"/>
              <a:t>акриламід</a:t>
            </a:r>
            <a:r>
              <a:rPr lang="ru-RU" sz="2000" b="0" dirty="0"/>
              <a:t> (канцерогенна та </a:t>
            </a:r>
            <a:r>
              <a:rPr lang="ru-RU" sz="2000" b="0" dirty="0" err="1"/>
              <a:t>мутагенна</a:t>
            </a:r>
            <a:r>
              <a:rPr lang="ru-RU" sz="2000" b="0" dirty="0"/>
              <a:t> </a:t>
            </a:r>
            <a:r>
              <a:rPr lang="ru-RU" sz="2000" b="0" dirty="0" err="1"/>
              <a:t>речовина</a:t>
            </a:r>
            <a:r>
              <a:rPr lang="ru-RU" sz="2000" b="0" dirty="0"/>
              <a:t>) та </a:t>
            </a:r>
            <a:r>
              <a:rPr lang="ru-RU" sz="2000" b="0" dirty="0" err="1"/>
              <a:t>глутамат</a:t>
            </a:r>
            <a:r>
              <a:rPr lang="ru-RU" sz="2000" b="0" dirty="0"/>
              <a:t> </a:t>
            </a:r>
            <a:r>
              <a:rPr lang="ru-RU" sz="2000" b="0" dirty="0" err="1"/>
              <a:t>натрію</a:t>
            </a:r>
            <a:r>
              <a:rPr lang="ru-RU" sz="2000" b="0" dirty="0"/>
              <a:t>. </a:t>
            </a:r>
          </a:p>
          <a:p>
            <a:r>
              <a:rPr lang="ru-RU" sz="2000" b="0" dirty="0" smtClean="0"/>
              <a:t>8</a:t>
            </a:r>
            <a:r>
              <a:rPr lang="ru-RU" sz="2000" b="0" dirty="0"/>
              <a:t>. Добре </a:t>
            </a:r>
            <a:r>
              <a:rPr lang="ru-RU" sz="2000" b="0" dirty="0" err="1"/>
              <a:t>промивайте</a:t>
            </a:r>
            <a:r>
              <a:rPr lang="ru-RU" sz="2000" b="0" dirty="0"/>
              <a:t> водою </a:t>
            </a:r>
            <a:r>
              <a:rPr lang="ru-RU" sz="2000" b="0" dirty="0" err="1"/>
              <a:t>екзотичні</a:t>
            </a:r>
            <a:r>
              <a:rPr lang="ru-RU" sz="2000" b="0" dirty="0"/>
              <a:t> </a:t>
            </a:r>
            <a:r>
              <a:rPr lang="ru-RU" sz="2000" b="0" dirty="0" err="1"/>
              <a:t>фрукти</a:t>
            </a:r>
            <a:r>
              <a:rPr lang="ru-RU" sz="2000" b="0" dirty="0"/>
              <a:t> перед </a:t>
            </a:r>
            <a:r>
              <a:rPr lang="ru-RU" sz="2000" b="0" dirty="0" err="1"/>
              <a:t>вживанням</a:t>
            </a:r>
            <a:r>
              <a:rPr lang="ru-RU" sz="2000" b="0" dirty="0"/>
              <a:t>, тому </a:t>
            </a:r>
            <a:r>
              <a:rPr lang="ru-RU" sz="2000" b="0" dirty="0" err="1"/>
              <a:t>що</a:t>
            </a:r>
            <a:r>
              <a:rPr lang="ru-RU" sz="2000" b="0" dirty="0"/>
              <a:t> вони </a:t>
            </a:r>
            <a:r>
              <a:rPr lang="ru-RU" sz="2000" b="0" dirty="0" err="1"/>
              <a:t>обробляються</a:t>
            </a:r>
            <a:r>
              <a:rPr lang="ru-RU" sz="2000" b="0" dirty="0"/>
              <a:t> </a:t>
            </a:r>
            <a:r>
              <a:rPr lang="ru-RU" sz="2000" b="0" dirty="0" err="1"/>
              <a:t>біфенілом</a:t>
            </a:r>
            <a:r>
              <a:rPr lang="ru-RU" sz="2000" b="0" dirty="0"/>
              <a:t> (Е230) та </a:t>
            </a:r>
            <a:r>
              <a:rPr lang="ru-RU" sz="2000" b="0" dirty="0" err="1"/>
              <a:t>ортофенілфенолом</a:t>
            </a:r>
            <a:r>
              <a:rPr lang="ru-RU" sz="2000" b="0" dirty="0"/>
              <a:t> (Е231) для </a:t>
            </a:r>
            <a:r>
              <a:rPr lang="ru-RU" sz="2000" b="0" dirty="0" err="1"/>
              <a:t>захисту</a:t>
            </a:r>
            <a:r>
              <a:rPr lang="ru-RU" sz="2000" b="0" dirty="0"/>
              <a:t> </a:t>
            </a:r>
            <a:r>
              <a:rPr lang="ru-RU" sz="2000" b="0" dirty="0" err="1"/>
              <a:t>від</a:t>
            </a:r>
            <a:r>
              <a:rPr lang="ru-RU" sz="2000" b="0" dirty="0"/>
              <a:t> </a:t>
            </a:r>
            <a:r>
              <a:rPr lang="ru-RU" sz="2000" b="0" dirty="0" err="1"/>
              <a:t>плісняви</a:t>
            </a:r>
            <a:r>
              <a:rPr lang="ru-RU" sz="2000" b="0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6864"/>
            <a:ext cx="3223841" cy="2212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6"/>
            <a:ext cx="3672000" cy="27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Законодавство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21" y="1100628"/>
            <a:ext cx="7344816" cy="5568732"/>
          </a:xfrm>
        </p:spPr>
        <p:txBody>
          <a:bodyPr>
            <a:normAutofit/>
          </a:bodyPr>
          <a:lstStyle/>
          <a:p>
            <a:r>
              <a:rPr lang="ru-RU" sz="2000" b="0" dirty="0" err="1"/>
              <a:t>Перелік</a:t>
            </a:r>
            <a:r>
              <a:rPr lang="ru-RU" sz="2000" b="0" dirty="0"/>
              <a:t> </a:t>
            </a:r>
            <a:r>
              <a:rPr lang="ru-RU" sz="2000" b="0" dirty="0" smtClean="0"/>
              <a:t>добавок</a:t>
            </a:r>
            <a:r>
              <a:rPr lang="ru-RU" sz="2000" b="0" dirty="0"/>
              <a:t>, </a:t>
            </a:r>
            <a:r>
              <a:rPr lang="ru-RU" sz="2000" b="0" dirty="0" err="1"/>
              <a:t>дозволених</a:t>
            </a:r>
            <a:r>
              <a:rPr lang="ru-RU" sz="2000" b="0" dirty="0"/>
              <a:t> для </a:t>
            </a:r>
            <a:r>
              <a:rPr lang="ru-RU" sz="2000" b="0" dirty="0" err="1"/>
              <a:t>використання</a:t>
            </a:r>
            <a:r>
              <a:rPr lang="ru-RU" sz="2000" b="0" dirty="0"/>
              <a:t> на </a:t>
            </a:r>
            <a:r>
              <a:rPr lang="ru-RU" sz="2000" b="0" dirty="0" err="1"/>
              <a:t>території</a:t>
            </a:r>
            <a:r>
              <a:rPr lang="ru-RU" sz="2000" b="0" dirty="0"/>
              <a:t> </a:t>
            </a:r>
            <a:r>
              <a:rPr lang="ru-RU" sz="2000" b="0" dirty="0" err="1"/>
              <a:t>України</a:t>
            </a:r>
            <a:r>
              <a:rPr lang="ru-RU" sz="2000" b="0" dirty="0"/>
              <a:t>, наведено у </a:t>
            </a:r>
            <a:r>
              <a:rPr lang="ru-RU" sz="2000" b="0" dirty="0" err="1"/>
              <a:t>постанові</a:t>
            </a:r>
            <a:r>
              <a:rPr lang="ru-RU" sz="2000" b="0" dirty="0"/>
              <a:t> </a:t>
            </a:r>
            <a:r>
              <a:rPr lang="ru-RU" sz="2000" b="0" dirty="0" err="1"/>
              <a:t>Кабінету</a:t>
            </a:r>
            <a:r>
              <a:rPr lang="ru-RU" sz="2000" b="0" dirty="0"/>
              <a:t> </a:t>
            </a:r>
            <a:r>
              <a:rPr lang="ru-RU" sz="2000" b="0" dirty="0" err="1"/>
              <a:t>міністрів</a:t>
            </a:r>
            <a:r>
              <a:rPr lang="ru-RU" sz="2000" b="0" dirty="0"/>
              <a:t> </a:t>
            </a:r>
            <a:r>
              <a:rPr lang="ru-RU" sz="2000" b="0" dirty="0" smtClean="0"/>
              <a:t>№</a:t>
            </a:r>
            <a:r>
              <a:rPr lang="ru-RU" sz="2000" b="0" dirty="0"/>
              <a:t>12 </a:t>
            </a:r>
            <a:r>
              <a:rPr lang="ru-RU" sz="2000" b="0" dirty="0" err="1"/>
              <a:t>від</a:t>
            </a:r>
            <a:r>
              <a:rPr lang="ru-RU" sz="2000" b="0" dirty="0"/>
              <a:t> 4 </a:t>
            </a:r>
            <a:r>
              <a:rPr lang="ru-RU" sz="2000" b="0" dirty="0" err="1"/>
              <a:t>січня</a:t>
            </a:r>
            <a:r>
              <a:rPr lang="ru-RU" sz="2000" b="0" dirty="0"/>
              <a:t> 1999 р. "Про </a:t>
            </a:r>
            <a:r>
              <a:rPr lang="ru-RU" sz="2000" b="0" dirty="0" err="1"/>
              <a:t>затвердження</a:t>
            </a:r>
            <a:r>
              <a:rPr lang="ru-RU" sz="2000" b="0" dirty="0"/>
              <a:t> </a:t>
            </a:r>
            <a:r>
              <a:rPr lang="ru-RU" sz="2000" b="0" dirty="0" err="1"/>
              <a:t>переліку</a:t>
            </a:r>
            <a:r>
              <a:rPr lang="ru-RU" sz="2000" b="0" dirty="0"/>
              <a:t> </a:t>
            </a:r>
            <a:r>
              <a:rPr lang="ru-RU" sz="2000" b="0" dirty="0" err="1"/>
              <a:t>харчових</a:t>
            </a:r>
            <a:r>
              <a:rPr lang="ru-RU" sz="2000" b="0" dirty="0"/>
              <a:t> добавок, </a:t>
            </a:r>
            <a:r>
              <a:rPr lang="ru-RU" sz="2000" b="0" dirty="0" err="1"/>
              <a:t>дозволених</a:t>
            </a:r>
            <a:r>
              <a:rPr lang="ru-RU" sz="2000" b="0" dirty="0"/>
              <a:t> для </a:t>
            </a:r>
            <a:r>
              <a:rPr lang="ru-RU" sz="2000" b="0" dirty="0" err="1"/>
              <a:t>використання</a:t>
            </a:r>
            <a:r>
              <a:rPr lang="ru-RU" sz="2000" b="0" dirty="0"/>
              <a:t> у </a:t>
            </a:r>
            <a:r>
              <a:rPr lang="ru-RU" sz="2000" b="0" dirty="0" err="1"/>
              <a:t>харчових</a:t>
            </a:r>
            <a:r>
              <a:rPr lang="ru-RU" sz="2000" b="0" dirty="0"/>
              <a:t> продуктах". Контролем за </a:t>
            </a:r>
            <a:r>
              <a:rPr lang="ru-RU" sz="2000" b="0" dirty="0" err="1"/>
              <a:t>додержанням</a:t>
            </a:r>
            <a:r>
              <a:rPr lang="ru-RU" sz="2000" b="0" dirty="0"/>
              <a:t> </a:t>
            </a:r>
            <a:r>
              <a:rPr lang="ru-RU" sz="2000" b="0" dirty="0" err="1"/>
              <a:t>стандартів</a:t>
            </a:r>
            <a:r>
              <a:rPr lang="ru-RU" sz="2000" b="0" dirty="0"/>
              <a:t> та </a:t>
            </a:r>
            <a:r>
              <a:rPr lang="ru-RU" sz="2000" b="0" dirty="0" err="1"/>
              <a:t>використанням</a:t>
            </a:r>
            <a:r>
              <a:rPr lang="ru-RU" sz="2000" b="0" dirty="0"/>
              <a:t> </a:t>
            </a:r>
            <a:r>
              <a:rPr lang="ru-RU" sz="2000" b="0" dirty="0" err="1"/>
              <a:t>харчових</a:t>
            </a:r>
            <a:r>
              <a:rPr lang="ru-RU" sz="2000" b="0" dirty="0"/>
              <a:t> добавок у продуктах </a:t>
            </a:r>
            <a:r>
              <a:rPr lang="ru-RU" sz="2000" b="0" dirty="0" err="1"/>
              <a:t>харчування</a:t>
            </a:r>
            <a:r>
              <a:rPr lang="ru-RU" sz="2000" b="0" dirty="0"/>
              <a:t> </a:t>
            </a:r>
            <a:r>
              <a:rPr lang="ru-RU" sz="2000" b="0" dirty="0" err="1"/>
              <a:t>займаються</a:t>
            </a:r>
            <a:r>
              <a:rPr lang="ru-RU" sz="2000" b="0" dirty="0"/>
              <a:t> </a:t>
            </a:r>
            <a:r>
              <a:rPr lang="ru-RU" sz="2000" b="0" dirty="0" err="1"/>
              <a:t>також</a:t>
            </a:r>
            <a:r>
              <a:rPr lang="ru-RU" sz="2000" b="0" dirty="0"/>
              <a:t> </a:t>
            </a:r>
            <a:r>
              <a:rPr lang="ru-RU" sz="2000" b="0" dirty="0" err="1"/>
              <a:t>неурядові</a:t>
            </a:r>
            <a:r>
              <a:rPr lang="ru-RU" sz="2000" b="0" dirty="0"/>
              <a:t> </a:t>
            </a:r>
            <a:r>
              <a:rPr lang="ru-RU" sz="2000" b="0" dirty="0" err="1"/>
              <a:t>громадські</a:t>
            </a:r>
            <a:r>
              <a:rPr lang="ru-RU" sz="2000" b="0" dirty="0"/>
              <a:t> </a:t>
            </a:r>
            <a:r>
              <a:rPr lang="ru-RU" sz="2000" b="0" dirty="0" err="1"/>
              <a:t>організації</a:t>
            </a:r>
            <a:r>
              <a:rPr lang="ru-RU" sz="2000" b="0" dirty="0"/>
              <a:t>, </a:t>
            </a:r>
            <a:r>
              <a:rPr lang="ru-RU" sz="2000" b="0" dirty="0" err="1"/>
              <a:t>наприклад</a:t>
            </a:r>
            <a:r>
              <a:rPr lang="ru-RU" sz="2000" b="0" dirty="0"/>
              <a:t>, </a:t>
            </a:r>
            <a:r>
              <a:rPr lang="ru-RU" sz="2000" b="0" dirty="0" err="1"/>
              <a:t>Науково-дослідний</a:t>
            </a:r>
            <a:r>
              <a:rPr lang="ru-RU" sz="2000" b="0" dirty="0"/>
              <a:t> центр </a:t>
            </a:r>
            <a:r>
              <a:rPr lang="ru-RU" sz="2000" b="0" dirty="0" err="1"/>
              <a:t>незалежних</a:t>
            </a:r>
            <a:r>
              <a:rPr lang="ru-RU" sz="2000" b="0" dirty="0"/>
              <a:t> </a:t>
            </a:r>
            <a:r>
              <a:rPr lang="ru-RU" sz="2000" b="0" dirty="0" err="1"/>
              <a:t>споживчих</a:t>
            </a:r>
            <a:r>
              <a:rPr lang="ru-RU" sz="2000" b="0" dirty="0"/>
              <a:t> </a:t>
            </a:r>
            <a:r>
              <a:rPr lang="ru-RU" sz="2000" b="0" dirty="0" err="1"/>
              <a:t>експертиз</a:t>
            </a:r>
            <a:r>
              <a:rPr lang="ru-RU" sz="2000" b="0" dirty="0"/>
              <a:t> “ТЕСТ”.</a:t>
            </a:r>
          </a:p>
          <a:p>
            <a:r>
              <a:rPr lang="ru-RU" sz="2000" b="0" dirty="0" err="1"/>
              <a:t>Втім</a:t>
            </a:r>
            <a:r>
              <a:rPr lang="ru-RU" sz="2000" b="0" dirty="0"/>
              <a:t>, </a:t>
            </a:r>
            <a:r>
              <a:rPr lang="ru-RU" sz="2000" b="0" dirty="0" err="1"/>
              <a:t>варто</a:t>
            </a:r>
            <a:r>
              <a:rPr lang="ru-RU" sz="2000" b="0" dirty="0"/>
              <a:t> </a:t>
            </a:r>
            <a:r>
              <a:rPr lang="ru-RU" sz="2000" b="0" dirty="0" err="1"/>
              <a:t>констатувати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на </a:t>
            </a:r>
            <a:r>
              <a:rPr lang="ru-RU" sz="2000" b="0" dirty="0" err="1"/>
              <a:t>сьогодні</a:t>
            </a:r>
            <a:r>
              <a:rPr lang="ru-RU" sz="2000" b="0" dirty="0"/>
              <a:t> в </a:t>
            </a:r>
            <a:r>
              <a:rPr lang="ru-RU" sz="2000" b="0" dirty="0" err="1"/>
              <a:t>Україні</a:t>
            </a:r>
            <a:r>
              <a:rPr lang="ru-RU" sz="2000" b="0" dirty="0"/>
              <a:t> не створено </a:t>
            </a:r>
            <a:r>
              <a:rPr lang="ru-RU" sz="2000" b="0" dirty="0" err="1"/>
              <a:t>дієвого</a:t>
            </a:r>
            <a:r>
              <a:rPr lang="ru-RU" sz="2000" b="0" dirty="0"/>
              <a:t> </a:t>
            </a:r>
            <a:r>
              <a:rPr lang="ru-RU" sz="2000" b="0" dirty="0" err="1"/>
              <a:t>механізму</a:t>
            </a:r>
            <a:r>
              <a:rPr lang="ru-RU" sz="2000" b="0" dirty="0"/>
              <a:t> </a:t>
            </a:r>
            <a:r>
              <a:rPr lang="ru-RU" sz="2000" b="0" dirty="0" err="1"/>
              <a:t>всебічного</a:t>
            </a:r>
            <a:r>
              <a:rPr lang="ru-RU" sz="2000" b="0" dirty="0"/>
              <a:t> контролю над </a:t>
            </a:r>
            <a:r>
              <a:rPr lang="ru-RU" sz="2000" b="0" dirty="0" err="1" smtClean="0"/>
              <a:t>виробництвом</a:t>
            </a:r>
            <a:r>
              <a:rPr lang="ru-RU" sz="2000" b="0" dirty="0" smtClean="0"/>
              <a:t> добавок. </a:t>
            </a:r>
            <a:r>
              <a:rPr lang="ru-RU" sz="2000" b="0" dirty="0"/>
              <a:t>Чинна система </a:t>
            </a:r>
            <a:r>
              <a:rPr lang="ru-RU" sz="2000" b="0" dirty="0" err="1"/>
              <a:t>дозволяє</a:t>
            </a:r>
            <a:r>
              <a:rPr lang="ru-RU" sz="2000" b="0" dirty="0"/>
              <a:t> </a:t>
            </a:r>
            <a:r>
              <a:rPr lang="ru-RU" sz="2000" b="0" dirty="0" err="1"/>
              <a:t>проводити</a:t>
            </a:r>
            <a:r>
              <a:rPr lang="ru-RU" sz="2000" b="0" dirty="0"/>
              <a:t> </a:t>
            </a:r>
            <a:r>
              <a:rPr lang="ru-RU" sz="2000" b="0" dirty="0" err="1"/>
              <a:t>лише</a:t>
            </a:r>
            <a:r>
              <a:rPr lang="ru-RU" sz="2000" b="0" dirty="0"/>
              <a:t> </a:t>
            </a:r>
            <a:r>
              <a:rPr lang="ru-RU" sz="2000" b="0" dirty="0" err="1"/>
              <a:t>вибіркові</a:t>
            </a:r>
            <a:r>
              <a:rPr lang="ru-RU" sz="2000" b="0" dirty="0"/>
              <a:t> </a:t>
            </a:r>
            <a:r>
              <a:rPr lang="ru-RU" sz="2000" b="0" dirty="0" err="1"/>
              <a:t>перевірки</a:t>
            </a:r>
            <a:r>
              <a:rPr lang="ru-RU" sz="2000" b="0" dirty="0"/>
              <a:t> </a:t>
            </a:r>
            <a:r>
              <a:rPr lang="ru-RU" sz="2000" b="0" dirty="0" err="1"/>
              <a:t>деяких</a:t>
            </a:r>
            <a:r>
              <a:rPr lang="ru-RU" sz="2000" b="0" dirty="0"/>
              <a:t> </a:t>
            </a:r>
            <a:r>
              <a:rPr lang="ru-RU" sz="2000" b="0" dirty="0" err="1"/>
              <a:t>виробників</a:t>
            </a:r>
            <a:r>
              <a:rPr lang="ru-RU" sz="2000" b="0" dirty="0"/>
              <a:t>, </a:t>
            </a:r>
            <a:r>
              <a:rPr lang="ru-RU" sz="2000" b="0" dirty="0" err="1"/>
              <a:t>що</a:t>
            </a:r>
            <a:r>
              <a:rPr lang="ru-RU" sz="2000" b="0" dirty="0"/>
              <a:t> не </a:t>
            </a:r>
            <a:r>
              <a:rPr lang="ru-RU" sz="2000" b="0" dirty="0" err="1"/>
              <a:t>дозволяє</a:t>
            </a:r>
            <a:r>
              <a:rPr lang="ru-RU" sz="2000" b="0" dirty="0"/>
              <a:t> </a:t>
            </a:r>
            <a:r>
              <a:rPr lang="ru-RU" sz="2000" b="0" dirty="0" err="1"/>
              <a:t>скласти</a:t>
            </a:r>
            <a:r>
              <a:rPr lang="ru-RU" sz="2000" b="0" dirty="0"/>
              <a:t> </a:t>
            </a:r>
            <a:r>
              <a:rPr lang="ru-RU" sz="2000" b="0" dirty="0" err="1"/>
              <a:t>повноцінне</a:t>
            </a:r>
            <a:r>
              <a:rPr lang="ru-RU" sz="2000" b="0" dirty="0"/>
              <a:t> </a:t>
            </a:r>
            <a:r>
              <a:rPr lang="ru-RU" sz="2000" b="0" dirty="0" err="1"/>
              <a:t>уявлення</a:t>
            </a:r>
            <a:r>
              <a:rPr lang="ru-RU" sz="2000" b="0" dirty="0"/>
              <a:t> про </a:t>
            </a:r>
            <a:r>
              <a:rPr lang="ru-RU" sz="2000" b="0" dirty="0" err="1"/>
              <a:t>об'єми</a:t>
            </a:r>
            <a:r>
              <a:rPr lang="ru-RU" sz="2000" b="0" dirty="0"/>
              <a:t> </a:t>
            </a:r>
            <a:r>
              <a:rPr lang="ru-RU" sz="2000" b="0" dirty="0" err="1"/>
              <a:t>використання</a:t>
            </a:r>
            <a:r>
              <a:rPr lang="ru-RU" sz="2000" b="0" dirty="0"/>
              <a:t> </a:t>
            </a:r>
            <a:r>
              <a:rPr lang="ru-RU" sz="2000" b="0" dirty="0" smtClean="0"/>
              <a:t>добавок </a:t>
            </a:r>
            <a:r>
              <a:rPr lang="ru-RU" sz="2000" b="0" dirty="0"/>
              <a:t>в </a:t>
            </a:r>
            <a:r>
              <a:rPr lang="ru-RU" sz="2000" b="0" dirty="0" err="1"/>
              <a:t>Україні</a:t>
            </a:r>
            <a:r>
              <a:rPr lang="ru-RU" sz="2000" b="0" dirty="0"/>
              <a:t> та </a:t>
            </a:r>
            <a:r>
              <a:rPr lang="ru-RU" sz="2000" b="0" dirty="0" err="1"/>
              <a:t>їх</a:t>
            </a:r>
            <a:r>
              <a:rPr lang="ru-RU" sz="2000" b="0" dirty="0"/>
              <a:t> </a:t>
            </a:r>
            <a:r>
              <a:rPr lang="ru-RU" sz="2000" b="0" dirty="0" err="1"/>
              <a:t>відповідність</a:t>
            </a:r>
            <a:r>
              <a:rPr lang="ru-RU" sz="2000" b="0" dirty="0"/>
              <a:t> </a:t>
            </a:r>
            <a:r>
              <a:rPr lang="ru-RU" sz="2000" b="0" dirty="0" err="1"/>
              <a:t>переліку</a:t>
            </a:r>
            <a:r>
              <a:rPr lang="ru-RU" sz="2000" b="0" dirty="0"/>
              <a:t>, </a:t>
            </a:r>
            <a:r>
              <a:rPr lang="ru-RU" sz="2000" b="0" dirty="0" err="1"/>
              <a:t>затвердженому</a:t>
            </a:r>
            <a:r>
              <a:rPr lang="ru-RU" sz="2000" b="0" dirty="0"/>
              <a:t> </a:t>
            </a:r>
            <a:r>
              <a:rPr lang="ru-RU" sz="2000" b="0" dirty="0" err="1"/>
              <a:t>постановою</a:t>
            </a:r>
            <a:r>
              <a:rPr lang="ru-RU" sz="2000" b="0" dirty="0"/>
              <a:t> </a:t>
            </a:r>
            <a:r>
              <a:rPr lang="ru-RU" sz="2000" b="0" dirty="0" err="1"/>
              <a:t>Кабінету</a:t>
            </a:r>
            <a:r>
              <a:rPr lang="ru-RU" sz="2000" b="0" dirty="0"/>
              <a:t> </a:t>
            </a:r>
            <a:r>
              <a:rPr lang="ru-RU" sz="2000" b="0" dirty="0" err="1"/>
              <a:t>міністрів</a:t>
            </a:r>
            <a:r>
              <a:rPr lang="ru-RU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9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все дозволене безпечно?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/>
              <a:t>однією</a:t>
            </a:r>
            <a:r>
              <a:rPr lang="ru-RU" sz="2000" dirty="0"/>
              <a:t> проблемою чинного </a:t>
            </a:r>
            <a:r>
              <a:rPr lang="ru-RU" sz="2000" dirty="0" err="1"/>
              <a:t>законодавства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добавок є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невідповідність</a:t>
            </a:r>
            <a:r>
              <a:rPr lang="ru-RU" sz="2000" dirty="0"/>
              <a:t> </a:t>
            </a:r>
            <a:r>
              <a:rPr lang="ru-RU" sz="2000" dirty="0" err="1"/>
              <a:t>новітнім</a:t>
            </a:r>
            <a:r>
              <a:rPr lang="ru-RU" sz="2000" dirty="0"/>
              <a:t> </a:t>
            </a:r>
            <a:r>
              <a:rPr lang="ru-RU" sz="2000" dirty="0" err="1"/>
              <a:t>даним</a:t>
            </a:r>
            <a:r>
              <a:rPr lang="ru-RU" sz="2000" dirty="0"/>
              <a:t>, </a:t>
            </a:r>
            <a:r>
              <a:rPr lang="ru-RU" sz="2000" dirty="0" err="1"/>
              <a:t>отриманим</a:t>
            </a:r>
            <a:r>
              <a:rPr lang="ru-RU" sz="2000" dirty="0"/>
              <a:t> при </a:t>
            </a:r>
            <a:r>
              <a:rPr lang="ru-RU" sz="2000" dirty="0" err="1"/>
              <a:t>дослідженні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деяких</a:t>
            </a:r>
            <a:r>
              <a:rPr lang="ru-RU" sz="2000" dirty="0"/>
              <a:t> добавок на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. </a:t>
            </a:r>
            <a:r>
              <a:rPr lang="ru-RU" sz="2000" dirty="0" err="1"/>
              <a:t>Зокрема</a:t>
            </a:r>
            <a:r>
              <a:rPr lang="ru-RU" sz="2000" dirty="0"/>
              <a:t>, з </a:t>
            </a:r>
            <a:r>
              <a:rPr lang="ru-RU" sz="2000" dirty="0" err="1"/>
              <a:t>переліку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добавок, </a:t>
            </a:r>
            <a:r>
              <a:rPr lang="ru-RU" sz="2000" dirty="0" err="1"/>
              <a:t>дозволених</a:t>
            </a:r>
            <a:r>
              <a:rPr lang="ru-RU" sz="2000" dirty="0"/>
              <a:t> для </a:t>
            </a:r>
            <a:r>
              <a:rPr lang="ru-RU" sz="2000" dirty="0" err="1"/>
              <a:t>використання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,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б </a:t>
            </a:r>
            <a:r>
              <a:rPr lang="ru-RU" sz="2000" dirty="0" err="1"/>
              <a:t>вилучити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, </a:t>
            </a:r>
            <a:r>
              <a:rPr lang="ru-RU" sz="2000" dirty="0" err="1"/>
              <a:t>принаймні</a:t>
            </a:r>
            <a:r>
              <a:rPr lang="ru-RU" sz="2000" dirty="0"/>
              <a:t>, </a:t>
            </a:r>
            <a:r>
              <a:rPr lang="ru-RU" sz="2000" dirty="0" err="1"/>
              <a:t>обмежити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) </a:t>
            </a:r>
            <a:r>
              <a:rPr lang="ru-RU" sz="2000" dirty="0" err="1"/>
              <a:t>деякі</a:t>
            </a:r>
            <a:r>
              <a:rPr lang="ru-RU" sz="2000" dirty="0"/>
              <a:t> добавки, </a:t>
            </a:r>
            <a:r>
              <a:rPr lang="ru-RU" sz="2000" dirty="0" err="1"/>
              <a:t>шкідливість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доведено </a:t>
            </a:r>
            <a:r>
              <a:rPr lang="ru-RU" sz="2000" dirty="0" err="1"/>
              <a:t>впродовж</a:t>
            </a:r>
            <a:r>
              <a:rPr lang="ru-RU" sz="2000" dirty="0"/>
              <a:t> </a:t>
            </a:r>
            <a:r>
              <a:rPr lang="ru-RU" sz="2000" dirty="0" err="1"/>
              <a:t>останніх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49324"/>
            <a:ext cx="4619625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5"/>
            <a:ext cx="3888432" cy="30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8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Обережно! Їжа.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24744"/>
            <a:ext cx="4275956" cy="6072788"/>
          </a:xfrm>
        </p:spPr>
        <p:txBody>
          <a:bodyPr>
            <a:normAutofit/>
          </a:bodyPr>
          <a:lstStyle/>
          <a:p>
            <a:r>
              <a:rPr lang="ru-RU" sz="2000" dirty="0" err="1"/>
              <a:t>Наші</a:t>
            </a:r>
            <a:r>
              <a:rPr lang="ru-RU" sz="2000" dirty="0"/>
              <a:t> </a:t>
            </a:r>
            <a:r>
              <a:rPr lang="ru-RU" sz="2000" dirty="0" err="1"/>
              <a:t>улюблені</a:t>
            </a:r>
            <a:r>
              <a:rPr lang="ru-RU" sz="2000" dirty="0"/>
              <a:t> </a:t>
            </a:r>
            <a:r>
              <a:rPr lang="ru-RU" sz="2000" dirty="0" err="1"/>
              <a:t>смачні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користуються</a:t>
            </a:r>
            <a:r>
              <a:rPr lang="ru-RU" sz="2000" dirty="0"/>
              <a:t> </a:t>
            </a:r>
            <a:r>
              <a:rPr lang="ru-RU" sz="2000" dirty="0" err="1"/>
              <a:t>особливим</a:t>
            </a:r>
            <a:r>
              <a:rPr lang="ru-RU" sz="2000" dirty="0"/>
              <a:t> попитом у </a:t>
            </a:r>
            <a:r>
              <a:rPr lang="ru-RU" sz="2000" dirty="0" err="1"/>
              <a:t>молоді</a:t>
            </a:r>
            <a:r>
              <a:rPr lang="ru-RU" sz="2000" dirty="0"/>
              <a:t>, </a:t>
            </a:r>
            <a:r>
              <a:rPr lang="ru-RU" sz="2000" dirty="0" err="1"/>
              <a:t>містять</a:t>
            </a:r>
            <a:r>
              <a:rPr lang="ru-RU" sz="2000" dirty="0"/>
              <a:t> добавки,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провокують</a:t>
            </a:r>
            <a:r>
              <a:rPr lang="ru-RU" sz="2000" dirty="0"/>
              <a:t> </a:t>
            </a:r>
            <a:r>
              <a:rPr lang="ru-RU" sz="2000" dirty="0" err="1"/>
              <a:t>злоякісні</a:t>
            </a:r>
            <a:r>
              <a:rPr lang="ru-RU" sz="2000" dirty="0"/>
              <a:t> </a:t>
            </a:r>
            <a:r>
              <a:rPr lang="ru-RU" sz="2000" dirty="0" err="1"/>
              <a:t>пухлини</a:t>
            </a:r>
            <a:r>
              <a:rPr lang="ru-RU" sz="2000" dirty="0"/>
              <a:t> та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. Так, </a:t>
            </a:r>
            <a:r>
              <a:rPr lang="ru-RU" sz="2000" dirty="0" err="1"/>
              <a:t>наприклад</a:t>
            </a:r>
            <a:r>
              <a:rPr lang="ru-RU" sz="2000" dirty="0"/>
              <a:t> </a:t>
            </a:r>
            <a:r>
              <a:rPr lang="ru-RU" sz="2000" dirty="0" err="1"/>
              <a:t>знамениті</a:t>
            </a:r>
            <a:r>
              <a:rPr lang="ru-RU" sz="2000" dirty="0"/>
              <a:t> </a:t>
            </a:r>
            <a:r>
              <a:rPr lang="ru-RU" sz="2000" dirty="0" err="1"/>
              <a:t>нітрити</a:t>
            </a:r>
            <a:r>
              <a:rPr lang="ru-RU" sz="2000" dirty="0"/>
              <a:t> та </a:t>
            </a:r>
            <a:r>
              <a:rPr lang="ru-RU" sz="2000" dirty="0" err="1"/>
              <a:t>нітрати</a:t>
            </a:r>
            <a:r>
              <a:rPr lang="ru-RU" sz="2000" dirty="0"/>
              <a:t> (</a:t>
            </a:r>
            <a:r>
              <a:rPr lang="ru-RU" sz="2000" dirty="0" err="1"/>
              <a:t>це</a:t>
            </a:r>
            <a:r>
              <a:rPr lang="ru-RU" sz="2000" dirty="0"/>
              <a:t> Е 250 і Е 251)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практично в </a:t>
            </a:r>
            <a:r>
              <a:rPr lang="ru-RU" sz="2000" dirty="0" err="1"/>
              <a:t>усіх</a:t>
            </a:r>
            <a:r>
              <a:rPr lang="ru-RU" sz="2000" dirty="0"/>
              <a:t> продуктах, </a:t>
            </a:r>
            <a:r>
              <a:rPr lang="ru-RU" sz="2000" dirty="0" err="1"/>
              <a:t>незважаючи</a:t>
            </a:r>
            <a:r>
              <a:rPr lang="ru-RU" sz="2000" dirty="0"/>
              <a:t> на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сильний</a:t>
            </a:r>
            <a:r>
              <a:rPr lang="ru-RU" sz="2000" dirty="0"/>
              <a:t> </a:t>
            </a:r>
            <a:r>
              <a:rPr lang="ru-RU" sz="2000" dirty="0" err="1"/>
              <a:t>алерген</a:t>
            </a:r>
            <a:r>
              <a:rPr lang="ru-RU" sz="2000" dirty="0"/>
              <a:t>,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викликати</a:t>
            </a:r>
            <a:r>
              <a:rPr lang="ru-RU" sz="2000" dirty="0"/>
              <a:t> </a:t>
            </a:r>
            <a:r>
              <a:rPr lang="ru-RU" sz="2000" dirty="0" err="1"/>
              <a:t>головний</a:t>
            </a:r>
            <a:r>
              <a:rPr lang="ru-RU" sz="2000" dirty="0"/>
              <a:t> </a:t>
            </a:r>
            <a:r>
              <a:rPr lang="ru-RU" sz="2000" dirty="0" err="1"/>
              <a:t>біль</a:t>
            </a:r>
            <a:r>
              <a:rPr lang="ru-RU" sz="2000" dirty="0"/>
              <a:t>, </a:t>
            </a:r>
            <a:r>
              <a:rPr lang="ru-RU" sz="2000" dirty="0" err="1"/>
              <a:t>запальні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, </a:t>
            </a:r>
            <a:r>
              <a:rPr lang="ru-RU" sz="2000" dirty="0" err="1"/>
              <a:t>дратівливість</a:t>
            </a:r>
            <a:r>
              <a:rPr lang="ru-RU" sz="2000" dirty="0"/>
              <a:t> 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печінкові</a:t>
            </a:r>
            <a:r>
              <a:rPr lang="ru-RU" sz="2000" dirty="0"/>
              <a:t> </a:t>
            </a:r>
            <a:r>
              <a:rPr lang="ru-RU" sz="2000" dirty="0" err="1"/>
              <a:t>коліки</a:t>
            </a:r>
            <a:r>
              <a:rPr lang="ru-RU" sz="2000" dirty="0"/>
              <a:t>. А </a:t>
            </a:r>
            <a:r>
              <a:rPr lang="ru-RU" sz="2000" dirty="0" err="1"/>
              <a:t>потім</a:t>
            </a:r>
            <a:r>
              <a:rPr lang="ru-RU" sz="2000" dirty="0"/>
              <a:t> ми </a:t>
            </a:r>
            <a:r>
              <a:rPr lang="ru-RU" sz="2000" dirty="0" err="1"/>
              <a:t>шукаємо</a:t>
            </a:r>
            <a:r>
              <a:rPr lang="ru-RU" sz="2000" dirty="0"/>
              <a:t> причини наших </a:t>
            </a:r>
            <a:r>
              <a:rPr lang="ru-RU" sz="2000" dirty="0" err="1"/>
              <a:t>захворювань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744416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1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9309" y="744461"/>
            <a:ext cx="4860032" cy="662473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000" b="0" dirty="0" err="1"/>
              <a:t>Виникає</a:t>
            </a:r>
            <a:r>
              <a:rPr lang="ru-RU" sz="2000" b="0" dirty="0"/>
              <a:t> </a:t>
            </a:r>
            <a:r>
              <a:rPr lang="ru-RU" sz="2000" b="0" dirty="0" err="1"/>
              <a:t>логічне</a:t>
            </a:r>
            <a:r>
              <a:rPr lang="ru-RU" sz="2000" b="0" dirty="0"/>
              <a:t> </a:t>
            </a:r>
            <a:r>
              <a:rPr lang="ru-RU" sz="2000" b="0" dirty="0" err="1"/>
              <a:t>запитання</a:t>
            </a:r>
            <a:r>
              <a:rPr lang="ru-RU" sz="2000" b="0" dirty="0"/>
              <a:t>: так </a:t>
            </a:r>
            <a:r>
              <a:rPr lang="ru-RU" sz="2000" b="0" dirty="0" err="1"/>
              <a:t>що</a:t>
            </a:r>
            <a:r>
              <a:rPr lang="ru-RU" sz="2000" b="0" dirty="0"/>
              <a:t> ж </a:t>
            </a:r>
            <a:r>
              <a:rPr lang="ru-RU" sz="2000" b="0" dirty="0" err="1"/>
              <a:t>можна</a:t>
            </a:r>
            <a:r>
              <a:rPr lang="ru-RU" sz="2000" b="0" dirty="0"/>
              <a:t> </a:t>
            </a:r>
            <a:r>
              <a:rPr lang="ru-RU" sz="2000" b="0" dirty="0" err="1"/>
              <a:t>їсти</a:t>
            </a:r>
            <a:r>
              <a:rPr lang="ru-RU" sz="2000" b="0" dirty="0"/>
              <a:t>? Просто при </a:t>
            </a:r>
            <a:r>
              <a:rPr lang="ru-RU" sz="2000" b="0" dirty="0" err="1"/>
              <a:t>купівлі</a:t>
            </a:r>
            <a:r>
              <a:rPr lang="ru-RU" sz="2000" b="0" dirty="0"/>
              <a:t> </a:t>
            </a:r>
            <a:r>
              <a:rPr lang="ru-RU" sz="2000" b="0" dirty="0" err="1"/>
              <a:t>продуктів</a:t>
            </a:r>
            <a:r>
              <a:rPr lang="ru-RU" sz="2000" b="0" dirty="0"/>
              <a:t> </a:t>
            </a:r>
            <a:r>
              <a:rPr lang="ru-RU" sz="2000" b="0" dirty="0" err="1"/>
              <a:t>харчування</a:t>
            </a:r>
            <a:r>
              <a:rPr lang="ru-RU" sz="2000" b="0" dirty="0"/>
              <a:t> </a:t>
            </a:r>
            <a:r>
              <a:rPr lang="ru-RU" sz="2000" b="0" dirty="0" err="1"/>
              <a:t>необхідно</a:t>
            </a:r>
            <a:r>
              <a:rPr lang="ru-RU" sz="2000" b="0" dirty="0"/>
              <a:t> </a:t>
            </a:r>
            <a:r>
              <a:rPr lang="ru-RU" sz="2000" b="0" dirty="0" err="1"/>
              <a:t>уважно</a:t>
            </a:r>
            <a:r>
              <a:rPr lang="ru-RU" sz="2000" b="0" dirty="0"/>
              <a:t> </a:t>
            </a:r>
            <a:r>
              <a:rPr lang="ru-RU" sz="2000" b="0" dirty="0" err="1"/>
              <a:t>вивчати</a:t>
            </a:r>
            <a:r>
              <a:rPr lang="ru-RU" sz="2000" b="0" dirty="0"/>
              <a:t> </a:t>
            </a:r>
            <a:r>
              <a:rPr lang="ru-RU" sz="2000" b="0" dirty="0" err="1"/>
              <a:t>етикетку</a:t>
            </a:r>
            <a:r>
              <a:rPr lang="ru-RU" sz="2000" b="0" dirty="0"/>
              <a:t> і </a:t>
            </a:r>
            <a:r>
              <a:rPr lang="ru-RU" sz="2000" b="0" dirty="0" err="1"/>
              <a:t>вибирати</a:t>
            </a:r>
            <a:r>
              <a:rPr lang="ru-RU" sz="2000" b="0" dirty="0"/>
              <a:t> те, де </a:t>
            </a:r>
            <a:r>
              <a:rPr lang="ru-RU" sz="2000" b="0" dirty="0" err="1"/>
              <a:t>найменша</a:t>
            </a:r>
            <a:r>
              <a:rPr lang="ru-RU" sz="2000" b="0" dirty="0"/>
              <a:t> </a:t>
            </a:r>
            <a:r>
              <a:rPr lang="ru-RU" sz="2000" b="0" dirty="0" err="1"/>
              <a:t>кількість</a:t>
            </a:r>
            <a:r>
              <a:rPr lang="ru-RU" sz="2000" b="0" dirty="0"/>
              <a:t> Е добавок. </a:t>
            </a:r>
            <a:r>
              <a:rPr lang="ru-RU" sz="2000" b="0" dirty="0" err="1"/>
              <a:t>Ідеальний</a:t>
            </a:r>
            <a:r>
              <a:rPr lang="ru-RU" sz="2000" b="0" dirty="0"/>
              <a:t> </a:t>
            </a:r>
            <a:r>
              <a:rPr lang="ru-RU" sz="2000" b="0" dirty="0" err="1"/>
              <a:t>варіант</a:t>
            </a:r>
            <a:r>
              <a:rPr lang="ru-RU" sz="2000" b="0" dirty="0"/>
              <a:t> — </a:t>
            </a:r>
            <a:r>
              <a:rPr lang="ru-RU" sz="2000" b="0" dirty="0" err="1"/>
              <a:t>їхня</a:t>
            </a:r>
            <a:r>
              <a:rPr lang="ru-RU" sz="2000" b="0" dirty="0"/>
              <a:t> </a:t>
            </a:r>
            <a:r>
              <a:rPr lang="ru-RU" sz="2000" b="0" dirty="0" err="1"/>
              <a:t>відсутність</a:t>
            </a:r>
            <a:r>
              <a:rPr lang="ru-RU" sz="2000" b="0" dirty="0"/>
              <a:t>. </a:t>
            </a:r>
            <a:r>
              <a:rPr lang="ru-RU" sz="2000" b="0" dirty="0" err="1"/>
              <a:t>Також</a:t>
            </a:r>
            <a:r>
              <a:rPr lang="ru-RU" sz="2000" b="0" dirty="0"/>
              <a:t> Ви </a:t>
            </a:r>
            <a:r>
              <a:rPr lang="ru-RU" sz="2000" b="0" dirty="0" err="1"/>
              <a:t>маєте</a:t>
            </a:r>
            <a:r>
              <a:rPr lang="ru-RU" sz="2000" b="0" dirty="0"/>
              <a:t> право </a:t>
            </a:r>
            <a:r>
              <a:rPr lang="ru-RU" sz="2000" b="0" dirty="0" err="1"/>
              <a:t>вимагати</a:t>
            </a:r>
            <a:r>
              <a:rPr lang="ru-RU" sz="2000" b="0" dirty="0"/>
              <a:t> </a:t>
            </a:r>
            <a:r>
              <a:rPr lang="ru-RU" sz="2000" b="0" dirty="0" err="1"/>
              <a:t>гігієнічний</a:t>
            </a:r>
            <a:r>
              <a:rPr lang="ru-RU" sz="2000" b="0" dirty="0"/>
              <a:t> </a:t>
            </a:r>
            <a:r>
              <a:rPr lang="ru-RU" sz="2000" b="0" dirty="0" err="1"/>
              <a:t>сертифікат</a:t>
            </a:r>
            <a:r>
              <a:rPr lang="ru-RU" sz="2000" b="0" dirty="0"/>
              <a:t> і </a:t>
            </a:r>
            <a:r>
              <a:rPr lang="ru-RU" sz="2000" b="0" dirty="0" err="1"/>
              <a:t>державну</a:t>
            </a:r>
            <a:r>
              <a:rPr lang="ru-RU" sz="2000" b="0" dirty="0"/>
              <a:t> </a:t>
            </a:r>
            <a:r>
              <a:rPr lang="ru-RU" sz="2000" b="0" dirty="0" err="1"/>
              <a:t>реєстрацію</a:t>
            </a:r>
            <a:r>
              <a:rPr lang="ru-RU" sz="2000" b="0" dirty="0"/>
              <a:t> </a:t>
            </a:r>
            <a:r>
              <a:rPr lang="ru-RU" sz="2000" b="0" dirty="0" err="1"/>
              <a:t>харчових</a:t>
            </a:r>
            <a:r>
              <a:rPr lang="ru-RU" sz="2000" b="0" dirty="0"/>
              <a:t> добавок у </a:t>
            </a:r>
            <a:r>
              <a:rPr lang="ru-RU" sz="2000" b="0" dirty="0" err="1"/>
              <a:t>центрі</a:t>
            </a:r>
            <a:r>
              <a:rPr lang="ru-RU" sz="2000" b="0" dirty="0"/>
              <a:t> </a:t>
            </a:r>
            <a:r>
              <a:rPr lang="ru-RU" sz="2000" b="0" dirty="0" err="1"/>
              <a:t>реєстрів</a:t>
            </a:r>
            <a:r>
              <a:rPr lang="ru-RU" sz="2000" b="0" dirty="0"/>
              <a:t> СЕС </a:t>
            </a:r>
            <a:r>
              <a:rPr lang="ru-RU" sz="2000" b="0" dirty="0" err="1"/>
              <a:t>України</a:t>
            </a:r>
            <a:r>
              <a:rPr lang="ru-RU" sz="2000" b="0" dirty="0"/>
              <a:t>. </a:t>
            </a:r>
            <a:r>
              <a:rPr lang="ru-RU" sz="2000" b="0" dirty="0" err="1"/>
              <a:t>Якщо</a:t>
            </a:r>
            <a:r>
              <a:rPr lang="ru-RU" sz="2000" b="0" dirty="0"/>
              <a:t> Ви </a:t>
            </a:r>
            <a:r>
              <a:rPr lang="ru-RU" sz="2000" b="0" dirty="0" err="1"/>
              <a:t>отримали</a:t>
            </a:r>
            <a:r>
              <a:rPr lang="ru-RU" sz="2000" b="0" dirty="0"/>
              <a:t> </a:t>
            </a:r>
            <a:r>
              <a:rPr lang="ru-RU" sz="2000" b="0" dirty="0" err="1"/>
              <a:t>ці</a:t>
            </a:r>
            <a:r>
              <a:rPr lang="ru-RU" sz="2000" b="0" dirty="0"/>
              <a:t> </a:t>
            </a:r>
            <a:r>
              <a:rPr lang="ru-RU" sz="2000" b="0" dirty="0" err="1"/>
              <a:t>документи</a:t>
            </a:r>
            <a:r>
              <a:rPr lang="ru-RU" sz="2000" b="0" dirty="0"/>
              <a:t>, </a:t>
            </a:r>
            <a:r>
              <a:rPr lang="ru-RU" sz="2000" b="0" dirty="0" err="1"/>
              <a:t>можна</a:t>
            </a:r>
            <a:r>
              <a:rPr lang="ru-RU" sz="2000" b="0" dirty="0"/>
              <a:t> </a:t>
            </a:r>
            <a:r>
              <a:rPr lang="ru-RU" sz="2000" b="0" dirty="0" err="1"/>
              <a:t>сміливо</a:t>
            </a:r>
            <a:r>
              <a:rPr lang="ru-RU" sz="2000" b="0" dirty="0"/>
              <a:t> </a:t>
            </a:r>
            <a:r>
              <a:rPr lang="ru-RU" sz="2000" b="0" dirty="0" err="1"/>
              <a:t>купувати</a:t>
            </a:r>
            <a:r>
              <a:rPr lang="ru-RU" sz="2000" b="0" dirty="0"/>
              <a:t> </a:t>
            </a:r>
            <a:r>
              <a:rPr lang="ru-RU" sz="2000" b="0" dirty="0" err="1"/>
              <a:t>ці</a:t>
            </a:r>
            <a:r>
              <a:rPr lang="ru-RU" sz="2000" b="0" dirty="0"/>
              <a:t> </a:t>
            </a:r>
            <a:r>
              <a:rPr lang="ru-RU" sz="2000" b="0" dirty="0" err="1"/>
              <a:t>продукти</a:t>
            </a:r>
            <a:r>
              <a:rPr lang="ru-RU" sz="2000" b="0" dirty="0"/>
              <a:t>. </a:t>
            </a:r>
            <a:r>
              <a:rPr lang="ru-RU" sz="2000" b="0" dirty="0" err="1"/>
              <a:t>Існує</a:t>
            </a:r>
            <a:r>
              <a:rPr lang="ru-RU" sz="2000" b="0" dirty="0"/>
              <a:t> список </a:t>
            </a:r>
            <a:r>
              <a:rPr lang="ru-RU" sz="2000" b="0" dirty="0" err="1"/>
              <a:t>шкідливих</a:t>
            </a:r>
            <a:r>
              <a:rPr lang="ru-RU" sz="2000" b="0" dirty="0"/>
              <a:t> добавок Е, </a:t>
            </a:r>
            <a:r>
              <a:rPr lang="ru-RU" sz="2000" b="0" dirty="0" err="1"/>
              <a:t>який</a:t>
            </a:r>
            <a:r>
              <a:rPr lang="ru-RU" sz="2000" b="0" dirty="0"/>
              <a:t> </a:t>
            </a:r>
            <a:r>
              <a:rPr lang="ru-RU" sz="2000" b="0" dirty="0" err="1"/>
              <a:t>допоможе</a:t>
            </a:r>
            <a:r>
              <a:rPr lang="ru-RU" sz="2000" b="0" dirty="0"/>
              <a:t> </a:t>
            </a:r>
            <a:r>
              <a:rPr lang="ru-RU" sz="2000" b="0" dirty="0" err="1"/>
              <a:t>убезпечити</a:t>
            </a:r>
            <a:r>
              <a:rPr lang="ru-RU" sz="2000" b="0" dirty="0"/>
              <a:t> нас </a:t>
            </a:r>
            <a:r>
              <a:rPr lang="ru-RU" sz="2000" b="0" dirty="0" err="1"/>
              <a:t>від</a:t>
            </a:r>
            <a:r>
              <a:rPr lang="ru-RU" sz="2000" b="0" dirty="0"/>
              <a:t> </a:t>
            </a:r>
            <a:r>
              <a:rPr lang="ru-RU" sz="2000" b="0" dirty="0" err="1"/>
              <a:t>шкідливих</a:t>
            </a:r>
            <a:r>
              <a:rPr lang="ru-RU" sz="2000" b="0" dirty="0"/>
              <a:t> </a:t>
            </a:r>
            <a:r>
              <a:rPr lang="ru-RU" sz="2000" b="0" dirty="0" err="1"/>
              <a:t>продуктів</a:t>
            </a:r>
            <a:r>
              <a:rPr lang="ru-RU" sz="2000" b="0" dirty="0"/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32" y="764704"/>
            <a:ext cx="4339667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17636" y="929419"/>
            <a:ext cx="5648623" cy="2117259"/>
          </a:xfrm>
        </p:spPr>
        <p:txBody>
          <a:bodyPr/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4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143692"/>
            <a:ext cx="9095766" cy="5445548"/>
          </a:xfrm>
        </p:spPr>
        <p:txBody>
          <a:bodyPr>
            <a:normAutofit/>
          </a:bodyPr>
          <a:lstStyle/>
          <a:p>
            <a:r>
              <a:rPr lang="vi-VN" sz="2800" dirty="0"/>
              <a:t>Харчові́ </a:t>
            </a:r>
            <a:r>
              <a:rPr lang="vi-VN" sz="2800" dirty="0" smtClean="0"/>
              <a:t>дода́тки— </a:t>
            </a:r>
            <a:r>
              <a:rPr lang="vi-VN" sz="2800" dirty="0"/>
              <a:t>природні, ідентичні природнім або штучно синтезовані речовини, які додають у їжу як інгредієнт з технологічних міркувань: подовжити термін зберігання (консерванти), перетворити їжу в відношенні кольору, смаку (щоб зберегти і підвищити смак</a:t>
            </a:r>
            <a:r>
              <a:rPr lang="vi-VN" sz="2800" dirty="0" smtClean="0"/>
              <a:t>)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49685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7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1392" y="980728"/>
            <a:ext cx="5472608" cy="5668081"/>
          </a:xfrm>
        </p:spPr>
        <p:txBody>
          <a:bodyPr>
            <a:normAutofit/>
          </a:bodyPr>
          <a:lstStyle/>
          <a:p>
            <a:r>
              <a:rPr lang="ru-RU" sz="2000" dirty="0" err="1"/>
              <a:t>Небезпечні</a:t>
            </a:r>
            <a:r>
              <a:rPr lang="ru-RU" sz="2000" dirty="0"/>
              <a:t> </a:t>
            </a:r>
            <a:r>
              <a:rPr lang="ru-RU" sz="2000" dirty="0" err="1"/>
              <a:t>барвники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у </a:t>
            </a:r>
            <a:r>
              <a:rPr lang="ru-RU" sz="2000" dirty="0" err="1"/>
              <a:t>дитячих</a:t>
            </a:r>
            <a:r>
              <a:rPr lang="ru-RU" sz="2000" dirty="0"/>
              <a:t> продуктах </a:t>
            </a:r>
            <a:r>
              <a:rPr lang="ru-RU" sz="2000" dirty="0" err="1"/>
              <a:t>бо</a:t>
            </a:r>
            <a:r>
              <a:rPr lang="ru-RU" sz="2000" dirty="0"/>
              <a:t>, вони і </a:t>
            </a:r>
            <a:r>
              <a:rPr lang="ru-RU" sz="2000" dirty="0" err="1"/>
              <a:t>створюються</a:t>
            </a:r>
            <a:r>
              <a:rPr lang="ru-RU" sz="2000" dirty="0"/>
              <a:t> </a:t>
            </a:r>
            <a:r>
              <a:rPr lang="ru-RU" sz="2000" dirty="0" err="1"/>
              <a:t>яскравими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</a:t>
            </a:r>
            <a:r>
              <a:rPr lang="ru-RU" sz="2000" dirty="0" err="1"/>
              <a:t>хотілося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їсти</a:t>
            </a:r>
            <a:r>
              <a:rPr lang="ru-RU" sz="2000" dirty="0"/>
              <a:t>. У ЄС </a:t>
            </a:r>
            <a:r>
              <a:rPr lang="ru-RU" sz="2000" dirty="0" err="1" smtClean="0"/>
              <a:t>продукти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барвники</a:t>
            </a:r>
            <a:r>
              <a:rPr lang="ru-RU" sz="2000" dirty="0"/>
              <a:t>, </a:t>
            </a:r>
            <a:r>
              <a:rPr lang="ru-RU" sz="2000" dirty="0" err="1"/>
              <a:t>небезпечні</a:t>
            </a:r>
            <a:r>
              <a:rPr lang="ru-RU" sz="2000" dirty="0"/>
              <a:t> для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</a:t>
            </a:r>
            <a:r>
              <a:rPr lang="ru-RU" sz="2000" dirty="0" err="1"/>
              <a:t>маркуватися</a:t>
            </a:r>
            <a:r>
              <a:rPr lang="ru-RU" sz="2000" dirty="0"/>
              <a:t>. В </a:t>
            </a:r>
            <a:r>
              <a:rPr lang="ru-RU" sz="2000" dirty="0" err="1"/>
              <a:t>Україні</a:t>
            </a:r>
            <a:r>
              <a:rPr lang="ru-RU" sz="2000" dirty="0"/>
              <a:t> ж у </a:t>
            </a:r>
            <a:r>
              <a:rPr lang="ru-RU" sz="2000" dirty="0" err="1"/>
              <a:t>жодний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не </a:t>
            </a:r>
            <a:r>
              <a:rPr lang="ru-RU" sz="2000" dirty="0" err="1"/>
              <a:t>обмежено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барвників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, і у продуктах, </a:t>
            </a:r>
            <a:r>
              <a:rPr lang="ru-RU" sz="2000" dirty="0" err="1"/>
              <a:t>які</a:t>
            </a:r>
            <a:r>
              <a:rPr lang="ru-RU" sz="2000" dirty="0"/>
              <a:t> часто </a:t>
            </a:r>
            <a:r>
              <a:rPr lang="ru-RU" sz="2000" dirty="0" err="1"/>
              <a:t>потрапляють</a:t>
            </a:r>
            <a:r>
              <a:rPr lang="ru-RU" sz="2000" dirty="0"/>
              <a:t> до </a:t>
            </a:r>
            <a:r>
              <a:rPr lang="ru-RU" sz="2000" dirty="0" err="1"/>
              <a:t>дитячих</a:t>
            </a:r>
            <a:r>
              <a:rPr lang="ru-RU" sz="2000" dirty="0"/>
              <a:t> рук. </a:t>
            </a:r>
            <a:r>
              <a:rPr lang="ru-RU" sz="2000" dirty="0" err="1"/>
              <a:t>Фальсифіковані</a:t>
            </a:r>
            <a:r>
              <a:rPr lang="ru-RU" sz="2000" dirty="0"/>
              <a:t> </a:t>
            </a:r>
            <a:r>
              <a:rPr lang="ru-RU" sz="2000" dirty="0" err="1"/>
              <a:t>сири</a:t>
            </a:r>
            <a:r>
              <a:rPr lang="ru-RU" sz="2000" dirty="0"/>
              <a:t>, </a:t>
            </a:r>
            <a:r>
              <a:rPr lang="ru-RU" sz="2000" dirty="0" err="1"/>
              <a:t>ковбаси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м'ясні</a:t>
            </a:r>
            <a:r>
              <a:rPr lang="ru-RU" sz="2000" dirty="0"/>
              <a:t> </a:t>
            </a:r>
            <a:r>
              <a:rPr lang="ru-RU" sz="2000" dirty="0" err="1"/>
              <a:t>вироби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виявитись</a:t>
            </a:r>
            <a:r>
              <a:rPr lang="ru-RU" sz="2000" dirty="0"/>
              <a:t> </a:t>
            </a:r>
            <a:r>
              <a:rPr lang="ru-RU" sz="2000" dirty="0" err="1"/>
              <a:t>справжньою</a:t>
            </a:r>
            <a:r>
              <a:rPr lang="ru-RU" sz="2000" dirty="0"/>
              <a:t> </a:t>
            </a:r>
            <a:r>
              <a:rPr lang="ru-RU" sz="2000" dirty="0" err="1"/>
              <a:t>отрутою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2640645" cy="3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9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кроку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980728"/>
            <a:ext cx="7520940" cy="4488612"/>
          </a:xfrm>
        </p:spPr>
        <p:txBody>
          <a:bodyPr>
            <a:normAutofit/>
          </a:bodyPr>
          <a:lstStyle/>
          <a:p>
            <a:r>
              <a:rPr lang="ru-RU" sz="2000" b="0" i="1" dirty="0" err="1"/>
              <a:t>Виробництво</a:t>
            </a:r>
            <a:r>
              <a:rPr lang="ru-RU" sz="2000" b="0" i="1" dirty="0"/>
              <a:t> </a:t>
            </a:r>
            <a:r>
              <a:rPr lang="ru-RU" sz="2000" b="0" i="1" dirty="0" err="1"/>
              <a:t>більшості</a:t>
            </a:r>
            <a:r>
              <a:rPr lang="ru-RU" sz="2000" b="0" i="1" dirty="0"/>
              <a:t> </a:t>
            </a:r>
            <a:r>
              <a:rPr lang="ru-RU" sz="2000" b="0" i="1" dirty="0" err="1"/>
              <a:t>сучасної</a:t>
            </a:r>
            <a:r>
              <a:rPr lang="ru-RU" sz="2000" b="0" i="1" dirty="0"/>
              <a:t> </a:t>
            </a:r>
            <a:r>
              <a:rPr lang="ru-RU" sz="2000" b="0" i="1" dirty="0" err="1"/>
              <a:t>їжі</a:t>
            </a:r>
            <a:r>
              <a:rPr lang="ru-RU" sz="2000" b="0" i="1" dirty="0"/>
              <a:t> без </a:t>
            </a:r>
            <a:r>
              <a:rPr lang="ru-RU" sz="2000" b="0" i="1" dirty="0" err="1"/>
              <a:t>харчових</a:t>
            </a:r>
            <a:r>
              <a:rPr lang="ru-RU" sz="2000" b="0" i="1" dirty="0"/>
              <a:t> добавок </a:t>
            </a:r>
            <a:r>
              <a:rPr lang="ru-RU" sz="2000" b="0" i="1" dirty="0" err="1"/>
              <a:t>неможливе</a:t>
            </a:r>
            <a:r>
              <a:rPr lang="ru-RU" sz="2000" b="0" i="1" dirty="0"/>
              <a:t>. </a:t>
            </a:r>
            <a:r>
              <a:rPr lang="ru-RU" sz="2000" b="0" i="1" dirty="0" err="1"/>
              <a:t>Приміром</a:t>
            </a:r>
            <a:r>
              <a:rPr lang="ru-RU" sz="2000" b="0" i="1" dirty="0"/>
              <a:t>, </a:t>
            </a:r>
            <a:r>
              <a:rPr lang="ru-RU" sz="2000" b="0" i="1" dirty="0" err="1" smtClean="0"/>
              <a:t>бензоат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натрію</a:t>
            </a:r>
            <a:r>
              <a:rPr lang="ru-RU" sz="2000" b="0" i="1" dirty="0"/>
              <a:t> (</a:t>
            </a:r>
            <a:r>
              <a:rPr lang="ru-RU" sz="2000" b="0" i="1" dirty="0" smtClean="0"/>
              <a:t>Е211), </a:t>
            </a:r>
            <a:r>
              <a:rPr lang="ru-RU" sz="2000" b="0" i="1" dirty="0" err="1" smtClean="0"/>
              <a:t>який</a:t>
            </a:r>
            <a:r>
              <a:rPr lang="ru-RU" sz="2000" b="0" i="1" dirty="0" smtClean="0"/>
              <a:t> при </a:t>
            </a:r>
            <a:r>
              <a:rPr lang="ru-RU" sz="2000" b="0" i="1" dirty="0" err="1"/>
              <a:t>надмірному</a:t>
            </a:r>
            <a:r>
              <a:rPr lang="ru-RU" sz="2000" b="0" i="1" dirty="0"/>
              <a:t> </a:t>
            </a:r>
            <a:r>
              <a:rPr lang="ru-RU" sz="2000" b="0" i="1" dirty="0" err="1"/>
              <a:t>споживанні</a:t>
            </a:r>
            <a:r>
              <a:rPr lang="ru-RU" sz="2000" b="0" i="1" dirty="0"/>
              <a:t> </a:t>
            </a:r>
            <a:r>
              <a:rPr lang="ru-RU" sz="2000" b="0" i="1" dirty="0" err="1"/>
              <a:t>може</a:t>
            </a:r>
            <a:r>
              <a:rPr lang="ru-RU" sz="2000" b="0" i="1" dirty="0"/>
              <a:t> </a:t>
            </a:r>
            <a:r>
              <a:rPr lang="ru-RU" sz="2000" b="0" i="1" dirty="0" err="1"/>
              <a:t>призвести</a:t>
            </a:r>
            <a:r>
              <a:rPr lang="ru-RU" sz="2000" b="0" i="1" dirty="0"/>
              <a:t> до </a:t>
            </a:r>
            <a:r>
              <a:rPr lang="ru-RU" sz="2000" b="0" i="1" dirty="0" err="1"/>
              <a:t>порушень</a:t>
            </a:r>
            <a:r>
              <a:rPr lang="ru-RU" sz="2000" b="0" i="1" dirty="0"/>
              <a:t> у </a:t>
            </a:r>
            <a:r>
              <a:rPr lang="ru-RU" sz="2000" b="0" i="1" dirty="0" err="1"/>
              <a:t>системі</a:t>
            </a:r>
            <a:r>
              <a:rPr lang="ru-RU" sz="2000" b="0" i="1" dirty="0"/>
              <a:t> </a:t>
            </a:r>
            <a:r>
              <a:rPr lang="ru-RU" sz="2000" b="0" i="1" dirty="0" err="1"/>
              <a:t>травлення</a:t>
            </a:r>
            <a:r>
              <a:rPr lang="ru-RU" sz="2000" b="0" i="1" dirty="0"/>
              <a:t>, широко </a:t>
            </a:r>
            <a:r>
              <a:rPr lang="ru-RU" sz="2000" b="0" i="1" dirty="0" err="1"/>
              <a:t>використовується</a:t>
            </a:r>
            <a:r>
              <a:rPr lang="ru-RU" sz="2000" b="0" i="1" dirty="0"/>
              <a:t> при </a:t>
            </a:r>
            <a:r>
              <a:rPr lang="ru-RU" sz="2000" b="0" i="1" dirty="0" err="1"/>
              <a:t>виробництві</a:t>
            </a:r>
            <a:r>
              <a:rPr lang="ru-RU" sz="2000" b="0" i="1" dirty="0"/>
              <a:t> </a:t>
            </a:r>
            <a:r>
              <a:rPr lang="ru-RU" sz="2000" b="0" i="1" dirty="0" err="1"/>
              <a:t>газованих</a:t>
            </a:r>
            <a:r>
              <a:rPr lang="ru-RU" sz="2000" b="0" i="1" dirty="0"/>
              <a:t> </a:t>
            </a:r>
            <a:r>
              <a:rPr lang="ru-RU" sz="2000" b="0" i="1" dirty="0" err="1" smtClean="0"/>
              <a:t>напоїв</a:t>
            </a:r>
            <a:r>
              <a:rPr lang="ru-RU" sz="2000" b="0" i="1" dirty="0"/>
              <a:t>, </a:t>
            </a:r>
            <a:r>
              <a:rPr lang="ru-RU" sz="2000" b="0" i="1" dirty="0" err="1"/>
              <a:t>соусів</a:t>
            </a:r>
            <a:r>
              <a:rPr lang="ru-RU" sz="2000" b="0" i="1" dirty="0"/>
              <a:t>, </a:t>
            </a:r>
            <a:r>
              <a:rPr lang="ru-RU" sz="2000" b="0" i="1" dirty="0" err="1" smtClean="0"/>
              <a:t>кетчупів</a:t>
            </a:r>
            <a:r>
              <a:rPr lang="ru-RU" sz="2000" b="0" i="1" dirty="0" smtClean="0"/>
              <a:t>.</a:t>
            </a:r>
            <a:endParaRPr lang="ru-RU" sz="2000" b="0" i="1" dirty="0"/>
          </a:p>
          <a:p>
            <a:r>
              <a:rPr lang="ru-RU" sz="2000" b="0" i="1" dirty="0" err="1"/>
              <a:t>Невже</a:t>
            </a:r>
            <a:r>
              <a:rPr lang="ru-RU" sz="2000" b="0" i="1" dirty="0"/>
              <a:t> </a:t>
            </a:r>
            <a:r>
              <a:rPr lang="ru-RU" sz="2000" b="0" i="1" dirty="0" err="1"/>
              <a:t>хтось</a:t>
            </a:r>
            <a:r>
              <a:rPr lang="ru-RU" sz="2000" b="0" i="1" dirty="0"/>
              <a:t> і </a:t>
            </a:r>
            <a:r>
              <a:rPr lang="ru-RU" sz="2000" b="0" i="1" dirty="0" err="1"/>
              <a:t>досі</a:t>
            </a:r>
            <a:r>
              <a:rPr lang="ru-RU" sz="2000" b="0" i="1" dirty="0"/>
              <a:t> </a:t>
            </a:r>
            <a:r>
              <a:rPr lang="ru-RU" sz="2000" b="0" i="1" dirty="0" err="1"/>
              <a:t>вірить</a:t>
            </a:r>
            <a:r>
              <a:rPr lang="ru-RU" sz="2000" b="0" i="1" dirty="0"/>
              <a:t>, </a:t>
            </a:r>
            <a:r>
              <a:rPr lang="ru-RU" sz="2000" b="0" i="1" dirty="0" err="1"/>
              <a:t>що</a:t>
            </a:r>
            <a:r>
              <a:rPr lang="ru-RU" sz="2000" b="0" i="1" dirty="0"/>
              <a:t> </a:t>
            </a:r>
            <a:r>
              <a:rPr lang="ru-RU" sz="2000" b="0" i="1" dirty="0" err="1" smtClean="0"/>
              <a:t>торт,в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якому</a:t>
            </a:r>
            <a:r>
              <a:rPr lang="ru-RU" sz="2000" b="0" i="1" dirty="0"/>
              <a:t> </a:t>
            </a:r>
            <a:r>
              <a:rPr lang="ru-RU" sz="2000" b="0" i="1" dirty="0" smtClean="0"/>
              <a:t>є </a:t>
            </a:r>
            <a:r>
              <a:rPr lang="ru-RU" sz="2000" b="0" i="1" dirty="0" err="1"/>
              <a:t>натуральні</a:t>
            </a:r>
            <a:r>
              <a:rPr lang="ru-RU" sz="2000" b="0" i="1" dirty="0"/>
              <a:t> </a:t>
            </a:r>
            <a:r>
              <a:rPr lang="ru-RU" sz="2000" b="0" i="1" dirty="0" err="1"/>
              <a:t>яйця</a:t>
            </a:r>
            <a:r>
              <a:rPr lang="ru-RU" sz="2000" b="0" i="1" dirty="0"/>
              <a:t> і </a:t>
            </a:r>
            <a:r>
              <a:rPr lang="ru-RU" sz="2000" b="0" i="1" dirty="0" err="1"/>
              <a:t>молочні</a:t>
            </a:r>
            <a:r>
              <a:rPr lang="ru-RU" sz="2000" b="0" i="1" dirty="0"/>
              <a:t> </a:t>
            </a:r>
            <a:r>
              <a:rPr lang="ru-RU" sz="2000" b="0" i="1" dirty="0" err="1"/>
              <a:t>жири</a:t>
            </a:r>
            <a:r>
              <a:rPr lang="ru-RU" sz="2000" b="0" i="1" dirty="0"/>
              <a:t> </a:t>
            </a:r>
            <a:r>
              <a:rPr lang="ru-RU" sz="2000" b="0" i="1" dirty="0" err="1"/>
              <a:t>зможе</a:t>
            </a:r>
            <a:r>
              <a:rPr lang="ru-RU" sz="2000" b="0" i="1" dirty="0"/>
              <a:t> </a:t>
            </a:r>
            <a:r>
              <a:rPr lang="ru-RU" sz="2000" b="0" i="1" dirty="0" err="1"/>
              <a:t>пролежати</a:t>
            </a:r>
            <a:r>
              <a:rPr lang="ru-RU" sz="2000" b="0" i="1" dirty="0"/>
              <a:t> в </a:t>
            </a:r>
            <a:r>
              <a:rPr lang="ru-RU" sz="2000" b="0" i="1" dirty="0" err="1"/>
              <a:t>магазині</a:t>
            </a:r>
            <a:r>
              <a:rPr lang="ru-RU" sz="2000" b="0" i="1" dirty="0"/>
              <a:t> </a:t>
            </a:r>
            <a:r>
              <a:rPr lang="ru-RU" sz="2000" b="0" i="1" dirty="0" err="1" smtClean="0"/>
              <a:t>добу-дві</a:t>
            </a:r>
            <a:r>
              <a:rPr lang="ru-RU" sz="2000" b="0" i="1" dirty="0" smtClean="0"/>
              <a:t>? </a:t>
            </a:r>
            <a:r>
              <a:rPr lang="ru-RU" sz="2000" b="0" i="1" dirty="0" err="1" smtClean="0"/>
              <a:t>Такий</a:t>
            </a:r>
            <a:r>
              <a:rPr lang="ru-RU" sz="2000" b="0" i="1" dirty="0" smtClean="0"/>
              <a:t> </a:t>
            </a:r>
            <a:r>
              <a:rPr lang="ru-RU" sz="2000" b="0" i="1" dirty="0"/>
              <a:t>продукт </a:t>
            </a:r>
            <a:r>
              <a:rPr lang="ru-RU" sz="2000" b="0" i="1" dirty="0" err="1"/>
              <a:t>зіпсується</a:t>
            </a:r>
            <a:r>
              <a:rPr lang="ru-RU" sz="2000" b="0" i="1" dirty="0"/>
              <a:t> за </a:t>
            </a:r>
            <a:r>
              <a:rPr lang="ru-RU" sz="2000" b="0" i="1" dirty="0" err="1" smtClean="0"/>
              <a:t>кілька</a:t>
            </a:r>
            <a:r>
              <a:rPr lang="ru-RU" sz="2000" b="0" i="1" dirty="0" smtClean="0"/>
              <a:t> </a:t>
            </a:r>
            <a:r>
              <a:rPr lang="ru-RU" sz="2000" b="0" i="1" dirty="0"/>
              <a:t>годин та стане </a:t>
            </a:r>
            <a:r>
              <a:rPr lang="ru-RU" sz="2000" b="0" i="1" dirty="0" err="1" smtClean="0"/>
              <a:t>небезпечним</a:t>
            </a:r>
            <a:r>
              <a:rPr lang="ru-RU" sz="2000" b="0" i="1" dirty="0" smtClean="0"/>
              <a:t>. </a:t>
            </a:r>
            <a:r>
              <a:rPr lang="ru-RU" sz="2000" b="0" i="1" dirty="0" err="1"/>
              <a:t>Згадаймо</a:t>
            </a:r>
            <a:r>
              <a:rPr lang="ru-RU" sz="2000" b="0" i="1" dirty="0"/>
              <a:t> </a:t>
            </a:r>
            <a:r>
              <a:rPr lang="ru-RU" sz="2000" b="0" i="1" dirty="0" err="1"/>
              <a:t>випадки</a:t>
            </a:r>
            <a:r>
              <a:rPr lang="ru-RU" sz="2000" b="0" i="1" dirty="0"/>
              <a:t> </a:t>
            </a:r>
            <a:r>
              <a:rPr lang="ru-RU" sz="2000" b="0" i="1" dirty="0" err="1"/>
              <a:t>масових</a:t>
            </a:r>
            <a:r>
              <a:rPr lang="ru-RU" sz="2000" b="0" i="1" dirty="0"/>
              <a:t> </a:t>
            </a:r>
            <a:r>
              <a:rPr lang="ru-RU" sz="2000" b="0" i="1" dirty="0" err="1"/>
              <a:t>отруєнь</a:t>
            </a:r>
            <a:r>
              <a:rPr lang="ru-RU" sz="2000" b="0" i="1" dirty="0"/>
              <a:t> на курортах при </a:t>
            </a:r>
            <a:r>
              <a:rPr lang="ru-RU" sz="2000" b="0" i="1" dirty="0" err="1"/>
              <a:t>споживанні</a:t>
            </a:r>
            <a:r>
              <a:rPr lang="ru-RU" sz="2000" b="0" i="1" dirty="0"/>
              <a:t> кустарно </a:t>
            </a:r>
            <a:r>
              <a:rPr lang="ru-RU" sz="2000" b="0" i="1" dirty="0" err="1"/>
              <a:t>виготовлених</a:t>
            </a:r>
            <a:r>
              <a:rPr lang="ru-RU" sz="2000" b="0" i="1" dirty="0"/>
              <a:t> </a:t>
            </a:r>
            <a:r>
              <a:rPr lang="ru-RU" sz="2000" b="0" i="1" dirty="0" err="1"/>
              <a:t>тортів</a:t>
            </a:r>
            <a:r>
              <a:rPr lang="ru-RU" sz="2000" b="0" i="1" dirty="0"/>
              <a:t>, </a:t>
            </a:r>
            <a:r>
              <a:rPr lang="ru-RU" sz="2000" b="0" i="1" dirty="0" err="1" smtClean="0"/>
              <a:t>які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випікаються</a:t>
            </a:r>
            <a:r>
              <a:rPr lang="ru-RU" sz="2000" b="0" i="1" dirty="0"/>
              <a:t> без </a:t>
            </a:r>
            <a:r>
              <a:rPr lang="ru-RU" sz="2000" b="0" i="1" dirty="0" err="1"/>
              <a:t>застосування</a:t>
            </a:r>
            <a:r>
              <a:rPr lang="ru-RU" sz="2000" b="0" i="1" dirty="0"/>
              <a:t> </a:t>
            </a:r>
            <a:r>
              <a:rPr lang="ru-RU" sz="2000" b="0" i="1" dirty="0" err="1" smtClean="0"/>
              <a:t>консервантів</a:t>
            </a:r>
            <a:r>
              <a:rPr lang="ru-RU" sz="2000" b="0" i="1" dirty="0" smtClean="0"/>
              <a:t>. І </a:t>
            </a:r>
            <a:r>
              <a:rPr lang="ru-RU" sz="2000" b="0" i="1" dirty="0"/>
              <a:t>тут </a:t>
            </a:r>
            <a:r>
              <a:rPr lang="ru-RU" sz="2000" b="0" i="1" dirty="0" err="1" smtClean="0"/>
              <a:t>виробника</a:t>
            </a:r>
            <a:r>
              <a:rPr lang="ru-RU" sz="2000" b="0" i="1" dirty="0" smtClean="0"/>
              <a:t> </a:t>
            </a:r>
            <a:r>
              <a:rPr lang="ru-RU" sz="2000" b="0" i="1" dirty="0" err="1" smtClean="0"/>
              <a:t>рятують</a:t>
            </a:r>
            <a:r>
              <a:rPr lang="ru-RU" sz="2000" b="0" i="1" dirty="0" smtClean="0"/>
              <a:t> </a:t>
            </a:r>
            <a:r>
              <a:rPr lang="ru-RU" sz="2000" b="0" i="1" dirty="0"/>
              <a:t>добавки.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2996952"/>
            <a:ext cx="2032000" cy="1925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886832"/>
            <a:ext cx="287655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4895850" cy="15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56" y="0"/>
            <a:ext cx="7520940" cy="548640"/>
          </a:xfrm>
        </p:spPr>
        <p:txBody>
          <a:bodyPr/>
          <a:lstStyle/>
          <a:p>
            <a:r>
              <a:rPr lang="uk-UA" dirty="0" smtClean="0"/>
              <a:t>Пальмова олія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80" y="404664"/>
            <a:ext cx="7520940" cy="3579849"/>
          </a:xfrm>
        </p:spPr>
        <p:txBody>
          <a:bodyPr/>
          <a:lstStyle/>
          <a:p>
            <a:endParaRPr lang="ru-RU" dirty="0"/>
          </a:p>
          <a:p>
            <a:r>
              <a:rPr lang="ru-RU" sz="2000" dirty="0"/>
              <a:t>Велика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жирів</a:t>
            </a:r>
            <a:r>
              <a:rPr lang="ru-RU" sz="2000" dirty="0"/>
              <a:t> і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холестерину - </a:t>
            </a:r>
            <a:r>
              <a:rPr lang="ru-RU" sz="2000" dirty="0" err="1"/>
              <a:t>лише</a:t>
            </a:r>
            <a:r>
              <a:rPr lang="ru-RU" sz="2000" dirty="0"/>
              <a:t> одна з проблем, яка </a:t>
            </a:r>
            <a:r>
              <a:rPr lang="ru-RU" sz="2000" dirty="0" err="1"/>
              <a:t>пов'язаних</a:t>
            </a:r>
            <a:r>
              <a:rPr lang="ru-RU" sz="2000" dirty="0"/>
              <a:t> з пальмовою </a:t>
            </a:r>
            <a:r>
              <a:rPr lang="ru-RU" sz="2000" dirty="0" err="1"/>
              <a:t>олією</a:t>
            </a:r>
            <a:r>
              <a:rPr lang="ru-RU" sz="2000" dirty="0"/>
              <a:t>. Для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видобутку</a:t>
            </a:r>
            <a:r>
              <a:rPr lang="ru-RU" sz="2000" dirty="0"/>
              <a:t> </a:t>
            </a:r>
            <a:r>
              <a:rPr lang="ru-RU" sz="2000" dirty="0" err="1"/>
              <a:t>вирубуються</a:t>
            </a:r>
            <a:r>
              <a:rPr lang="ru-RU" sz="2000" dirty="0"/>
              <a:t> і </a:t>
            </a:r>
            <a:r>
              <a:rPr lang="ru-RU" sz="2000" dirty="0" err="1"/>
              <a:t>випалюються</a:t>
            </a:r>
            <a:r>
              <a:rPr lang="ru-RU" sz="2000" dirty="0"/>
              <a:t> </a:t>
            </a:r>
            <a:r>
              <a:rPr lang="ru-RU" sz="2000" dirty="0" err="1"/>
              <a:t>величезні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 </a:t>
            </a:r>
            <a:r>
              <a:rPr lang="ru-RU" sz="2000" dirty="0" err="1"/>
              <a:t>тропічних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</a:t>
            </a:r>
            <a:r>
              <a:rPr lang="ru-RU" sz="2000" dirty="0" err="1"/>
              <a:t>Південно-Східної</a:t>
            </a:r>
            <a:r>
              <a:rPr lang="ru-RU" sz="2000" dirty="0"/>
              <a:t> </a:t>
            </a:r>
            <a:r>
              <a:rPr lang="ru-RU" sz="2000" dirty="0" err="1"/>
              <a:t>Азії</a:t>
            </a:r>
            <a:r>
              <a:rPr lang="ru-RU" sz="2000" dirty="0"/>
              <a:t>.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, </a:t>
            </a:r>
            <a:r>
              <a:rPr lang="ru-RU" sz="2000" dirty="0" err="1"/>
              <a:t>багатьом</a:t>
            </a:r>
            <a:r>
              <a:rPr lang="ru-RU" sz="2000" dirty="0"/>
              <a:t> видам </a:t>
            </a:r>
            <a:r>
              <a:rPr lang="ru-RU" sz="2000" dirty="0" err="1"/>
              <a:t>тварин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там </a:t>
            </a:r>
            <a:r>
              <a:rPr lang="ru-RU" sz="2000" dirty="0" err="1"/>
              <a:t>проживають</a:t>
            </a:r>
            <a:r>
              <a:rPr lang="ru-RU" sz="2000" dirty="0"/>
              <a:t>, </a:t>
            </a:r>
            <a:r>
              <a:rPr lang="ru-RU" sz="2000" dirty="0" err="1"/>
              <a:t>загрожує</a:t>
            </a:r>
            <a:r>
              <a:rPr lang="ru-RU" sz="2000" dirty="0"/>
              <a:t> </a:t>
            </a:r>
            <a:r>
              <a:rPr lang="ru-RU" sz="2000" dirty="0" err="1"/>
              <a:t>зникнення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орангутангам, </a:t>
            </a:r>
            <a:r>
              <a:rPr lang="ru-RU" sz="2000" dirty="0" err="1"/>
              <a:t>суматранським</a:t>
            </a:r>
            <a:r>
              <a:rPr lang="ru-RU" sz="2000" dirty="0"/>
              <a:t> тиграм і носорогам, </a:t>
            </a:r>
            <a:r>
              <a:rPr lang="ru-RU" sz="2000" dirty="0" err="1"/>
              <a:t>карликовим</a:t>
            </a:r>
            <a:r>
              <a:rPr lang="ru-RU" sz="2000" dirty="0"/>
              <a:t> слонам). Пальмова </a:t>
            </a:r>
            <a:r>
              <a:rPr lang="ru-RU" sz="2000" dirty="0" err="1"/>
              <a:t>олія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при </a:t>
            </a:r>
            <a:r>
              <a:rPr lang="ru-RU" sz="2000" dirty="0" err="1"/>
              <a:t>виробництві</a:t>
            </a:r>
            <a:r>
              <a:rPr lang="ru-RU" sz="2000" dirty="0"/>
              <a:t> </a:t>
            </a:r>
            <a:r>
              <a:rPr lang="ru-RU" sz="2000" dirty="0" err="1"/>
              <a:t>печива</a:t>
            </a:r>
            <a:r>
              <a:rPr lang="ru-RU" sz="2000" dirty="0"/>
              <a:t>, </a:t>
            </a:r>
            <a:r>
              <a:rPr lang="ru-RU" sz="2000" dirty="0" err="1"/>
              <a:t>крекерів</a:t>
            </a:r>
            <a:r>
              <a:rPr lang="ru-RU" sz="2000" dirty="0"/>
              <a:t> і косметики.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5652120" cy="33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жири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908720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b="0" dirty="0" err="1"/>
              <a:t>Трансгенні</a:t>
            </a:r>
            <a:r>
              <a:rPr lang="ru-RU" sz="2000" b="0" dirty="0"/>
              <a:t> </a:t>
            </a:r>
            <a:r>
              <a:rPr lang="ru-RU" sz="2000" b="0" dirty="0" err="1"/>
              <a:t>жири</a:t>
            </a:r>
            <a:r>
              <a:rPr lang="ru-RU" sz="2000" b="0" dirty="0"/>
              <a:t> </a:t>
            </a:r>
            <a:r>
              <a:rPr lang="ru-RU" sz="2000" b="0" dirty="0" err="1"/>
              <a:t>роблять</a:t>
            </a:r>
            <a:r>
              <a:rPr lang="ru-RU" sz="2000" b="0" dirty="0"/>
              <a:t> </a:t>
            </a:r>
            <a:r>
              <a:rPr lang="ru-RU" sz="2000" b="0" dirty="0" err="1"/>
              <a:t>їжу</a:t>
            </a:r>
            <a:r>
              <a:rPr lang="ru-RU" sz="2000" b="0" dirty="0"/>
              <a:t> </a:t>
            </a:r>
            <a:r>
              <a:rPr lang="ru-RU" sz="2000" b="0" dirty="0" err="1"/>
              <a:t>смачнішою</a:t>
            </a:r>
            <a:r>
              <a:rPr lang="ru-RU" sz="2000" b="0" dirty="0"/>
              <a:t>, але </a:t>
            </a:r>
            <a:r>
              <a:rPr lang="ru-RU" sz="2000" b="0" dirty="0" err="1"/>
              <a:t>псують</a:t>
            </a:r>
            <a:r>
              <a:rPr lang="ru-RU" sz="2000" b="0" dirty="0"/>
              <a:t> наше </a:t>
            </a:r>
            <a:r>
              <a:rPr lang="ru-RU" sz="2000" b="0" dirty="0" err="1"/>
              <a:t>здоров'я</a:t>
            </a:r>
            <a:r>
              <a:rPr lang="ru-RU" sz="2000" b="0" dirty="0"/>
              <a:t>. </a:t>
            </a:r>
            <a:r>
              <a:rPr lang="ru-RU" sz="2000" b="0" dirty="0" err="1"/>
              <a:t>Найбільші</a:t>
            </a:r>
            <a:r>
              <a:rPr lang="ru-RU" sz="2000" b="0" dirty="0"/>
              <a:t> </a:t>
            </a:r>
            <a:r>
              <a:rPr lang="ru-RU" sz="2000" b="0" dirty="0" err="1"/>
              <a:t>джерела</a:t>
            </a:r>
            <a:r>
              <a:rPr lang="ru-RU" sz="2000" b="0" dirty="0"/>
              <a:t> </a:t>
            </a:r>
            <a:r>
              <a:rPr lang="ru-RU" sz="2000" b="0" dirty="0" err="1"/>
              <a:t>трансжирів</a:t>
            </a:r>
            <a:r>
              <a:rPr lang="ru-RU" sz="2000" b="0" dirty="0"/>
              <a:t> - </a:t>
            </a:r>
            <a:r>
              <a:rPr lang="ru-RU" sz="2000" b="0" dirty="0" err="1"/>
              <a:t>випічка</a:t>
            </a:r>
            <a:r>
              <a:rPr lang="ru-RU" sz="2000" b="0" dirty="0"/>
              <a:t> і </a:t>
            </a:r>
            <a:r>
              <a:rPr lang="ru-RU" sz="2000" b="0" dirty="0" err="1"/>
              <a:t>смажені</a:t>
            </a:r>
            <a:r>
              <a:rPr lang="ru-RU" sz="2000" b="0" dirty="0"/>
              <a:t> в </a:t>
            </a:r>
            <a:r>
              <a:rPr lang="ru-RU" sz="2000" b="0" dirty="0" err="1"/>
              <a:t>маслі</a:t>
            </a:r>
            <a:r>
              <a:rPr lang="ru-RU" sz="2000" b="0" dirty="0"/>
              <a:t> страви. </a:t>
            </a:r>
            <a:r>
              <a:rPr lang="ru-RU" sz="2000" b="0" dirty="0" err="1"/>
              <a:t>Утворюються</a:t>
            </a:r>
            <a:r>
              <a:rPr lang="ru-RU" sz="2000" b="0" dirty="0"/>
              <a:t> вони в </a:t>
            </a:r>
            <a:r>
              <a:rPr lang="ru-RU" sz="2000" b="0" dirty="0" err="1"/>
              <a:t>процесі</a:t>
            </a:r>
            <a:r>
              <a:rPr lang="ru-RU" sz="2000" b="0" dirty="0"/>
              <a:t> штучного </a:t>
            </a:r>
            <a:r>
              <a:rPr lang="ru-RU" sz="2000" b="0" dirty="0" err="1"/>
              <a:t>затвердіння</a:t>
            </a:r>
            <a:r>
              <a:rPr lang="ru-RU" sz="2000" b="0" dirty="0"/>
              <a:t> </a:t>
            </a:r>
            <a:r>
              <a:rPr lang="ru-RU" sz="2000" b="0" dirty="0" err="1"/>
              <a:t>жирів</a:t>
            </a:r>
            <a:r>
              <a:rPr lang="ru-RU" sz="2000" b="0" dirty="0"/>
              <a:t> і в </a:t>
            </a:r>
            <a:r>
              <a:rPr lang="ru-RU" sz="2000" b="0" dirty="0" err="1"/>
              <a:t>процесі</a:t>
            </a:r>
            <a:r>
              <a:rPr lang="ru-RU" sz="2000" b="0" dirty="0"/>
              <a:t> </a:t>
            </a:r>
            <a:r>
              <a:rPr lang="ru-RU" sz="2000" b="0" dirty="0" err="1"/>
              <a:t>смаження</a:t>
            </a:r>
            <a:r>
              <a:rPr lang="ru-RU" sz="2000" b="0" dirty="0"/>
              <a:t>. При </a:t>
            </a:r>
            <a:r>
              <a:rPr lang="ru-RU" sz="2000" b="0" dirty="0" err="1"/>
              <a:t>вживанні</a:t>
            </a:r>
            <a:r>
              <a:rPr lang="ru-RU" sz="2000" b="0" dirty="0"/>
              <a:t> </a:t>
            </a:r>
            <a:r>
              <a:rPr lang="ru-RU" sz="2000" b="0" dirty="0" err="1"/>
              <a:t>трансгенних</a:t>
            </a:r>
            <a:r>
              <a:rPr lang="ru-RU" sz="2000" b="0" dirty="0"/>
              <a:t> </a:t>
            </a:r>
            <a:r>
              <a:rPr lang="ru-RU" sz="2000" b="0" dirty="0" err="1"/>
              <a:t>жирів</a:t>
            </a:r>
            <a:r>
              <a:rPr lang="ru-RU" sz="2000" b="0" dirty="0"/>
              <a:t> </a:t>
            </a:r>
            <a:r>
              <a:rPr lang="ru-RU" sz="2000" b="0" dirty="0" err="1"/>
              <a:t>відбувається</a:t>
            </a:r>
            <a:r>
              <a:rPr lang="ru-RU" sz="2000" b="0" dirty="0"/>
              <a:t> </a:t>
            </a:r>
            <a:r>
              <a:rPr lang="ru-RU" sz="2000" b="0" dirty="0" err="1"/>
              <a:t>зниження</a:t>
            </a:r>
            <a:r>
              <a:rPr lang="ru-RU" sz="2000" b="0" dirty="0"/>
              <a:t> </a:t>
            </a:r>
            <a:r>
              <a:rPr lang="ru-RU" sz="2000" b="0" dirty="0" err="1"/>
              <a:t>хорошого</a:t>
            </a:r>
            <a:r>
              <a:rPr lang="ru-RU" sz="2000" b="0" dirty="0"/>
              <a:t> і </a:t>
            </a:r>
            <a:r>
              <a:rPr lang="ru-RU" sz="2000" b="0" dirty="0" err="1"/>
              <a:t>збільшення</a:t>
            </a:r>
            <a:r>
              <a:rPr lang="ru-RU" sz="2000" b="0" dirty="0"/>
              <a:t> поганого холестерину. Негативно </a:t>
            </a:r>
            <a:r>
              <a:rPr lang="ru-RU" sz="2000" b="0" dirty="0" err="1"/>
              <a:t>впливають</a:t>
            </a:r>
            <a:r>
              <a:rPr lang="ru-RU" sz="2000" b="0" dirty="0"/>
              <a:t> на стан </a:t>
            </a:r>
            <a:r>
              <a:rPr lang="ru-RU" sz="2000" b="0" dirty="0" err="1"/>
              <a:t>кровоносних</a:t>
            </a:r>
            <a:r>
              <a:rPr lang="ru-RU" sz="2000" b="0" dirty="0"/>
              <a:t> </a:t>
            </a:r>
            <a:r>
              <a:rPr lang="ru-RU" sz="2000" b="0" dirty="0" err="1"/>
              <a:t>судин</a:t>
            </a:r>
            <a:r>
              <a:rPr lang="ru-RU" sz="2000" b="0" dirty="0"/>
              <a:t> і </a:t>
            </a:r>
            <a:r>
              <a:rPr lang="ru-RU" sz="2000" b="0" dirty="0" err="1"/>
              <a:t>рівень</a:t>
            </a:r>
            <a:r>
              <a:rPr lang="ru-RU" sz="2000" b="0" dirty="0"/>
              <a:t> </a:t>
            </a:r>
            <a:r>
              <a:rPr lang="ru-RU" sz="2000" b="0" dirty="0" err="1"/>
              <a:t>кров'яного</a:t>
            </a:r>
            <a:r>
              <a:rPr lang="ru-RU" sz="2000" b="0" dirty="0"/>
              <a:t> </a:t>
            </a:r>
            <a:r>
              <a:rPr lang="ru-RU" sz="2000" b="0" dirty="0" err="1"/>
              <a:t>тиску</a:t>
            </a:r>
            <a:r>
              <a:rPr lang="ru-RU" sz="2000" b="0" dirty="0"/>
              <a:t>. Будьте особливо </a:t>
            </a:r>
            <a:r>
              <a:rPr lang="ru-RU" sz="2000" b="0" dirty="0" err="1"/>
              <a:t>уважні</a:t>
            </a:r>
            <a:r>
              <a:rPr lang="ru-RU" sz="2000" b="0" dirty="0"/>
              <a:t> при </a:t>
            </a:r>
            <a:r>
              <a:rPr lang="ru-RU" sz="2000" b="0" dirty="0" err="1"/>
              <a:t>придбанні</a:t>
            </a:r>
            <a:r>
              <a:rPr lang="ru-RU" sz="2000" b="0" dirty="0"/>
              <a:t> </a:t>
            </a:r>
            <a:r>
              <a:rPr lang="ru-RU" sz="2000" b="0" dirty="0" err="1"/>
              <a:t>хлібобулочних</a:t>
            </a:r>
            <a:r>
              <a:rPr lang="ru-RU" sz="2000" b="0" dirty="0"/>
              <a:t> </a:t>
            </a:r>
            <a:r>
              <a:rPr lang="ru-RU" sz="2000" b="0" dirty="0" err="1"/>
              <a:t>виробів</a:t>
            </a:r>
            <a:r>
              <a:rPr lang="ru-RU" sz="2000" b="0" dirty="0"/>
              <a:t>, </a:t>
            </a:r>
            <a:r>
              <a:rPr lang="ru-RU" sz="2000" b="0" dirty="0" err="1"/>
              <a:t>охолодженого</a:t>
            </a:r>
            <a:r>
              <a:rPr lang="ru-RU" sz="2000" b="0" dirty="0"/>
              <a:t> </a:t>
            </a:r>
            <a:r>
              <a:rPr lang="ru-RU" sz="2000" b="0" dirty="0" err="1"/>
              <a:t>тіста</a:t>
            </a:r>
            <a:r>
              <a:rPr lang="ru-RU" sz="2000" b="0" dirty="0"/>
              <a:t> і </a:t>
            </a:r>
            <a:r>
              <a:rPr lang="ru-RU" sz="2000" b="0" dirty="0" err="1"/>
              <a:t>різних</a:t>
            </a:r>
            <a:r>
              <a:rPr lang="ru-RU" sz="2000" b="0" dirty="0"/>
              <a:t> </a:t>
            </a:r>
            <a:r>
              <a:rPr lang="ru-RU" sz="2000" b="0" dirty="0" err="1"/>
              <a:t>продуктів</a:t>
            </a:r>
            <a:r>
              <a:rPr lang="ru-RU" sz="2000" b="0" dirty="0"/>
              <a:t> </a:t>
            </a:r>
            <a:r>
              <a:rPr lang="ru-RU" sz="2000" b="0" dirty="0" err="1"/>
              <a:t>швидкого</a:t>
            </a:r>
            <a:r>
              <a:rPr lang="ru-RU" sz="2000" b="0" dirty="0"/>
              <a:t> </a:t>
            </a:r>
            <a:r>
              <a:rPr lang="ru-RU" sz="2000" b="0" dirty="0" err="1"/>
              <a:t>харчування</a:t>
            </a:r>
            <a:r>
              <a:rPr lang="ru-RU" sz="2000" b="0" dirty="0"/>
              <a:t>. </a:t>
            </a:r>
            <a:r>
              <a:rPr lang="ru-RU" sz="2000" b="0" dirty="0" err="1"/>
              <a:t>Краще</a:t>
            </a:r>
            <a:r>
              <a:rPr lang="ru-RU" sz="2000" b="0" dirty="0"/>
              <a:t> </a:t>
            </a:r>
            <a:r>
              <a:rPr lang="ru-RU" sz="2000" b="0" dirty="0" err="1"/>
              <a:t>вибирати</a:t>
            </a:r>
            <a:r>
              <a:rPr lang="ru-RU" sz="2000" b="0" dirty="0"/>
              <a:t> </a:t>
            </a:r>
            <a:r>
              <a:rPr lang="ru-RU" sz="2000" b="0" dirty="0" err="1"/>
              <a:t>продукти</a:t>
            </a:r>
            <a:r>
              <a:rPr lang="ru-RU" sz="2000" b="0" dirty="0"/>
              <a:t>, </a:t>
            </a:r>
            <a:r>
              <a:rPr lang="ru-RU" sz="2000" b="0" dirty="0" err="1"/>
              <a:t>приготовлені</a:t>
            </a:r>
            <a:r>
              <a:rPr lang="ru-RU" sz="2000" b="0" dirty="0"/>
              <a:t> </a:t>
            </a:r>
            <a:r>
              <a:rPr lang="ru-RU" sz="2000" b="0" dirty="0" err="1"/>
              <a:t>із</a:t>
            </a:r>
            <a:r>
              <a:rPr lang="ru-RU" sz="2000" b="0" dirty="0"/>
              <a:t> </a:t>
            </a:r>
            <a:r>
              <a:rPr lang="ru-RU" sz="2000" b="0" dirty="0" err="1"/>
              <a:t>застосуванням</a:t>
            </a:r>
            <a:r>
              <a:rPr lang="ru-RU" sz="2000" b="0" dirty="0"/>
              <a:t> </a:t>
            </a:r>
            <a:r>
              <a:rPr lang="ru-RU" sz="2000" b="0" dirty="0" err="1"/>
              <a:t>оливкової</a:t>
            </a:r>
            <a:r>
              <a:rPr lang="ru-RU" sz="2000" b="0" dirty="0"/>
              <a:t>, </a:t>
            </a:r>
            <a:r>
              <a:rPr lang="ru-RU" sz="2000" b="0" dirty="0" err="1"/>
              <a:t>кокосової</a:t>
            </a:r>
            <a:r>
              <a:rPr lang="ru-RU" sz="2000" b="0" dirty="0"/>
              <a:t> </a:t>
            </a:r>
            <a:r>
              <a:rPr lang="ru-RU" sz="2000" b="0" dirty="0" err="1"/>
              <a:t>або</a:t>
            </a:r>
            <a:r>
              <a:rPr lang="ru-RU" sz="2000" b="0" dirty="0"/>
              <a:t> </a:t>
            </a:r>
            <a:r>
              <a:rPr lang="ru-RU" sz="2000" b="0" dirty="0" err="1"/>
              <a:t>рапсової</a:t>
            </a:r>
            <a:r>
              <a:rPr lang="ru-RU" sz="2000" b="0" dirty="0"/>
              <a:t> </a:t>
            </a:r>
            <a:r>
              <a:rPr lang="ru-RU" sz="2000" b="0" dirty="0" err="1"/>
              <a:t>олії</a:t>
            </a:r>
            <a:endParaRPr lang="ru-RU" sz="20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1905000" cy="193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18005"/>
            <a:ext cx="2830730" cy="2067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502184"/>
            <a:ext cx="5112663" cy="23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4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483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Міф про пігулки для схуднення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5364240" cy="3456384"/>
          </a:xfrm>
        </p:spPr>
        <p:txBody>
          <a:bodyPr>
            <a:normAutofit/>
          </a:bodyPr>
          <a:lstStyle/>
          <a:p>
            <a:r>
              <a:rPr lang="ru-RU" sz="2000" b="0" dirty="0"/>
              <a:t>Не </a:t>
            </a:r>
            <a:r>
              <a:rPr lang="ru-RU" sz="2000" b="0" dirty="0" err="1"/>
              <a:t>існує</a:t>
            </a:r>
            <a:r>
              <a:rPr lang="ru-RU" sz="2000" b="0" dirty="0"/>
              <a:t> одного </a:t>
            </a:r>
            <a:r>
              <a:rPr lang="ru-RU" sz="2000" b="0" dirty="0" err="1"/>
              <a:t>універсального</a:t>
            </a:r>
            <a:r>
              <a:rPr lang="ru-RU" sz="2000" b="0" dirty="0"/>
              <a:t> </a:t>
            </a:r>
            <a:r>
              <a:rPr lang="ru-RU" sz="2000" b="0" dirty="0" err="1"/>
              <a:t>вітаміну</a:t>
            </a:r>
            <a:r>
              <a:rPr lang="ru-RU" sz="2000" b="0" dirty="0"/>
              <a:t>, </a:t>
            </a:r>
            <a:r>
              <a:rPr lang="ru-RU" sz="2000" b="0" dirty="0" err="1"/>
              <a:t>мінералу</a:t>
            </a:r>
            <a:r>
              <a:rPr lang="ru-RU" sz="2000" b="0" dirty="0"/>
              <a:t>, </a:t>
            </a:r>
            <a:r>
              <a:rPr lang="ru-RU" sz="2000" b="0" dirty="0" err="1"/>
              <a:t>сприяючих</a:t>
            </a:r>
            <a:r>
              <a:rPr lang="ru-RU" sz="2000" b="0" dirty="0"/>
              <a:t> </a:t>
            </a:r>
            <a:r>
              <a:rPr lang="ru-RU" sz="2000" b="0" dirty="0" err="1"/>
              <a:t>схудненню</a:t>
            </a:r>
            <a:r>
              <a:rPr lang="ru-RU" sz="2000" b="0" dirty="0"/>
              <a:t>. За результатами </a:t>
            </a:r>
            <a:r>
              <a:rPr lang="ru-RU" sz="2000" b="0" dirty="0" err="1"/>
              <a:t>тестів</a:t>
            </a:r>
            <a:r>
              <a:rPr lang="ru-RU" sz="2000" b="0" dirty="0"/>
              <a:t>, </a:t>
            </a:r>
            <a:r>
              <a:rPr lang="ru-RU" sz="2000" b="0" dirty="0" err="1"/>
              <a:t>більшість</a:t>
            </a:r>
            <a:r>
              <a:rPr lang="ru-RU" sz="2000" b="0" dirty="0"/>
              <a:t> </a:t>
            </a:r>
            <a:r>
              <a:rPr lang="ru-RU" sz="2000" b="0" dirty="0" err="1"/>
              <a:t>пігулок</a:t>
            </a:r>
            <a:r>
              <a:rPr lang="ru-RU" sz="2000" b="0" dirty="0"/>
              <a:t> для </a:t>
            </a:r>
            <a:r>
              <a:rPr lang="ru-RU" sz="2000" b="0" dirty="0" err="1"/>
              <a:t>схуднення</a:t>
            </a:r>
            <a:r>
              <a:rPr lang="ru-RU" sz="2000" b="0" dirty="0"/>
              <a:t> </a:t>
            </a:r>
            <a:r>
              <a:rPr lang="ru-RU" sz="2000" b="0" dirty="0" err="1"/>
              <a:t>виявилися</a:t>
            </a:r>
            <a:r>
              <a:rPr lang="ru-RU" sz="2000" b="0" dirty="0"/>
              <a:t> </a:t>
            </a:r>
            <a:r>
              <a:rPr lang="ru-RU" sz="2000" b="0" dirty="0" err="1"/>
              <a:t>неефективними</a:t>
            </a:r>
            <a:r>
              <a:rPr lang="ru-RU" sz="2000" b="0" dirty="0"/>
              <a:t>. </a:t>
            </a:r>
            <a:r>
              <a:rPr lang="ru-RU" sz="2000" b="0" dirty="0" err="1"/>
              <a:t>Клітковина</a:t>
            </a:r>
            <a:r>
              <a:rPr lang="ru-RU" sz="2000" b="0" dirty="0"/>
              <a:t> </a:t>
            </a:r>
            <a:r>
              <a:rPr lang="ru-RU" sz="2000" b="0" dirty="0" err="1"/>
              <a:t>насичує</a:t>
            </a:r>
            <a:r>
              <a:rPr lang="ru-RU" sz="2000" b="0" dirty="0"/>
              <a:t> при </a:t>
            </a:r>
            <a:r>
              <a:rPr lang="ru-RU" sz="2000" b="0" dirty="0" err="1"/>
              <a:t>вжитку</a:t>
            </a:r>
            <a:r>
              <a:rPr lang="ru-RU" sz="2000" b="0" dirty="0"/>
              <a:t> </a:t>
            </a:r>
            <a:r>
              <a:rPr lang="ru-RU" sz="2000" b="0" dirty="0" err="1"/>
              <a:t>меншої</a:t>
            </a:r>
            <a:r>
              <a:rPr lang="ru-RU" sz="2000" b="0" dirty="0"/>
              <a:t> </a:t>
            </a:r>
            <a:r>
              <a:rPr lang="ru-RU" sz="2000" b="0" dirty="0" err="1"/>
              <a:t>кількості</a:t>
            </a:r>
            <a:r>
              <a:rPr lang="ru-RU" sz="2000" b="0" dirty="0"/>
              <a:t> </a:t>
            </a:r>
            <a:r>
              <a:rPr lang="ru-RU" sz="2000" b="0" dirty="0" err="1"/>
              <a:t>калорій</a:t>
            </a:r>
            <a:r>
              <a:rPr lang="ru-RU" sz="2000" b="0" dirty="0"/>
              <a:t>, але </a:t>
            </a:r>
            <a:r>
              <a:rPr lang="ru-RU" sz="2000" b="0" dirty="0" err="1"/>
              <a:t>краще</a:t>
            </a:r>
            <a:r>
              <a:rPr lang="ru-RU" sz="2000" b="0" dirty="0"/>
              <a:t> все ж </a:t>
            </a:r>
            <a:r>
              <a:rPr lang="ru-RU" sz="2000" b="0" dirty="0" err="1"/>
              <a:t>замінити</a:t>
            </a:r>
            <a:r>
              <a:rPr lang="ru-RU" sz="2000" b="0" dirty="0"/>
              <a:t> </a:t>
            </a:r>
            <a:r>
              <a:rPr lang="ru-RU" sz="2000" b="0" dirty="0" err="1"/>
              <a:t>пігулки</a:t>
            </a:r>
            <a:r>
              <a:rPr lang="ru-RU" sz="2000" b="0" dirty="0"/>
              <a:t> і добавки </a:t>
            </a:r>
            <a:r>
              <a:rPr lang="ru-RU" sz="2000" b="0" dirty="0" err="1"/>
              <a:t>багатою</a:t>
            </a:r>
            <a:r>
              <a:rPr lang="ru-RU" sz="2000" b="0" dirty="0"/>
              <a:t> </a:t>
            </a:r>
            <a:r>
              <a:rPr lang="ru-RU" sz="2000" b="0" dirty="0" err="1"/>
              <a:t>клітковинною</a:t>
            </a:r>
            <a:r>
              <a:rPr lang="ru-RU" sz="2000" b="0" dirty="0"/>
              <a:t> </a:t>
            </a:r>
            <a:r>
              <a:rPr lang="ru-RU" sz="2000" b="0" dirty="0" err="1"/>
              <a:t>їжею</a:t>
            </a:r>
            <a:r>
              <a:rPr lang="ru-RU" sz="2000" b="0" dirty="0"/>
              <a:t>. І </a:t>
            </a:r>
            <a:r>
              <a:rPr lang="ru-RU" sz="2000" b="0" dirty="0" err="1"/>
              <a:t>взагалі</a:t>
            </a:r>
            <a:r>
              <a:rPr lang="ru-RU" sz="2000" b="0" dirty="0"/>
              <a:t>, </a:t>
            </a:r>
            <a:r>
              <a:rPr lang="ru-RU" sz="2000" b="0" dirty="0" err="1"/>
              <a:t>кращий</a:t>
            </a:r>
            <a:r>
              <a:rPr lang="ru-RU" sz="2000" b="0" dirty="0"/>
              <a:t> </a:t>
            </a:r>
            <a:r>
              <a:rPr lang="ru-RU" sz="2000" b="0" dirty="0" err="1"/>
              <a:t>спосіб</a:t>
            </a:r>
            <a:r>
              <a:rPr lang="ru-RU" sz="2000" b="0" dirty="0"/>
              <a:t> </a:t>
            </a:r>
            <a:r>
              <a:rPr lang="ru-RU" sz="2000" b="0" dirty="0" err="1"/>
              <a:t>схуднути</a:t>
            </a:r>
            <a:r>
              <a:rPr lang="ru-RU" sz="2000" b="0" dirty="0"/>
              <a:t> - перейти на </a:t>
            </a:r>
            <a:r>
              <a:rPr lang="ru-RU" sz="2000" b="0" dirty="0" err="1"/>
              <a:t>здорове</a:t>
            </a:r>
            <a:r>
              <a:rPr lang="ru-RU" sz="2000" b="0" dirty="0"/>
              <a:t> </a:t>
            </a:r>
            <a:r>
              <a:rPr lang="ru-RU" sz="2000" b="0" dirty="0" err="1"/>
              <a:t>раціональне</a:t>
            </a:r>
            <a:r>
              <a:rPr lang="ru-RU" sz="2000" b="0" dirty="0"/>
              <a:t> </a:t>
            </a:r>
            <a:r>
              <a:rPr lang="ru-RU" sz="2000" b="0" dirty="0" err="1"/>
              <a:t>харчування</a:t>
            </a:r>
            <a:r>
              <a:rPr lang="ru-RU" sz="2000" b="0" dirty="0"/>
              <a:t>.</a:t>
            </a:r>
          </a:p>
          <a:p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07778"/>
            <a:ext cx="3593976" cy="181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87" y="1484784"/>
            <a:ext cx="2909075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02" y="5072847"/>
            <a:ext cx="288032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lang="uk-UA" dirty="0" err="1" smtClean="0"/>
              <a:t>іф</a:t>
            </a:r>
            <a:r>
              <a:rPr lang="uk-UA" dirty="0" smtClean="0"/>
              <a:t> про пігулки для схуднення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80728"/>
            <a:ext cx="5184576" cy="4032448"/>
          </a:xfrm>
        </p:spPr>
        <p:txBody>
          <a:bodyPr>
            <a:normAutofit/>
          </a:bodyPr>
          <a:lstStyle/>
          <a:p>
            <a:r>
              <a:rPr lang="ru-RU" sz="2000" b="0" dirty="0"/>
              <a:t>Як правило, для </a:t>
            </a:r>
            <a:r>
              <a:rPr lang="ru-RU" sz="2000" b="0" dirty="0" err="1"/>
              <a:t>реальної</a:t>
            </a:r>
            <a:r>
              <a:rPr lang="ru-RU" sz="2000" b="0" dirty="0"/>
              <a:t> </a:t>
            </a:r>
            <a:r>
              <a:rPr lang="ru-RU" sz="2000" b="0" dirty="0" err="1"/>
              <a:t>втрати</a:t>
            </a:r>
            <a:r>
              <a:rPr lang="ru-RU" sz="2000" b="0" dirty="0"/>
              <a:t> ваги </a:t>
            </a:r>
            <a:r>
              <a:rPr lang="ru-RU" sz="2000" b="0" dirty="0" err="1"/>
              <a:t>необхідно</a:t>
            </a:r>
            <a:r>
              <a:rPr lang="ru-RU" sz="2000" b="0" dirty="0"/>
              <a:t> </a:t>
            </a:r>
            <a:r>
              <a:rPr lang="ru-RU" sz="2000" b="0" dirty="0" err="1"/>
              <a:t>прийняти</a:t>
            </a:r>
            <a:r>
              <a:rPr lang="ru-RU" sz="2000" b="0" dirty="0"/>
              <a:t> </a:t>
            </a:r>
            <a:r>
              <a:rPr lang="ru-RU" sz="2000" b="0" dirty="0" err="1"/>
              <a:t>якусь</a:t>
            </a:r>
            <a:r>
              <a:rPr lang="ru-RU" sz="2000" b="0" dirty="0"/>
              <a:t> абсолютно </a:t>
            </a:r>
            <a:r>
              <a:rPr lang="ru-RU" sz="2000" b="0" dirty="0" err="1"/>
              <a:t>немислиму</a:t>
            </a:r>
            <a:r>
              <a:rPr lang="ru-RU" sz="2000" b="0" dirty="0"/>
              <a:t> </a:t>
            </a:r>
            <a:r>
              <a:rPr lang="ru-RU" sz="2000" b="0" dirty="0" err="1"/>
              <a:t>кількість</a:t>
            </a:r>
            <a:r>
              <a:rPr lang="ru-RU" sz="2000" b="0" dirty="0"/>
              <a:t> добавок. </a:t>
            </a:r>
            <a:r>
              <a:rPr lang="ru-RU" sz="2000" b="0" dirty="0" err="1"/>
              <a:t>Наприклад</a:t>
            </a:r>
            <a:r>
              <a:rPr lang="ru-RU" sz="2000" b="0" dirty="0"/>
              <a:t>, </a:t>
            </a:r>
            <a:r>
              <a:rPr lang="ru-RU" sz="2000" b="0" dirty="0" err="1"/>
              <a:t>аби</a:t>
            </a:r>
            <a:r>
              <a:rPr lang="ru-RU" sz="2000" b="0" dirty="0"/>
              <a:t> </a:t>
            </a:r>
            <a:r>
              <a:rPr lang="ru-RU" sz="2000" b="0" dirty="0" err="1"/>
              <a:t>досягнути</a:t>
            </a:r>
            <a:r>
              <a:rPr lang="ru-RU" sz="2000" b="0" dirty="0"/>
              <a:t> </a:t>
            </a:r>
            <a:r>
              <a:rPr lang="ru-RU" sz="2000" b="0" dirty="0" err="1"/>
              <a:t>бажаного</a:t>
            </a:r>
            <a:r>
              <a:rPr lang="ru-RU" sz="2000" b="0" dirty="0"/>
              <a:t> </a:t>
            </a:r>
            <a:r>
              <a:rPr lang="ru-RU" sz="2000" b="0" dirty="0" err="1"/>
              <a:t>ефекту</a:t>
            </a:r>
            <a:r>
              <a:rPr lang="ru-RU" sz="2000" b="0" dirty="0"/>
              <a:t>, </a:t>
            </a:r>
            <a:r>
              <a:rPr lang="ru-RU" sz="2000" b="0" dirty="0" err="1"/>
              <a:t>тобто</a:t>
            </a:r>
            <a:r>
              <a:rPr lang="ru-RU" sz="2000" b="0" dirty="0"/>
              <a:t> </a:t>
            </a:r>
            <a:r>
              <a:rPr lang="ru-RU" sz="2000" b="0" dirty="0" err="1"/>
              <a:t>пригнітити</a:t>
            </a:r>
            <a:r>
              <a:rPr lang="ru-RU" sz="2000" b="0" dirty="0"/>
              <a:t> </a:t>
            </a:r>
            <a:r>
              <a:rPr lang="ru-RU" sz="2000" b="0" dirty="0" err="1"/>
              <a:t>апетит</a:t>
            </a:r>
            <a:r>
              <a:rPr lang="ru-RU" sz="2000" b="0" dirty="0"/>
              <a:t>, </a:t>
            </a:r>
            <a:r>
              <a:rPr lang="ru-RU" sz="2000" b="0" dirty="0" err="1"/>
              <a:t>спалити</a:t>
            </a:r>
            <a:r>
              <a:rPr lang="ru-RU" sz="2000" b="0" dirty="0"/>
              <a:t> </a:t>
            </a:r>
            <a:r>
              <a:rPr lang="ru-RU" sz="2000" b="0" dirty="0" err="1"/>
              <a:t>калорії</a:t>
            </a:r>
            <a:r>
              <a:rPr lang="ru-RU" sz="2000" b="0" dirty="0"/>
              <a:t> і </a:t>
            </a:r>
            <a:r>
              <a:rPr lang="ru-RU" sz="2000" b="0" dirty="0" err="1"/>
              <a:t>прискорити</a:t>
            </a:r>
            <a:r>
              <a:rPr lang="ru-RU" sz="2000" b="0" dirty="0"/>
              <a:t> </a:t>
            </a:r>
            <a:r>
              <a:rPr lang="ru-RU" sz="2000" b="0" dirty="0" err="1"/>
              <a:t>обмін</a:t>
            </a:r>
            <a:r>
              <a:rPr lang="ru-RU" sz="2000" b="0" dirty="0"/>
              <a:t> </a:t>
            </a:r>
            <a:r>
              <a:rPr lang="ru-RU" sz="2000" b="0" dirty="0" err="1"/>
              <a:t>речовин</a:t>
            </a:r>
            <a:r>
              <a:rPr lang="ru-RU" sz="2000" b="0" dirty="0"/>
              <a:t>, </a:t>
            </a:r>
            <a:r>
              <a:rPr lang="ru-RU" sz="2000" b="0" dirty="0" err="1"/>
              <a:t>потрібно</a:t>
            </a:r>
            <a:r>
              <a:rPr lang="ru-RU" sz="2000" b="0" dirty="0"/>
              <a:t> </a:t>
            </a:r>
            <a:r>
              <a:rPr lang="ru-RU" sz="2000" b="0" dirty="0" err="1"/>
              <a:t>випивати</a:t>
            </a:r>
            <a:r>
              <a:rPr lang="ru-RU" sz="2000" b="0" dirty="0"/>
              <a:t> </a:t>
            </a:r>
            <a:r>
              <a:rPr lang="ru-RU" sz="2000" b="0" dirty="0" err="1"/>
              <a:t>декілька</a:t>
            </a:r>
            <a:r>
              <a:rPr lang="ru-RU" sz="2000" b="0" dirty="0"/>
              <a:t> </a:t>
            </a:r>
            <a:r>
              <a:rPr lang="ru-RU" sz="2000" b="0" dirty="0" err="1"/>
              <a:t>літрів</a:t>
            </a:r>
            <a:r>
              <a:rPr lang="ru-RU" sz="2000" b="0" dirty="0"/>
              <a:t> зеленого чаю в день. </a:t>
            </a:r>
            <a:r>
              <a:rPr lang="ru-RU" sz="2000" b="0" dirty="0" err="1"/>
              <a:t>Найчастіше</a:t>
            </a:r>
            <a:r>
              <a:rPr lang="ru-RU" sz="2000" b="0" dirty="0"/>
              <a:t> добавки не </a:t>
            </a:r>
            <a:r>
              <a:rPr lang="ru-RU" sz="2000" b="0" dirty="0" err="1"/>
              <a:t>містять</a:t>
            </a:r>
            <a:r>
              <a:rPr lang="ru-RU" sz="2000" b="0" dirty="0"/>
              <a:t> </a:t>
            </a:r>
            <a:r>
              <a:rPr lang="ru-RU" sz="2000" b="0" dirty="0" err="1"/>
              <a:t>речовин</a:t>
            </a:r>
            <a:r>
              <a:rPr lang="ru-RU" sz="2000" b="0" dirty="0"/>
              <a:t> в </a:t>
            </a:r>
            <a:r>
              <a:rPr lang="ru-RU" sz="2000" b="0" dirty="0" err="1"/>
              <a:t>кількостях</a:t>
            </a:r>
            <a:r>
              <a:rPr lang="ru-RU" sz="2000" b="0" dirty="0"/>
              <a:t>, </a:t>
            </a:r>
            <a:r>
              <a:rPr lang="ru-RU" sz="2000" b="0" dirty="0" err="1"/>
              <a:t>необхідних</a:t>
            </a:r>
            <a:r>
              <a:rPr lang="ru-RU" sz="2000" b="0" dirty="0"/>
              <a:t>, </a:t>
            </a:r>
            <a:r>
              <a:rPr lang="ru-RU" sz="2000" b="0" dirty="0" err="1"/>
              <a:t>аби</a:t>
            </a:r>
            <a:r>
              <a:rPr lang="ru-RU" sz="2000" b="0" dirty="0"/>
              <a:t> </a:t>
            </a:r>
            <a:r>
              <a:rPr lang="ru-RU" sz="2000" b="0" dirty="0" err="1"/>
              <a:t>викликати</a:t>
            </a:r>
            <a:r>
              <a:rPr lang="ru-RU" sz="2000" b="0" dirty="0"/>
              <a:t> </a:t>
            </a:r>
            <a:r>
              <a:rPr lang="ru-RU" sz="2000" b="0" dirty="0" err="1"/>
              <a:t>хоч</a:t>
            </a:r>
            <a:r>
              <a:rPr lang="ru-RU" sz="2000" b="0" dirty="0"/>
              <a:t> яку </a:t>
            </a:r>
            <a:r>
              <a:rPr lang="ru-RU" sz="2000" b="0" dirty="0" err="1"/>
              <a:t>втрату</a:t>
            </a:r>
            <a:r>
              <a:rPr lang="ru-RU" sz="2000" b="0" dirty="0"/>
              <a:t> ваги.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3289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8818"/>
            <a:ext cx="4536504" cy="226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7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1040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Цікаві факти про Харчові добавки</vt:lpstr>
      <vt:lpstr>Презентация PowerPoint</vt:lpstr>
      <vt:lpstr>Презентация PowerPoint</vt:lpstr>
      <vt:lpstr>Без хімії ні кроку</vt:lpstr>
      <vt:lpstr>Пальмова олія</vt:lpstr>
      <vt:lpstr>Трансгенні жири</vt:lpstr>
      <vt:lpstr>Презентация PowerPoint</vt:lpstr>
      <vt:lpstr>Міф про пігулки для схуднення</vt:lpstr>
      <vt:lpstr>Міф про пігулки для схуднення</vt:lpstr>
      <vt:lpstr>Як зберегти здоров’Я</vt:lpstr>
      <vt:lpstr>Як зберегти здоров’я</vt:lpstr>
      <vt:lpstr>Законодавство</vt:lpstr>
      <vt:lpstr>Чи все дозволене безпечно?</vt:lpstr>
      <vt:lpstr>Обережно! Їжа.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</dc:title>
  <dc:creator>user</dc:creator>
  <cp:lastModifiedBy>user</cp:lastModifiedBy>
  <cp:revision>8</cp:revision>
  <dcterms:created xsi:type="dcterms:W3CDTF">2015-02-17T17:32:39Z</dcterms:created>
  <dcterms:modified xsi:type="dcterms:W3CDTF">2015-02-17T19:05:15Z</dcterms:modified>
</cp:coreProperties>
</file>