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68" r:id="rId3"/>
    <p:sldId id="269" r:id="rId4"/>
    <p:sldId id="257" r:id="rId5"/>
    <p:sldId id="258" r:id="rId6"/>
    <p:sldId id="270" r:id="rId7"/>
    <p:sldId id="259" r:id="rId8"/>
    <p:sldId id="260" r:id="rId9"/>
    <p:sldId id="261" r:id="rId10"/>
    <p:sldId id="267" r:id="rId11"/>
    <p:sldId id="262" r:id="rId12"/>
    <p:sldId id="264" r:id="rId13"/>
    <p:sldId id="271" r:id="rId14"/>
    <p:sldId id="265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2" autoAdjust="0"/>
  </p:normalViewPr>
  <p:slideViewPr>
    <p:cSldViewPr>
      <p:cViewPr>
        <p:scale>
          <a:sx n="94" d="100"/>
          <a:sy n="9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4DDA2424-C2FB-464D-8CE4-C12CA79BC031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F456286-CAE6-4F56-B82C-8C270C7AD2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373F0A-75A3-41AA-A988-18B977AE8762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5E6C7-366C-4C17-908F-873D66B6BF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BC43DD-8777-44C9-B567-0C2868FA37E5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2564A-1731-44AB-A2A6-BCDA868D74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78E44-F28A-4D40-B98A-A4181AFD4F70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35D16-9C9F-4434-A7AE-FB9EFE549C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4E1FD-39C5-4093-840B-9C52D7576FE6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29BDA-03F2-4082-9697-8CB3846F4D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7449F-D5A9-4BF2-8926-BE8D9C461B8E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F806D-88EC-42DF-BEBF-8414F2C388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084071-C8B5-418F-BC14-6DB326BFFDCA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CE6F7-87A5-4C9D-8280-5E2D07F001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67033-86E2-49B5-B6E0-023F8E7245E7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1CD50-2EC7-4B5D-BD2C-8328ABAAA1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468CE-7AC2-43C8-9C65-5E300FCAABDD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D806E-FDF7-44CD-8135-BB95AF977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24044-6E7C-42D0-9358-A0C444E5945F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BB268-8814-44A9-8844-15B36FD3A7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CC4BA-6D11-49D8-83DD-ABCB5A4B1964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7DD6D-F3D4-4513-B8E1-C6283DD5AD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EB896A0C-307C-45B5-BED5-585B24EB3CE2}" type="datetimeFigureOut">
              <a:rPr lang="ru-RU" smtClean="0"/>
              <a:pPr>
                <a:defRPr/>
              </a:pPr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4CF6021-56E2-44F0-8D4A-C2EDF92EC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788024" y="3356992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   </a:t>
            </a:r>
            <a:r>
              <a:rPr lang="ru-RU" sz="9600" dirty="0" err="1" smtClean="0"/>
              <a:t>Гума</a:t>
            </a:r>
            <a:endParaRPr lang="ru-RU" sz="9600" dirty="0" smtClean="0"/>
          </a:p>
        </p:txBody>
      </p:sp>
      <p:pic>
        <p:nvPicPr>
          <p:cNvPr id="1026" name="Picture 2" descr="http://www.rcdrive.ru/i/catalog/tyres_HPI_4848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-29448"/>
            <a:ext cx="4491203" cy="336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2" descr="C:\Users\Артём\Desktop\800px-Vulcaniz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5597"/>
            <a:ext cx="769143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836712"/>
            <a:ext cx="4320596" cy="3508977"/>
          </a:xfrm>
        </p:spPr>
        <p:txBody>
          <a:bodyPr rtlCol="0">
            <a:noAutofit/>
          </a:bodyPr>
          <a:lstStyle/>
          <a:p>
            <a:pPr marL="274320" algn="just">
              <a:defRPr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Наповнювачі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неактивні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.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активних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наповнювачам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підсилювачам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сажа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цинкові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білила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каолін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підвищують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механічні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міцність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опір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стиранню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. Сажа 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наповнювачем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міцної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опором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стирання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неактивним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наповнювачів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тальк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крейда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інфузорна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земля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здешевлення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наповнювачів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каолін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азбест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додають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гумі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хімічну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діатоміт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електроізоляційні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freemarket.kiev.ua/images_message/740/292002/895999/16434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2959869" cy="47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344816" cy="4896544"/>
          </a:xfrm>
        </p:spPr>
        <p:txBody>
          <a:bodyPr rtlCol="0">
            <a:normAutofit fontScale="85000" lnSpcReduction="10000"/>
          </a:bodyPr>
          <a:lstStyle/>
          <a:p>
            <a:pPr marL="0" indent="0" algn="just">
              <a:buNone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Армованої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всередину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введені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прокладки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металевої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спіралі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міцності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таких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автомобільні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приводні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ремені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стрічки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транспортерів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трубопроводи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т. д.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приготуванні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металеву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покриту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латуні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обмазаний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клеєм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пресуванню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вулканізації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algn="just"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Пористі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характером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способом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губчасті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з великими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порами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однорідні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ніздрюваті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закритими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порами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мікропористі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каучуку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абсорбувати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гази і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дифузії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тазів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через каучук. Пориста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амортизаторів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сидінь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віконних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прокладок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протекторних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покришок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algn="just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Тверда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ебоніт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темно-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коричневу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червоне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теплостійкість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50 до 90 ° С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витримує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пробивну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напруга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( 25 - 60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SEhQUEhQVFhUXGBcVFxgXFxgYFxkcFRUXGBQcFBcYHCggGB0lHBQVITEhJSorLi8uFyAzODMsNygtLisBCgoKBQUFDgUFDisZExkrKysrKysrKysrKysrKysrKysrKysrKysrKysrKysrKysrKysrKysrKysrKysrKysrK//AABEIAMIBAwMBIgACEQEDEQH/xAAcAAABBAMBAAAAAAAAAAAAAAAAAQMFBwQGCAL/xABBEAACAQIEAwYEAwcDAwMFAAABAhEAAwQSITEFQVEGBxMiYXEygZGhsdHwFCNCUmLB8TNy4YKS0hVDgzRTc6LC/8QAFAEBAAAAAAAAAAAAAAAAAAAAAP/EABQRAQAAAAAAAAAAAAAAAAAAAAD/2gAMAwEAAhEDEQA/ALxooooCiiigKKKKAooooCiimsRiUtiXZUHViFH1NA7RUZju0OFs/wCriLKehuLP0ma84jtJhECM+ItKLgzIS6jMIBka+o+tBK0VhW+LWGUOt60VYwGFxSpOugMwTofpWYGnUUC0UUUBRRRQFFFFAUUUUBRRRQFFFFAlLRRQFFFFAUUUUCUtFFAUUUUBRRRQFFN37yopd2CqolmYgAAbkk7Cqw7Zd6YU+HgIfTzXiphZ2FtWAzH1OnvrAWFxjjmHwqhsRdW3OwPxH/ao1PyqvONd76fDgrZY/wA90ZV+STP1iqux/Fb+KbNduNdI0XMSY9uQFLhuGXHnxDkXpprr0FBOce7f4vFk/vmspEZbZKD6jzE+5rX7/FLjlPFvPdKwFDMTG2xbQD8qlVw+GHkuuzabTt+VZOGxGDtDy2s3PViT96DW7rQYuRrzUggdZy/nXm3e1AWXOwBBA9962e/xLCtobC5d5jT2n8qExGCKj91A6KSY66n+9BrN1ixylWDfy+kb61M4PtJireRBeu2lX4Qrso1gEaHaF+XzpziHCLFyDZu5D6iQZ21B0rCudnyus5x6GD7zQbrg+9fEWVS21tbzAiXYkM4PLTYgmJg6DbnVkcP7Z4W4tsvcW09wEhHYSIYrqRoNVMTFc4ovhuVZisGROpE9eXIU5g7yh4dswneY0IgjXnHWg6rVgRI1B1paobgfeZirHh28ts2rSkMGB+GSQxeZB1AgCIjStn4t3rFCXtWkNkAkMzElxGhA0jrl1kcxyCzr99UEuyqOrEAfU1r/AB7txg8Kqs10OX+FbZVmIBILROwKkT1qh8X2ru4lmvYi5maDlOWAAZgALsBP+ai7lwMgz3S5X4YB1mZ9tz8ztQXRie9uwAMli4xOurosDqdSahLPfHdF4C7Yti1OuXOXiNwSY+1VphrLkzctqAo3LBfKPUmfkOteLKXHYurooBhgWMAcp3NBY573MXMrZskdIcj0EyNaybXfM5UE4e0TzAuODuZgFdOXM1W4s3M4FtwCNnVSNecmJ+cfKnl4XdaS1rIeu3vsfvQXNw/vTwjWBcuh7b5srWwM5H9QOnl94M8q2PgPavC4yRh7oZhBKkFW19DvtymudLuBdRIPmgKRyIG0R7UzgMRdsOGtsbb6gOp1XMCpjSQYJ1Gomg6rornTgHb3GWb6t4juGaXRyzK06HTkefl6c6uzhvbLBX3yW8QhbywDKzmEgKWAk6wRuDoaCfopKWgKKKKAooooEopaKBKaxeIW2j3H0VFZ2MTooJOg30FOsY3qge8rtpcxWJe1adlsWy1sKreW5BhmaNGBI0BkQPU0B267wruO/dWgbVifh/ieDINw9NjlH3rT7OHJILGF6V4TTVt/1vTN7FE6DWgkzjVtjyAVivi3umFVm9F/vWJbRV+KXboNvmefyr0+LYiJhf5V0X58vxoMpsI3/uXLdv0LZm/7Uk0ht2Od9z/ttH/+mFMcLwz4i4tqyhuXG2RBmPrqYAHrUh2j7L4zBFBfsMM85CGRgY3H7smCJGh/Ogxow5/928P/AI1/869NaRvhxI/60ZZ+YkVgfsWI3/Z7sdcr/jFY7XmBhkI9NCfpE0Ev4F1fMPOP5rZDj7aj6V7wnFyh3Y8tSdKicNdk+QkMJOkg6b/qaynxmbS8ocfzDR/+4b/MGgnVv4e8wN1Rm67fXrXnjHCbaoDbCtmOgBh/6iD09+tQK2hIZbgI3EiG05MB+M1m4q+GuJkDLcXKMnMzuCDyO3zoExWKKKoSIkE9cpWAh++nrrSXr9zyi22dFkmYAE6nLPvTGLtC9ckf6gbLlTlyj19/nXq5gjIObKFMMJmdem00C41VtnyjxB/FAgHrl9Pesl7TeEohURvMFGhIOzN6a6SadxuYAPh0ECABEyvUnmfWp/hHATcshrpnOCSD0bZSQZJjeNtuVBB8O4OACrMztHlGwUHmdZPoNBU5h+xaNle43hnby7sN9Z0kdQPflGTwrglrBs1xmZjBCLOig9ST5vSf+ahOL9oGciBqD/b+HoNTpQTV/HWrIi2Fjb16SfWoXFcYzaz/AHHp/f6VgeCR5rzFJ1CjV9fTZfn9K8eIq/AgHQt5j96D0ccdYkyZ02HXam/27VpnXSOW9K1xz/EfkI/KmXdhzb5ifwmgBcVoBgSd+VKUMCDA5f3/ABprODuAfVdD9KFldVMjX3E76f3oL67Ldt8OuGwlvEXbYuumU5WLKoQ5UN4n4C0DfmelbyK5QtsDtMAAmfTTX01+9dCd2+OzYCznul2BNsloGo1VFP8AEApEc46bANropaSgKKWigKKSsXinEbeHtPeutltoMzHf00A3JJAj1oNB74O0VkYd8ILrC8cjFEG6yTDtERoDEztyqlRcAH4n9bVJ8bv+Nib+IV2ZGuuVLfE0kxIGwgjT2FQN65QenuFjAoUR/c8z6CkRY3+dbN2G7JNxO+1sP4aW1zXHjMVBMKqiR5mg68oNBqty7yAk9P8Ay6+1bf2T7tcVjmVrga1ZMy5A5fyqSCddNKtHsb3WYfBXDcusL7g+QlYVR1yyZarBig1Lsl3e4Th7C5aVmuhSviOdYaM0KIA2rbIpaKArHxeBt3RF22jjo6hh9CKyKKCK4T2cwuFZ3w9i3aZwAxVYkCYHoNToKp3vi7JvaxQxNpbaYe6FVogRc8xYldNSANR01q96qnvj4ri7T2kUoMNdGTzBGVn/AIvEDCRlEEEbRMzsFSWcKFuC3tdlWU8uo9PeaxL9/JdlSS8nzxBadJX3k09mVnCAtlkzcbcgSSSesA6dTS2GV7iqBljUk7wNyORMUHrDMEuAqD4x8sc4YRp13iszGcNBcMzQU+KNiAdRPrqJph7qI4b+NYI1gwen3qV4hwkXlttmyMNBz+LUg+350Erj0uPYFzCqrqpBcTlGQCAq9I009K98G4vdFlnvbCTbU6EDePadBUhisYlnDW7FpladGKnQRuPetU4txL+FeWhoG+L8We47AGQYj15DTry+QppB4Rgea+ee4tzsB1f15Vj2P3ahv42Hl/pH83ueVbv3KYI3MY1w2s9pEb94RotwlSrCdzAYDn5poNGtI9y54dtTcuk6jUmZjYakzW48K7qMffhrrCyDyZsp+igt9Yq97ODtoWZLaKzGWKqASTuSQNTT9By13hdlTwu4lssHZ1zq42gGDKtPPTWoHh2HN7UXrav/ACk5CT/SIC/Q1c/fl2S8RBjEBLKAlznA2Rh0EmCPUetUBfSKCevNdtmLq5h15+4YU9auBhmUyOZ/iX/cOY9aiuH8bKDJdHiJsJ+Iexp61i0W5mtE+xET1FBnOI1H69qzcDjLnlCu3kOZNT5TuSgmA2m/pWMrKyhl+E6R/K3T2NNqxVgRpz9iKDqXs3xL9pwtm9DDOgJDDWdjyEgkEgjQipKq27I95i37mGwzWiGZQjXMw+MLpCAfCYiZ3O0CrKoCiiigStF73OPWrGENl1z3L3wCAcuUyHM9GCxzkzyre6pvvixmGu4hLPhv49uA9wkhAmXxMqjNBbzakjnz0oKuxAK+Un6bViLWTjLksaYGg+9B5uvH65/8VdHcd2Ya0jYxyw8RSirOjCQSzDnqNPnVS9nuGHE4q1ZG7MB9T5j+uldV4HCLatpbQQqKFA9AKB+iiigKKKKAooooIrtPcxC4W6cIua/lhB5dyRJGbQkCTHpXO3a3tDiMZcVcVq9ubfwhcpnzSOTToY/lHSrs71GxK4I3cLd8Lwj4lwhyjFQCAFI0OrDyneBXOtx2ykwS5Mlt5J1P40HnGXANEUxO/oPzpzxQoGnnPpXi9fAUaebTcH507kU6ty219NaDNeyjMC266zz01MfOpbCp+0ISLj2sknMADrEQQdxrWuNFxQNZ/CNJqStXDatZQ6mdxOsexAn5TQN4W4UDEnr8/WsWz53JO259unzrzfuSBSA5U9d/eNhQPB1uXQLrFUJHiFRJC9FHPTl7V1B2ewFmxh7SYdQLWUMvVswnMx5k7zXNvAsFhrZN3Hl2UCUtW2g3S0h/EaJURpoQdd66M7J8Xt4vC2r1pSiEZch3UocpX1gjfnQS9FFFAxjcIl629u4JR1KMOoYQfxrkntlwZsLibtpt0coT15q3/UpB+dde1SPf52fbxExSISrJluMBorIfKWPKVYDX+SgoxhWTw8AtB3O1M3RXhWgzQbDhWFu5lP8Ap3ND6Hl96yrqHY7jQ+42PzEVGsc9snmPMPlvUobudEf+ZYPuv6ag2zurN04y2LBVXDBmzGA1oH98u2siCPauiK5W4BxG7h76XbBi4Jy6A6spWIOh+KujOxlzFNhVOOEXpaZyAlZlSQmgMGI9KCdooooCqB70+I2MRjri2swa2Cjt/CzIYIC5QQR5gTJnKIq/aonvKv4QYm4lnD+HdUv4lwzNx2YfAA5EGXJJEz05hXFwGTTmTl6gUONfrS54IPrP0oN67j8ELmPZzvbQ3I/3aL+M1f8AVB9yNyMczzpcti2R/UiiI6iEq+6BaKKKAooooCiiigpXvZu8QtvcF64DgrzZbdtShkpDKG8oYarO8VWGHdwfNMa7j6RW898V3HftapeabOZ3sKMmikgEnKA2wHxTWjX8U/iZY8ug2+9Bj2GNxvPoBr0/GlzBtPWBS3bgzFR9aPCyASfxoPdxAg+LWOh/KmfEY/EZ9edJZtNdMAj3YwPrQ9pkfK5BP9LBh9RQZE154nIUAem32/XpXpBrTHEz8A6mfpoPxNA/gOHKQLmIuFUBiBBuMIJISTCzESeZGldFd13GLOIweXD2ntJZItxcKF2ORTnYpoSZ1rnPD8NLAXLjAJtvL7T5V57Gr+7lcRbbh8IhVkuFbp80OwRAGGbqgtyAAJBoN/opIpaAqC7cXba4DFeKyqptOsnmWUhQOpJiBU7Wid9Dxw1vW5bH0JP9jQcw4xwWJHWsWn8SdT7mmKCT4XiAIUn/AAf81I4C5FvL0f8AX96hMDazNvEVK2Dl8VTyI+00ElZbIyMORB+hmunOyeBaxhbVtrniEAsGM7OxZRqTsGA+VcwzMe9dAd2nDMXatm5ir/iJdS21pS7vkEEjRhCyCug6UG60UkUUCVSveticI2Ma0tlv2iFz3czAA5ZVRbjK0gqc3y11q660DvPvYbDoLj4S3cu3vJ4xRCyZQP4j5g2UnLGmmvQhRF9YPzNN3eXv+NZGKaTPXX86Yur+vagmewPE/wBnuB//ALbo59g2V/sxrp+24YAgyCAQfQ6iuR+GOFvQ3wuCD7OIP4/auhe6rjZxGE8K4Zu4Y+C/rHwH5gfSKDdaKSigWikpaAprFhsj5Pjytl/3Qcv3inaKDmjtwvEEvD/1Bi14IDbE2zFtmYSPD0HmVq1w4t8hZhtA6dPzrbO87HYy5xA+Na8OAbVs5GCtbW4xVpac3xHUda1Z8azMbeUEjT6UGFZacznQUuYuYGtK9z4l212r2kKNhNA3nNvQAHXaaVAS0kQelODCvdIyLLbxt+NebKkMVYQw3FA/bFMcTHwj9c6zQkEVG8RbNcy6wB9DzoFt4Y5Zdog6A6zpyA2232rpHuiUf+l2CEyT4k6gliLjLmJAG8RHIACudBg4dRdJIOUxb8z5Sf4Q0CYBjlNdZ8JwaWbNu3bUqiqAFOpHMz6yTNBl0UUUBVZ9++LC4Szb/nulvkiNP3cVZdUR3/8AFc2Jt2Qf9K1J9GumSP8AtVD86CmLp1rxSuaIoMzhq7+4H41nR57nq0UxwxPKPVp+QrIw5za9Wn70Ego/E10v2J4UcNhEUuXLfvdREZ1ByjU6CubsGpa5bUCSzBR7swUfciujOxfZl8AlxWvtezFSJBASAZCgsevptQbJRSUUCVDdsL9q3hLt69YF9bQ8TIQrCRoCc2gAmSeQnfapmkZQRBEg6EHb50HM3GLhvjx/BFoOSwVVISCd7c7rryqGZdD6a/nVvd6VvG4i+tm3hi1q2ucOoJkEefMx0WI+H051VN+0VPtQYNywWEruuo9RzqxuwXedYwFq7YxVtiQwdHtKCbmZFAzSRrAEEnbTlWhAlSCNtxTeIcI6sVDWzO4BiT5l22nltrQdScC41Zxllb2HcMh+oPRhyNSNcv8ABOPXuGXfHwjZrLfHbOo9Qw6dG5VfHY3t1heIoPDYJdjzWmPmHXL/ADD1FBtFFFFAUUUUHPPbzAcSS42IxpJQOyWizIQRqRlRD5RAB1A2rUrONJBcoCANSoFW5374y+tqzbS1NmfENzKxKuuZYJ2UZW57zVR3cayjK6yHnX0OlBg27odmZRFO2wHOvLpXkOq6BcoYazO+vXencLlUa6TsaD2l0A6bf8U1bXzE7f4rJRASW5bV4NqOtA4DqKjcVYbM5A01O42G/wCNSJWIpnGWMyN1Uh/l8L/IeQ0Gz9z/AANcTxC2XBKWh420iUK5ATsPMQYOvlrpKtG7o+zK4PBLcI/e4gLdc9FIm2o00hSCR1JreaAopJpaBK5p78MbaucRueEACgW3cI/jdR5ifUAqn/RW9d9nbc2gMHh3K3DDXmQkFRuqAjYnQn0gc6oPEPQYxr2y0tlOdZmEw2cmZgdPtQOYa75NtQCv15++tZ+Gs5VX2n6/5py3hVZhbQQBqdSdef8AepC7aGcDku/y/wCaCU7I4BL2JRLlwWlPlLkgQSNILaTmiPWK6O4fhhatW7akkIioCdyFAAJ+lU13e9jbONt3vHdgfKVCMobnLEEGRy251dGEw620S2ghUVUUeiiB+FA7RRRQJRRRQRHa39q/Zbn7Dl8eBlzRsT5sk6ZomJ0ql+1fZK/g7Vp8QyFnkEqZhonKZiTE6joav+tV7Vdi7OOvW7t+5cCW1IKBoU85BPwepG8DpQc+Mv0/CvKwJVxKnf8AMetTXFbVnxbq4Z/EtqxAaPiA0B9R686inTkdv1tQYTW3w5zL57R59PQik8FGi5h38NwQQAYE9VI1U/rSs23cKeoP0PuKZfA23OZD4bdD8J/XrQbz3dd6eJGIs4fG3EeyxyG7c8rJocpZxoRMDzdd6uXjHaLDYRUbEXktrcOVCT8RidInT12261yvf4abZzG2xG+hlD10ifvTRu2W3Ur7afag6z4fxnD4gTYv2ro/ouK34Gs6uPRh7R1Dt9jT4xVxRFvE3l/+RlHtoaDovvL7KXeI2bSWbgQpczEOzBCpEEkKDLKQCNOu01QHFsJcsX2sXAC1tmUaTsSOfWKwkxd063He8eSszXI9YkincR4hurnLSwWAxgrAhQOQAiB6UDfEsShdQVaVgSdB9N6V7ikZfuBSX7huOfETzICsAEmJP1IJ3pbLi46mII0I/XuaDOuultVEmTB9Ty/tSPB111601cvI5IXfSTHTTSsnEOBCwSdz/mgay0q3MkNvlMkESCNnBHMRrHPKKVxFeitB0t2Z4ymMw1u9biGGoH8LD4l+XLqINStVP3RcVwmFwl/xLwttnDMLjQuUwqeGOepIMa7coq0cLikuKHturodQykMp9iKB+tL7yO3KcOtZUIbEuPIu4QbZ7nQdBzPoCRN9peLizg8Ret3LYa2j5SSCodVOVSAd5gR61ypxbiVy/ca5eYs7GSSZJP6j2oMbH4prrs7sWZiWZiZJJMkmo65qYp+8/LnXi0tA5btzAFS6KLae2p9W5AVhYJoDGD7/ANq2Ls/wf9oY3bvkw9v/APboB1JoH+BYTwrLX7nxv8I9Ov66Cm7VkkTzOp9By/XtWXxDE+M+ghF0A6DkK2nu2sW/220Lyli4fIoWRKiZfooAPz9qDdO6mxhnttes+J4wVbN3OPKMpLfu4EQxM7k7TFb9WLw/h1qwpWzbW2pJYhRAJO5+wrKoFooooG6JoivJoFLV4dhEHbmD/ekase6xoNa43wC3YwWJt4HDWs90E5Tzk6lSeagkqugBAiqkx3Zy/h8PbvYgBBcOUKTFxdCVzqdiQpPpzg6Vd2KvkVpXbDgy43w/Ed18MkjKdCGjNoeem/Kgq65bimGX5e1bB2p4SyXLa4e0fDypbBEmWmCbh5ep9JqH4kBZuNbcrmWJKmV1AO/zoGrOIdPhb8vpTj44N/qWrbepXX7RWM56RXnOehoH1OH54cH/AKiB9IpfHsj4cPbHvJ/uKxC1LFBkvxJtlAQf0iPuNfvWC+pkz7869kU1caN6D3hLmW7AJczImQSY0mfoaZs3XW4wZIMmQBtzpl7ykgmTG8GDHvTqyHIDxOis+/pJ/QoMzBuHuA5cpGhE/enxjM9wgLptPIx0rDw2JIc5oz7GIEmn7F5iwFwBSNRH4GgzrluDXmaaZWLlswgaAfnT7LzoGXT6V7wvEr9m29q3cdbb/EqsQDHTlXpT1oNuaCONi4yFEu+ScxRmYAmIzZRIJjnUS1k58kgNzJOn1ANT1zDdP+fqKYex/SZ6jLP1iaDEs8EGjPcB5+X/AMj+Ve2u208qDN6Lz9zua9/sAO4cjoTUnglW3GRQD1iT96BcBwYkC5iP3dsmQoHmb0Vf71JY7HG7CW1Fu0nwqNhyknmx6/IeuOQznM5JJ66k/wDH2rJSzCloOVRmMCYA3J/OgzuzvALmKuLbtD1k7Acy5Gw/xVld2vAsThzfOKRF82W3opeP4irqZFswvlPPWBz17umwl27ebFByllA1oWwD+8LAHzEiCBodNZA2B1tgNQOUteFNeqAooooCKIopaDyUrw1oGnKWgxLmBU71H4rs8j8yKmqKDTMb2Jn4LkH1rTuKd1F53NxTaZjrqW1PIwRvpVx0hFBzlxfux4jn8tnNqTmV1gz7kH7VFXew3FEP/wBLdgHWMrfga6hIpIoOUb/AsfPlwuJAG82Lg+krTQ4ZjQfPh8QF5zZf+y11kRXkig5Hbh+KJJFm+V//ABv/AONLY4TiZJ8C7Hqjj8RXWprw/tQctcL7PXGJzWnM/wBLCPY1uFrshZueH4lplCcgSJHRuuutXZdI6VFY7Ehf4Z+VBzj2j4S2FvQyZVJ8hVsykcoYgaxyIrGF/LHmYj+qZH1q6uL8dy6Cwp/3Cqw7S4Bbzm4oW2eagQmg5AbUERZZZLB5YnUER8ulZlrEMzCASBueX+airsoMp19QK88PvGT5yvoJ16UGyCDTmWtbXGMWygjXbkKlLuPFvRjPqDNBITSgDpWFh+JKwJ2AryvGLcgCTOm0UGflH+TShwNvt+dYV/GFjlS0zkaSJgT7VK9nez+OxinwreUZoLGFA1+tAy9/wozjVico6xvrVkd2OHdkuXb1lQH8tonWUI84ynkep3npFSHBO79QiJftqwRs6gnOA2snzDfU1vGHwAXagZwOGW2ipbRURRCqoCqPYDQVmKKcFuvUUCKK9UlFAUUUtAUUUUBRRRQFJS0UBSUtFAlEUtFB5iky17ooG8lIbdO0UGM1iax73Dg3KpGig1zFdm0fkKgMf3epcmrCooKbxfdGx+BgPeo653MXjtdUfWr0paChk7kb53vIPWC32kVKp3IAqA+JMj+VNPpNXJRQVjwrucwyLlvXHuD+keGD76k/epm13WcMETh5IMznuA6dcrCa3WigwcHwixaAFu0igbQoFZgWvVFAlLRRQFFFFAUUUUBRRRQFFFFAUUUUCUtFFAUUUUBRRRQFJRRQFJRRQFLRRQFFFFAUUUUBRRRQFFFFAUUUUBRRRQLSGiigWiiigKKKK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hQSERQUExQWFRUWGBwaGBcXGBcYFxgYGBoWHBoYHhcYGyYeFxkkGhUUHy8gIycpLCwsFiAxNTAqNSYrLCkBCQoKDgwOGg8PGikcHCQsLCwsLCwsLCksLCwpLCkpLCksLCkpLCwsKSksKSkpLCwsKSkpLCwsLCwpLCwsLCwsLP/AABEIAKwBJAMBIgACEQEDEQH/xAAcAAACAgMBAQAAAAAAAAAAAAAEBQMGAQIHAAj/xAA9EAACAgAFAgUCAwcDAwMFAAABAgMRAAQSITEFQQYTIlFhMnEjQoEHFFKRobHBM9HwJGLhcoLxFRZDosL/xAAYAQEBAQEBAAAAAAAAAAAAAAABAAIDBP/EACERAQEBAAICAgMBAQAAAAAAAAABEQIhMUEDUSJhcTIS/9oADAMBAAIRAxEAPwB9kUCGrrCLxzlfw9Q5XfFjaLYsMKOtyLLEVHNYz5h9gei9VEkYK8e36/7VhrmY9YDkaVHP++Kt4QZFV0v1AnFlVWljMd+kb/NY3e4z7ToEdSxawosb7ffEXT+osdyu3A/574ByWbTUUqwpo+36Yywk8wsPTH2va/nChDny2LSGmc7D/GH3QuoWCvxxiuZutPnSHURsB/j74k6f1GmV6oYs6xb7M83s+KR4hyjDNIy7E46B1aEelwdjim+MsufKEqtum+M+ieQFaHme2/8AzvgcSyMxYkBAfSODXvhT0PrQliVuSOcMM8t1NIaHCqt8/buca/bKTOOEICDzHfdm2sD3vn9MSyxmWP10I49yOCa+2B43JSo1pzy9fSPfGmXljui5dRzXv84s9Hfb0WbFhlBAvYHmsPM41gOvcbnCTzCQXegL9K9wO14Z5OXXA2nlTuPcYL9qKV4ygsBvbDTw9nRJAL7DGviCHVGQR8jCzwWNnGtTvRU/UMXtelpmzxOlaqhwMey3VXjvQavAmcUBGZb8wcHlQvexjTORXC7KwFLqDcA1v/XGmREavI2kc8knsBycYM4KSIDyNvuP/GKv1PxirJpiFsygE9hfOGv7NjJPPIrktrjO9bKR89rxm8jIR53qX7vMpdA6HZlJ/qCNwcWwSLIgI1KjDlfq0kdieTWKp446YyWrAh0NNY2Ht99t8MfAPWUaF4pSB5YsEmvT77+2DcaPci+pak0hd18tAUZIxsocA+lmAv8AXGvSeqQzOIJGqbWy+ZwpUH8PcEANpIHHK4qnWeumbMt+7Mx1KqMwB1OQTVD3ANXi3+FPBIyf/UZ5gwWjGoN02+zju4PYYPPgxSv2g9HkhkBYGgavFi8J+MpcxkzBqAMQAGilJQ7AmuaI3+4vFxl6pls+vlZmIaJNRjB+pY4xvIWH02wfg9v1xUX/AGcpl5o5spm6Q2xRhb+WAdRDD61NAeoDkb4rEkymU1MCWb0blQaW/dtrZR/COSd/lh0qGPMR+VrA88mQ/CICIhvXJ9Z/9eF8MBkVdDppYCSjvcKsPqKm9UjUoUbjVZ9li6Rnzm+oyZj/APDllI4oFiKoAbdqHwo98BU3xT4WlysxWRSAd0bsw+D/AMOMdN6zLEmn6txuxLED2HtycdKy3VWljkEsRkQsTJHKtAFm0RBCebrZh3VvbAR6R09mYiGQMt2gf9Nr3PqNYFCLLGXNsxJ0Rf8A6qtAVfc0MHzZ8RxmKMLpHd9mb/xzgh8wjnQqmJFuoxuWI2Jr7g4Q9ZzFWBTX7818n3FYiB1a5K2q8WBFoAYrGTPqvDmLOY4fJ5duHgzTjHsb5ZNS2MexjGtW7w3mg6EHnAOdh0MwIwn6TnzE4rFr6xkvMjEg5Ax7eXV15OPcxyjOz/u+cvhWOLjlsxYG9A+2KZ44yp2f2ww8KdW82IAncYeP0qsc0qK4SIbdz2/+cS5stKoLEBE3Nd698C5gPJHoioHu3x/vjHT5UY6Wa1Gzf7HCBeTnjdbIJX8u3+MQ/uzxqDIa1H0qeQO33xsZ2LsyLpjT6fmu/wBsFdRTVH+8ykMQNKoORf68k1g32c9GvRlM0LA8rxivdbyTFHXbjjDPw/njDIpbZW5/XBnWengSsV9QYXX3wXqmdxyrwlnfLmaJuCcXdswAGNFmH0AcX9sUHxLkmgzGuq3vFx6XnSURxzXfDxus2YJy0rig7aGb6q7A/GPTokJVIqKjcnuT3vGuYhQHzdRaR+R2XAzZghgoR2vuqkgfc9saA3NZlH/FI9Y2A7V9sS9Ez+mSjw+2BZorFDbGIYVo0fUDuO+LAl6rHocq39fbFClzP7tnNY2Un+hx0bqKHMBCoJZRTVxtiieMcno0kjfvjFaN8/4zjT/T9bEfpuMV/Jrmc46wqx32CjYYsX7PfAAzqiYyKI1aio3fb3/hx0kfuPTAfJVdbdhu1/c8DF3V1FJ8L/skdtX70TFVgBas/wDdfH6YtvSOq5bJRNDEoEiNToPzE8SWexG/9MJ+qeJ8xIpcDTC/AujqHsT+UjkjaxhfBDGyxFA75t1pgwK77lY9J507+r2s4vBT+KEOdglnIFo2ggcEAWPvV745JGQr0TQuj/P+2OxZJtBXLyj0CNhLpNhid2cHuTIVr/xjnnjnwfJlX8wAtDJ9EgG2/Y+x+DgqdI8P9IyORijzAdZ5yCVkj3G44G9AbVZ35wozuZlnkEjEt5lO0aEDRGtapQSSoJjK87+kXZYA0Lwd1nyphHI4WF71ar9O3K0NmNVvtvvxi8uPMrSwBmJeTST5awRkkLSkbm2qt/xE74UhjdZN4pFiMoaMIPojiQ+o+r1M9op0qdxzu+xWWd5SCn4ildJQehY8tEwD+v8AK7aFH3APJ2kSNpNLEIDI1qa+iCMDZQABFqC6QR2Mfze7xo5DC1aVQWCkqq5WMgxjTxqkY7E7hZPvgphN4n6gqQF1i8qac6YlG2mK/wAPSo+kaTrs7kuPYYKy8H7lAsQY+Yqa5tO/mH8qHta3YPO1DFN8Q9XmlzhmUljGfSa1D0ndq9r/AMYddJ6lmpZlM8dRP6jIUIDaATpDcb7cdsC9n7ZdWpCFzCLQHmvpmVY11OrUPSo1AAcmt7wLnTaKxYSKg9Lx+ll5Yivbei3xif8Adt9ckcCGgPNB1FXcltWmvU2mh8Vis5vxSsk6igVLHWQNOvegP/TQ4xIfDAUAkJayNhf0r7n7nCbN5rV+hOHvUJyg1FaLnbfbSO1fbCBFMklAYKY2y67YJjGDZOn6QMQJBvjhsrvmLT0cjyhj2JOmGox6cexvGNJY52NEgqfb2xePD3WFlTyzziiS5ouSTsT2wX0ud43DAcY9PmZXn8CfG/Rq1ADY8Y530Kcw5jTdAmsdykRczAfescU8U9NMUprscc51W72v2XicEEXR5r2OMQwJG3lopIY2X+cQ+BPFCSRFJmAKDv3GNfEfjHLxn8Ihjd0MavISGufiLBQWpUrYd8SZiSNBbMAtd/71igdV8fyS2EULYwj8yedgts5JoAfODTi69S8dxgaEGoja8XXwuxzOVSSTuPq9qxR+j/sezchGsLGPcm/6DHZfDPTYsrlkhJFKKJPf3xYtcj8bZDWjb2Re+K94Q6zTeS7Vf0k/2x1vxn0iN4/MhFiyDXGOGdXyZimPY3YwS4uUdRTJb/pzjeLNtECAavmsVDpnjoLDUgJcbbd8JuqeJZp/p9C/HJxv/pnFw6p4kig2Y2Tvtvis9V8UPLJriBRdIBPc1gjw1+znNZ5RJsqE1rkPP2HJx0zpngzKdPgUyoksq7lm/N70p+MF2nB/7LcqzZEeYpUliQzcsp3vC3xt4I/eIWMW7AnbvtifrXjgRx/9OKXTsAN9+PsMRdO8RNEYodWu93c9/wAzt9h/nAXHOmdXm6fmCDqTs67ix9sdEijWUIyGxIQdX1UtWWIHP2xYPEnh3J9Wjb1CN0oLLXBIvSb5WqNYqfSfC2c6ekltFLCy+gqzatTHZVXvqOkfrthgpnHkwX1QsPLyx4l9QY1YjC3zvqFbChgVM1HO0s84lDxt+GwtFO3rfWNm/h08e/O2udysbiLLqTl5plIkklIVthbk0eV4VR/5wXns6Y/Jjn9cIUqCAI1YKpKjQOEZVNgbnjvg1YX+Kc9+6xk6gXkrSl26hRQQ7kUtk7fxVyMXzpeYjlySGVFdJY1uMi1II+fmt+1c45l4M6Oc9mzmpRUEJ2U8en6Ur2A3OLB1TqoOb1JKIUCs5jIJWU7WU2AV6tnIPFEgkk4oVe8Q/swY6pcjckeor5LEechHKjtIK47/AAeTXYP3vJ6o1R4/M9Lao9yQbpdS7G6O3JAPYVfos/IBGWsiw6tCS7N6bjkcAUGOr10SF/pgtet5mRTHHKrPJIW0sdOgx2dDWPQ2mK/jUD3xJQE8SZsxuh9WsBS2n1qij6AFoKuykmvyrvQGHeU6Nn81eu4w41F39EZRNua+kavpA78YsUnitn84mdUL6Y6NAxhqp2vbSdbUbqlO+2Fmcz7ODrmPpIium8vyyQNdGzyBsLNA32wJvlJIcrG3kBJGChpHkVgAzHSAKHoo2TqoEKcTzPLINJKPHGqoH8wCNXb45KkbAj3wtyGc84mUvGvmSgK8ibER3YoHYNVab7DGZcwbBEUfmSSNTDclV2AZKoKpwhECkj6FWOPSSZCrH1LdBVB4rf8AniveI+ipHJri2QnYdwcO5WRVUoKZSQ3cluCftgU5KSYaFW+9+2BoJ+9MyL5htgKX4GHnhvpGxcjfAEfSLkVWPqHOL9lciEQAe2OHy8vTt8XHvSLNZXEMHTrOLC+UvE2VyW+OMd7EGUhYLVY9hb1jqzRylQNq/wB8ex6ZXmoE5ZWor+pwQ1KNzQxUJfGqxM3liw39DhNnvEUs+xND2GOjlHRYvF0eXsBtV9h74X53wpLmI2kAPqs74rPhfwvPmJ4x5bBdQtiCBXPfH0TBl0jjAobDGvQfLOaiMbFWsEGjizeCPAEnUdTK6oqmiTub+2Lr43/Z3+8fjQ0GO5HY4pHS+oZnpE29qkmze23f74Jns2fTpHRP2PQZZxJmHEgH5SKX7/OLLHP0+DZEQH/tUX/PFNj6q+YXX5pZGHvtgTKyCzyaPOJLhmfGT7iMCvc4rnU83LKbZzzwLAxD5lgBbBJ59vnHmyRSh5rS9xa6ef74D0sHhnNaW8lmUq9nc8HFZ/ab4NCoZ4+BziCRG1qoNFyf0A5OLFN1cOjZWQBlcaVrsa5/TDmjXDJdsdY/ZhmemmFS6Kcyv1BhqJ9ioO1VgOT9lAlVtMmlx2rY/r2xz/qvTJshmCpJV13DDuP9sU6DtvVPFHmt5MAEWxOpjQGn836YTGSSQ+dIfNjjJ121LfG3vvvpwg8L+JY5Yz5rL51VpO119NXzZ5w4zkTDy4kI1Odz+UEbu9cUB/YYak+Wdo2/fF8sxFSqA7Ue7ovsKK7406e6SqrkSidyy+XpKjTZOmjzqoNq4AxE+Ujkl8uD8JY6kLMC4sGwpS6JkYcfBOCJOoCXzJ5VY+USYiCBZUUWsGzvaheOecFMZaB1j8ooxZLeXQw0DUfW+ojfb0qP9sRZPqAmkMv7wYmy7FQgHOpRZN7LGqbBubvjv7qUTMq6SyT5oKCDVRgDnR30Lqtu99tsezGXXMSJltOmFE/E8v0/h/c2S8jjkngE4k9HA4Ejywrcjaonb1OsXI2P+mxNsSdyD8YrXUZJeqZpYId44qF8Dmi59zWw+2CfGvXKH7vC5oA62sk1wELHngkn7YrnQ+tZvp5LxrSTek61tT7EHsw37/zwJ1Lq0vkrFl8qFugpRtkfTveofS2xJbexyCawjSc1OyyR0zaRagypIKC6eKiJexZBZvjhR4a6nLmswwZFIQByVutVrpBG/ck/+3DVINUSARRymRtqYLJPCNReN2O0WkBgLbgXQOFJpVEL0yGFlRiyQfiRlti8btvaNRazuWWgQRjKZQv5IZI8wqLqZ4m8sKNhHLYIMjbkNpPqPuBWBZc0mlwsjw2Y4wH1Nl6FaHL2b0lnWrutzZIwH1Dq8SGYmNTOFCxmIsqLrB1KIRVKCdQvjbveJDP3oMYGM0LqzO51R0miyzxuB9TC64rYCqvAfTYxmdXna1ycTO44t2atKDbkhb3v222xUs91t5JIzLehAqBQeFFXRPc774v3V+piaJGFxZZQqxqBbAbes719/wCXviAZ84LZoiqsyUsSx7EyGtIsekjb1d6OBcvkTDYkvzEamN/QDuVvuDeDXy7l2zqzXpbRGCB6yu2srwNrxrPP+JJG+6uodm7+9fc4qYWZl6YnG+U6y0COVO7bDEOaYFW3FtsAecJs7NQr2wI/8JIZJixNknnHSdG2KP8As8y9jVi/sMeTnd5PZwmcQ4iwZloMRKuGWWixcYOVVjqmUQyGxvj2COrxfiH7Y9j0PPdck8BeDlz8jq8oj0Ue1kG+P5Y6b0zwdkcgdViRvdqP8h2xxPLSTQVKhKkdx7YsvTvGQl9Mp0t2bscdf45up53xfGqlY1r+mEWf6xNmPT5hVTzXt7frhVlIQaa7B4ODJVAU2N/jjGSfZDxOy0pW1G36DBXXei5bqcHlltDcg7WDipxiX6immPs1g/pXOGGWc6SBpsAtqJokDt98V/aioydCzvSZApUzQvdaLN1vxyMWXI9SWRIxGvqfYAijq7g3xiXKdckQfvDNfKpGeVA2JYdrwOOoCcvJmEY3vCVGlL7m+5H9sKSdRk8lfWRYq9Jsb+3vjEc9slN6TwTxWM9BhDf9YsiBo2aMQtuTwNVflI3rbcY9JICsjyEDT6geKN3YH3wJ7PZqOOFpJgQ4Ox3UVe1A83it+E+pSZvqUZApVs0eBtyfnC3r3X5OoSRRrqYmgR2LcX9u+Og+GPDn/wBMjLSANM3PffsB8DClmbPrCupv9QkjT7Vz/vhR1bp+X6kfLmXQQtq42IPwe+3b4wm69mWkzUTvJ5AOzMKOsn6U0Hsd/ViSTOsJSqqKABZmYLpAJ06BXqJs2PkcYkpPXf2XZqFnMI/eI1P1Ju1UCLXkGj2wr6T4mnyuoVq1AD8SyVAPAvgHuPjHUOk9edXeNDqlILlFs0t2p2HO5FfGCJ54Z8uFzMUUhosC2xAfcGxupGo7fGJOZZfx3KFZSq+tyzMtht6G3bYbDBmc8eLqjEcI8pCKVjuQn0ixfeifc4uM/h3ps0UciwESGl0ozAa1+pSvO4DD9cei8NdLjnVfLd0ddLM7EgP9S0RRV6DfoPjEFOi/aFLqeRolZyoVGs1Gl2fvZqzY4wR07IdSla1WVUzLfUPQjMAaBbahV1v273i3Q57IwLN5OXgYIzaQ4DPH2N3ZKsaYb8P7Y0z3W5ZPKgkkKaSFVl9Vso/C4I1EkLZ3Ub78HFhSeH/BOXy0rLnWWVwmtVBtACaZWsAsQa+4PxhtnOrRNlfKWJGR2CwayukqWCRm+xVr3/7Qfe6/EQXnd9QkUEaq/C0aR6Wcj/UDAmrBAPfUcCDL1FGPJW5SCVaSlnDKSSz6yIVkTfQDtxRvEjTPZ2Tz2lEKKiR+W7IFADgajrVav6jXPt3GFhyoIQeSjADXIY5K3OkLmHe92sboGO7AWQDiOUGNMw4Rom+kPqAyz1SihtUqkFe1L+mAD0qfOyscpEiQrcRKkCJB9TjXtS7ckG9z3xBFDm5cyViymuRkZnK8hBq/KGG2o+s7kWRVVWG3ToYenuRIBNnFFg3cVsdye5kQ7HtuDjzDLwKDkRJ5n55GJBIXZ4SF4TZieaIBF4XyL6QRVj1cbkH4O523Vfcg4UReKOmVJ5gJIl9R9NBXJJZPY+/64N8MZdsygg30pbvvXpHAB7b4dy5qJI18+2hZgSBv6uL+e+PdU63k8vGVye/mC3IvgcDfjAWeo5mNQWYaUKUgH/aNv1wphzTNEsaeqR92bv8AAxN0vKt1BxfpjTn2GDM91CHKAplxqbu55/TAlWkgeOVtZthgWd9Rxv1LOkmzuTucbdKy5kkUfOC9GOneBclpiH2xaMD9ByeiIfbB3lb48b2+GYIsMoY8Q5aHB6x47cI48qrfVQvmb+3++PYz1jp+qS/j/fGcdHNUukeFYdH46gr7HgisJut/sljlJbJygbfQx7/B7YsXi3qKoVjU9gW+9dvjFdyXU3BLKeecbjnVRPVs5kW8qVTS7Uw2r4Pth/03xrHPSEFGPvx/PFrj8Tq66MxCsqnbcA/3xXvEHgzISx+ZlmaKQlfRyu7AHbkVd7e2EDFYt9O47UcCuXLpGpOoncXVKu7b9ttr+cKuqfsxz2WVnjkV1UXaOVND4OBRJn+nh2nhY66Gt96regw7f7YksXVZld1jijVTI1EWSAo5Y++388EdTt1iy+XlLuLWPVS+kdz7CtrxTcp4wljdpXhB1qFB3AABs0a74myHjBA0jvG2phS6SKVfb+fOFL0JErUUWEKultJvjuW/N98UPxN4gEpKRE6O5/irj9MbZ7r8mYTy0QheSBZJAHsMO+gfssmlQySDQukMin6mFX24vbGSk/ZhkYkilzbU7KSoXuu39zd38YZdS6tJNIG1iM7AlqMa/wDcRyew234wm8Yfs8ny1S5ISNEyW+gmxpFkmu1X/LCt+j9Ri8szo4hLICxCkUzLW497H88IW4ZotmEb0oVXT5jA1JVXGq3s5+q/g88YjzcmrMsTGJNAAOohfILcFRq/EZwNzW1DGudj0SoyrEQQbeQ+lDzSAj/W22rse3OJooS+ZGoPKUF3elMtq7sC1SFwvFGtPHtJHlM80ckiq4Q1r8lRe1eqZm1fGnQfa9rxEzkZVqgJL+ss7+qUHfzL11GrfVp2qu/eb99N5k+cigFnZKuQGv8AWJ1cEVSfHY7EST0Zb1xtEDTEvIWO+5l2JpL9egdhVG95C83nWkhik88zFmH4sKEP2vyo9/xBx2+luOD54j5rICBaDUJfqdVNjy10j8QHdzsACuwvAfX+uhDAjzjzNQYyRrpKA8so38u1FDY7MdqJGK/1bxmxzEksSjdAiFhZUDlh7Enn9L7jEjnO51ctlWbWlliFC2JmIJtJmAU6geAPpUjg1cXTZ5czmFmhQZfLZeuBtpPpZVH2aj3GoE7nAfgTo8GYdpc1KuiL1GIm3kLc0vOm+SO9YsXUOo+YpWNPKgi2RVoIgO/r7s7Up2ugpJ98PkeEY/0ppKkiDMSrGmhNkgPGu1yACmN7lfbfG8kaoURo4FpWd42kMkZIoswffzHunA45vZbELKUgiVQY/McEB2IhZjVMqj/Rhct7A0/yMA53IPnM5+75dFSNahdkH4abevSa2X0sL5Iu+cRCdLU5kGL1xw62kzEm7hFJ9Laey2QTXtfAOHmb8vLKIMo7eTVTm6WR+fNrhVFaT7grzQxN1DrBjb91Rw8KgaZNPqdY6GiRl+sLdAnkEcnCmJVi1KT6atb7qCNz6jW5FL2CjEG0sio2pgAJDuaBtqrexxQAA33JvE2RrVoJ5sqf7gkDn+woYF6VTIzZhL9JEKyA+oEn8U+5H98C9SmKoiressApHP8Az3wUrF4Uy4zLSRy6Wy8Vi27fAONOoZPIZVX0KZnbZATsCcC5yfyY1gj2oXIfdj/fCASh51o+lNyfnAdOXl/dcsIlPqfd67A9sVyaWz/bGeq58uxb/lYDjlsYqkWbF4s/gfJapATivGK8X39n2S/Njn8l/F0+Ofk6Rl0pQMTpHiNMGQJjjxjvyqaCPBWnGIo8bsuPRI4Wk2fi9ePYJzKerGMQcOOdWUhn9QB4BFCyAGJ70TxjUyaTtt7/AHxjPfsjmhRm/eYaUXQLAkjegK5xtP4F6lDbaopQN/8AUX/+qx0cxkU2ofPxjZ5lj/EbUQu4VNyT2H2wD05i6JIvDDcex3sf0ODs7ARGHLFQ1+tQC19wB3Isbex+RjJHZ/O0tvr0kW0Z+oXypAPP++DM14gzE0RjZSdQ0shUBqIojfvXfCPp4/ABXzYwRs8vqYit3AJsi7rjHslRgH+qVrl9pJPdlNfSd6xoLHnev3l1jeOCVVpQWAYVVavaz/nC/KZjKRQJGcrFP5VqsjLQcMSVPG4oj34wuyeSIgH4aIB+RTZ2/j22f+IWf8YzBGZUcFgzRndAKijG9JH/ABKRv8XVDEj/AKf1+DLQfgww61BTUgBLEfYWdqxLJ4wnSPQoRKFRgFWJB3UFvpWgQK+MVCXOokQkklDEkpXAjK7aEA3bRtTVR2sYWw9SmzWiHJQG+W7+o8uSTQugbPvWJLxJ4hnaKxJ5sZtQEAQMO6c7Vuu5B98Bdbzhkhjg8wshpEZT6bWhGzVsEBAsn5wFk4v+gjUqzHQAVDaWve11EgL3ONM64/dl3jpiF8uDaBySAIy1DSpP1HsRzgQ/OQfiQlo49fcTN+EnNi1BBlJsKfcHEiSas2xqQhBypqOK+RIL9ZfTsO1E1+YQdaKZdsr5yqovSUkYOsQ0mzqNhmWhTWd798VR+qZjNzyDKo9OPLFAkkFtV3wp2O54BPGImj+LEgjnAKk+ZUaLd6vSzSM92RqJAB4N17BbkOlZ7OouXijIWJaN+kWLNMzdzwF+3bix9J/Z7l8sxOdkDFAGMS76743HIG6kbbjmiLJ6h4tlf8EMyLRIOwLpsPWy76xYVvfY99nGbQXRfCOTiiMucm82SRfTHESXQnksTxICCCG2FHnG2a8C5XMRA5WXRNq/0pSPUOdIIAojejVHjAc+XYsZFBJb6oxdltgZSdJCIFssbHFkc43g3AZPUOFrazdc3Q32vFZFKrHWuhZnITASAqeUYcMPg9/YjDfpfiweSI5vSQ2zqtimb1MyDlgP5gAdhi2Q9YSVRFnE8+JTXqsMGX6mUg+7EbHgUeDiieLOnRQy1AxaNlDKD9SXYKmuarn2ODuHyaeIpROUyuRUlR69mLG+R6ia9jQoDsMOHPk5ZcmoEcgpppL1EyEWGUjtW1c8g/KPwb17L5SGWRiTmG9KpR+k974wL/8AX5JG9Edse7bmySTwOTsMIOhH6aIog3ZAoEbi7G4GxIG14RZjqkc08SOSsSH1nnURzx71/XGM+mbDxRShhr+laqwTvsPk4uK+Esjlo1WdvMlff0bFR/jF5Kv9V8RtKzFI7oUvwo9h9sQeH8yzs2YcAhBpQdr+3vh1nfEEcUflZaJUMh0qxFuF4v74XTaYQI1J9O99i3ziQfOZvSjO25P0/c4XZawny25xH1HNhnF8D+pxKrgjbGaYgzK2DiHp6WawYsRbG3ToKc4kIeCgMdK8GZTTEMUTL5bzJFHzjqXRsrojAx5/lvp6Pins1y4s4b5eHC7KR74d5dMa4Qc62jjx6RcEquIpVx1ctLZV3xjG8nOPYi4VnlZKMtqQLaiHP2B4PteMPKzKC2tAd/WPUB8j7b4xkZCsYUIIQDQGrU3trN7g2Lr59sY6eCYzRlar9cn52DUSv/aDYrfjnGnN7paoY2EIfy0Y07ig53sj/I7XgoMAQWJFHkWaO1mrHYe44wJkZ/8AqJVaWWRyoeyNMaiqO25sUovviLrXXY1FkgH+BQdvgDeh3574CP6RJaMbkb1H1y8SGzZRb9IHH37nEeX6nHHDJI8pNOykMdy9flXslFdt8VeHruYm1RxIS8zijuXGwXSL2Fnk/OLBlP2bjLuj9QkAjb8sbW+s8A2PpPBYdyo+cawaT5TxWI43WJDqeRmJNbqa06jyxHthYPEEyq6K2kO2pq23Io17XQ49sdRzuYyWn8LJx0oVCXXcKL2A9+fVd4QeIf2fK6CfJ7qTRjJsja9j2+2CryF8M/s7WSNMzmpVTLsNQ0tbvza3Xp4IPJxYMx1VYofKyqrl4XLUyj1MnAY72dtud6O++KHkesvli0EqnSD9P5lbfi+Ab3A+D2xasuVZUkQltdM0puy3tV+nTxXJO5PGECpXWTLX5bU35GOgyCidQIIKo25BJHOE3ijqYGUSEFGaRbAhGmPSSu4Xb23J5PbEPVfEKx5cRRFnlaR9RY6mBBK2BdIGuwnx35J3grwyIm/eM6SiqCqRsCWcgcV7AcD/AAMBYyHh/M9WLTzt5MUShFZ7K+mgQCa1HuWw5OehyahMhZZQQ8jEL511Y3HIItTsBVcEnAnUepvKBGpYQrtHGa2A4Gwpj884DTKtzS6BsxLqG+ypepj9hW/OEa8SXJNnX6qYtQ9Qo69iSCK29wDvVYkhjVw0bhiqkEg6VBoWslHV6bBvtsRgXPdRWJLbYe3cnEPTenHML+85htMW6RRAAmUjff3juifetq5wodHMyel7b/vA0pIW3pNgSgG2N0hAJ08Nwu+lAuwRFJI0gWb539gMYEjsaNAj8qj0j4AFDSP8Y2CVuC5PeyNA70FAv5JJOBBM9nxEPM2sUtUBqXbbbvsDfwb5w18B9Hy+cjZ8wpLFjuTSkD+1YqnUVOczCwxAUDXPfub9hi3Zp1y0a5dANh6q9/b598SMOodD6WkgIUnSK0p9DHtZP++ND4kSFaghjiUeo9yT7fbuTitvLe5J+FA2+98/ywq65mzQiX6n2+wwE56X1hp5ZM5MS5X0x+w+w7YHlzOoszUSeT7Y1VFhjWIH6RbfJwr6tnfQFU88/AxJrFmTJMZTuqbL98SST3zyecD5aVdAC8Y2As4DAfUF2wV0eHWKwTmOn3GTgnw9l6GJCY8lWAoRUhw+2wBP006tYwNG/hnKXLeOl5aPYDFU8J5DYE4u2Uhx5/8AXJ6PHEXlIcNIRiDLxYNVcd5HC1suIpsS4ilxtgukXfGcZk5xnGWnz1koaZ6QLZvUXuRr76d/QN/avnGX6osTSmR2JBDEE+k2KARN97Tc99uMAdS65HDK+lQ7lSNXcHtueF3awtXQwH0nwnPmvx5LWG7eRv4QaYgd63+NjjTDbLDN5pjLl42I/wBL0iyNXqr77XfAw+g/Z3HD689mFDHcRxnUxNbaj7XzQ/XB+Y6suWjGXyhKRgUzA7u2/qvm/wBcJlUsdt2J23G/6n/JwpYcz4tDRiOBVgVQAyqoDqRx9gDTAgUfc4TzZySSzMLsUXJtZD3AUi+NyN6sb7jEUcIc+WwOpVBIUU3P8RALLqBFg+9VeMFgraWI1Nuld19iOzA3Y9qOEN62ADsVHAYWxHtrvgcCwTWD+ldSeNhR2HY8UebHvgFAvcuPcppuv/diVpy3YDjYbDat/izvXzgQ3xh0WPOg5iDaREHmIfzqq7kfIAOKVkuuSwxyRo3pfsfykfmX2atv/jDnqHV2Q+WjHW+xIPAbkfc3iCLwDm5K0R2pNatqH3wfwi/BvhPUTmcxaRRjUvZmb8pHfY7/ACaw2z+dedqmLiztQKg6dw6Xsp3u9+/PdH1Xr+dWso8YDxekgAksRw1DnasDwZLqMhISKSzSmoyOPVVkbdifsMPSPKIJU0bsiqIVbFWbNEn/ACOxONcz1BIfU66gQQNzs3Y0NyOf84Eyng3qcnrIZQedTKg9FjcXsNz298ViQM7hLLMTXN/8GLQJy+ZjnzSnMsVjvf2r+H4vucWLqfjOIyVGpKKNKBRQQDirPO2LXkfAmQjyQaetTjeQmmVhzpGFSZTp0EGpYmmkewvmHYAmlY1QAqjiyrVV/wDuGZ2uOMAfqTfbjvjHWMtmoYleYOiyXV+m6+Oe+L2fExUouXgSOKOi5VRRNekEjizZ/TFI671aXqGaVXYlQaA7D3odsSHeC4DEjTn6jxgidr9cmsMxpCSPLa+WPfY4kzkgUJChVa2sna+91gGbNhdTICtehAvqU3yd98SSiTRbkn0cOtaSe/O/GEnTJi8zTtwOLxH1KU0IxxyxHc4HjzlEJwuCkxmzRYn3P8x8YEzEfJOCo17DvgmHphcG8Z1rCTpYJYriz9P6f74U9KyWmeji2+XXGEBpYPSQMAdO9LkYbkgYrecmMc19jiR7NjaG2YLgZc0pUG98M/DkOt7xjlcjpxm1ffD+VpBi05SDCzo+W2GLFDFWM8OLXPk3iTE6rjCJiSsdnFoRiCUYIIxBKMSL5Tvj2PSrvjOMl8v+GPCzZpjI7aYVb1uf5kX778/OLR1HP7+VDfkJWkCvTt3A+oE73vzv74Vdb6Hm8ioij1SRN62KoSurg2R245wlafNMpXyW+SEe6P8AbGmT2CFSoKGl5Cmzd+2w0i9/ttvzjL0oJNUOSdqwkXxDJ3jF/qB/LA+Y6k8xAP6KoO5/ziAufxBIXRYLsGgQLLX+XT3BNc+w4xYYeiJl1/6hRLmWAYliSsYNjSoBrUDye21YWZPpubyI/e2gKqAVtqBGvYMByD81gJ/FDOCHQspqxq5A57e1j9TiJ8prkBge4v0itixIABuxtzY5N42kzYiBdlJRhXY6T2Kg1YINHfsPnCCPxCzbeXV/wmtu449v5Yi6t1VpaFBVHCjgf+BhDfpOXM+aFDltRrsMdWy/iNcpGwYFifVV7Db37cA4qHhOBIYC7fW29d29l+3v98RZiYyTqrsoJ9bByQrKOU1DcM3G2CXs3wsUnjaVA87RorOBo23WP8pJ5ttRO5oCsBZjxZmVHl+coaRjrlA1KpIrYgfSoAFgc4WrN+JsFiEe6IYy0bFvy77AqDfq422xpliUDSetGkFKQV8toft9QJYdq2A5w6GvXvEUiwiMSNprSBZsjuT7k3/XAvg3IaSZmF+3wO5wl6jmPMlA7XQ+2LXJL5UCpwSLPwPbBezGuezxnlCWlbsVdtIKLyoI3s8Y1XOCMtKLjVQVVdNoQdmp24K7Ad8AtmSqHsZCPqCmv4SCNwK3OIZJhqVAaWPckGxq+zdid8Ib9Tz/AJMJG3mPuSrlla+DXAKjbAfheOg7t+hws6hOZXJP6DE+XkcLpuhg1D5uq0zEGi3pXjjuaxAr8V2/zycKs2tUfbDjKRl0BGCmRHHDd++F2ciIcdt8XPp3R6pj3wL4i6P6g4wGjOmdGGhWbfDiHJAkAYWdIzP4YHtgxZTVg40CbrOW8uWxhvFugOFvXIjV4z0XOGRNB7YCMClj8YnzXQo5l35xKlKMQNIdzgaKH6SI9rxdPCGQ4xUWy7vIMdQ8H9NIUXjHLvpvj12tnTMtQw2RMR5aGhgkDHSRyteGMHGxGMY0GuI5RiasRyDEiyXnGMbSrvj2Ml8/p4zzOoHzLreqFfqAN8Fjx7mbBJBrtVD+mKuT8LfvpFn/AN1WcTR841tZwZ4r8YTTQ+W2kBjZCqBsP684D8DZJAXzEm4j2UfJ7/4wn6s1uw9tsPcrEFy0dbXz898Z0xaOqeOnZSFhQ6vpD+uz2Gngm8Cp4jMUIjigi8ytOooNTM3Iqvc8b4RZGPXOqkkaUeQFTRDKBRB/XG+XHmTgMT6UZwwJDahwdQ37nG+6yeHxUsEQEcESsq6dZUai1UTx73iiQxmWUA/mNn+5w06yeB98CdC/1sZ3Wlozs4jUIKAUbn2wAcy0cZNkeZTMG06T/AQ3IFV7Yg6tMaJ92AP2vjGok1MtUlBmAUACx8G9t8UVSzykARqT6jZAYyJf53AA4+2BuqZwRJ6QFLbALYAHcgHjGgkucg9lFHexfPGFHVpS0jX22HwMQS9Hj1ygngb4adTzhYhS3Jtj7D2r5xXcnIRdEjBQ9zucSGS531alHApRwB7nC6TMm6J2J3wWo2wBmxiJnBlb4GC06e+qiDvhp0PLgxBq32xY2QEKaF4M0+HO+r9OZORzixeFYR5Q98GddgDLZHGAOhtVgYZOwfCXTYP/AD+WBsw2tSMYbdhffBGVQWRiqhJ0dqlKNxiwCIL9sVvNenMbYdZlzQ+RjJMMnBHLYbC1uiiJ7Q7HE0K0u3fGsjHEUebze4Axh3vGREOe+I0O+JHfQslqYbY6t0PI6VGKN4NgBNnHTslGABi4zaeVyCUXG+PY9jo5sEYxjbGjYk9eNHxnGjHEgkq749jMnOPYMWv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4" name="Picture 6" descr="https://encrypted-tbn0.gstatic.com/images?q=tbn:ANd9GcT-Hmymzk2XPJMJGybmP2vl6NF4Ht42Qv0zkuwsXxMh-zZPL5BY2g7xWwB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3456384" cy="257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encrypted-tbn0.gstatic.com/images?q=tbn:ANd9GcRkaq1d6PWsR466U9LqYATzyVA0-FYvHhN05q5lMFK3qE9jCAxuqzacKyL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616" y="1844824"/>
            <a:ext cx="3849251" cy="384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hacklive.ru/wp-content/uploads/2013/06/w23499_r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0256" y="2984637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7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4704"/>
            <a:ext cx="6777317" cy="3508977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Ебоніт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конструкційних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деталей,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вимірювальних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електроапаратури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поставляється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пластин,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прутків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трубок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марок: А і Б.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ебонітові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акумуляторні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моноблоки,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сепаратори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гладких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ребристих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пластин)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лужних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акумуляторів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img0.liveinternet.ru/images/attach/c/5/88/917/88917742_1341170113_yebon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784" y="3933056"/>
            <a:ext cx="3816424" cy="255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2996952"/>
            <a:ext cx="8064896" cy="2153207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Роботу виконав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учень                     </a:t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11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класу </a:t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sz="3100" dirty="0" err="1" smtClean="0">
                <a:solidFill>
                  <a:schemeClr val="tx2">
                    <a:lumMod val="50000"/>
                  </a:schemeClr>
                </a:solidFill>
              </a:rPr>
              <a:t>Кузніцов</a:t>
            </a:r>
            <a:r>
              <a:rPr lang="uk-UA" sz="31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31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sz="31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sz="3100" dirty="0" smtClean="0">
                <a:solidFill>
                  <a:schemeClr val="tx2">
                    <a:lumMod val="50000"/>
                  </a:schemeClr>
                </a:solidFill>
              </a:rPr>
              <a:t>Євген </a:t>
            </a:r>
            <a:r>
              <a:rPr lang="uk-UA" sz="3100" dirty="0" smtClean="0">
                <a:solidFill>
                  <a:schemeClr val="tx2">
                    <a:lumMod val="50000"/>
                  </a:schemeClr>
                </a:solidFill>
              </a:rPr>
              <a:t>Русланович</a:t>
            </a:r>
            <a:endParaRPr lang="ru-RU" sz="31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/>
              <a:t>У 1834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хімік</a:t>
            </a:r>
            <a:r>
              <a:rPr lang="ru-RU" dirty="0"/>
              <a:t> </a:t>
            </a:r>
            <a:r>
              <a:rPr lang="ru-RU" dirty="0" err="1"/>
              <a:t>Фрідріх</a:t>
            </a:r>
            <a:r>
              <a:rPr lang="ru-RU" dirty="0"/>
              <a:t> </a:t>
            </a:r>
            <a:r>
              <a:rPr lang="ru-RU" dirty="0" err="1"/>
              <a:t>Людерсдорф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хімік</a:t>
            </a:r>
            <a:r>
              <a:rPr lang="ru-RU" dirty="0"/>
              <a:t> </a:t>
            </a:r>
            <a:r>
              <a:rPr lang="ru-RU" dirty="0" err="1"/>
              <a:t>Натаніель</a:t>
            </a:r>
            <a:r>
              <a:rPr lang="ru-RU" dirty="0"/>
              <a:t> </a:t>
            </a:r>
            <a:r>
              <a:rPr lang="ru-RU" dirty="0" err="1"/>
              <a:t>Хейвард</a:t>
            </a:r>
            <a:r>
              <a:rPr lang="ru-RU" dirty="0"/>
              <a:t> (</a:t>
            </a:r>
            <a:r>
              <a:rPr lang="en-US" dirty="0"/>
              <a:t>Nathaniel Hayward) </a:t>
            </a:r>
            <a:r>
              <a:rPr lang="ru-RU" dirty="0" err="1"/>
              <a:t>виявили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додавання</a:t>
            </a:r>
            <a:r>
              <a:rPr lang="ru-RU" dirty="0"/>
              <a:t> </a:t>
            </a:r>
            <a:r>
              <a:rPr lang="ru-RU" dirty="0" err="1"/>
              <a:t>сірки</a:t>
            </a:r>
            <a:r>
              <a:rPr lang="ru-RU" dirty="0"/>
              <a:t> до каучуку </a:t>
            </a:r>
            <a:r>
              <a:rPr lang="ru-RU" dirty="0" err="1"/>
              <a:t>зменшує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усуває</a:t>
            </a:r>
            <a:r>
              <a:rPr lang="ru-RU" dirty="0"/>
              <a:t> </a:t>
            </a:r>
            <a:r>
              <a:rPr lang="ru-RU" dirty="0" err="1"/>
              <a:t>липкість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з каучуку. Через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виявив</a:t>
            </a:r>
            <a:r>
              <a:rPr lang="ru-RU" dirty="0"/>
              <a:t> кожеподобной </a:t>
            </a:r>
            <a:r>
              <a:rPr lang="ru-RU" dirty="0" err="1"/>
              <a:t>матеріал</a:t>
            </a:r>
            <a:r>
              <a:rPr lang="ru-RU" dirty="0"/>
              <a:t> - </a:t>
            </a:r>
            <a:r>
              <a:rPr lang="ru-RU" dirty="0" err="1"/>
              <a:t>гуму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названий </a:t>
            </a:r>
            <a:r>
              <a:rPr lang="ru-RU" dirty="0" err="1"/>
              <a:t>вулканізацією</a:t>
            </a:r>
            <a:r>
              <a:rPr lang="ru-RU" dirty="0"/>
              <a:t>.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гуми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широкого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: у 1919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запропоновано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40 000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/>
              <a:t> з </a:t>
            </a:r>
            <a:r>
              <a:rPr lang="ru-RU" dirty="0" err="1"/>
              <a:t>гуми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62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skylptyra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3456384" cy="3990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 descr="skylptyr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3096344" cy="41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4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6777317" cy="3508977"/>
          </a:xfrm>
        </p:spPr>
        <p:txBody>
          <a:bodyPr/>
          <a:lstStyle/>
          <a:p>
            <a:pPr marL="137160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лат.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Resina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смола»)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еластичний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вулканізацією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каучуку.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вулканізації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м'які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(1-3%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напівтверді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(30%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ебоніт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Щільність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- 1,2 т/м3.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ck-elitehoops.com/img/item1027130169_myach_basketbolnyj_6_rezin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>
          <a:xfrm>
            <a:off x="755576" y="1711048"/>
            <a:ext cx="7632848" cy="511256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машинобудуванні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складна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компонентом є каучук.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еластичністю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поєднується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низкою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опором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стирання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газо-і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водонепроникністю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хімічною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електроізоляційними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малою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питомою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вагою.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невисока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теплостійкість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мала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мінеральних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масел.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3.gstatic.com/images?q=tbn:ANd9GcTw5tv6KcWXD3uxFiJkiPteFsHlYXx56hsJeAJRPwXpjvMEAa8DW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44" y="980728"/>
            <a:ext cx="4176464" cy="256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3.gstatic.com/images?q=tbn:ANd9GcSeRbzBMQaOAIMrB2z4JTfEHqrq3LbnXWoMgb3f8NTWw7PJlvm-6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68760"/>
            <a:ext cx="3347864" cy="334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1.gstatic.com/images?q=tbn:ANd9GcQ_oQz-RIhRPTWOIhYyM-6NHwyO8XfiW15QJ5nosCJIBKUtv63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645024"/>
            <a:ext cx="2952328" cy="26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2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03640" y="764704"/>
            <a:ext cx="7024744" cy="1143000"/>
          </a:xfrm>
        </p:spPr>
        <p:txBody>
          <a:bodyPr/>
          <a:lstStyle/>
          <a:p>
            <a:r>
              <a:rPr lang="ru-RU" dirty="0" smtClean="0">
                <a:latin typeface="Monplesir script" pitchFamily="2" charset="0"/>
              </a:rPr>
              <a:t>           </a:t>
            </a:r>
            <a:r>
              <a:rPr lang="ru-RU" dirty="0" err="1" smtClean="0">
                <a:latin typeface="Monplesir script" pitchFamily="2" charset="0"/>
              </a:rPr>
              <a:t>Застосування</a:t>
            </a:r>
            <a:r>
              <a:rPr lang="ru-RU" dirty="0" smtClean="0">
                <a:latin typeface="Monplesir script" pitchFamily="2" charset="0"/>
              </a:rPr>
              <a:t> : </a:t>
            </a:r>
            <a:endParaRPr lang="ru-RU" dirty="0" smtClean="0">
              <a:latin typeface="Monplesir script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56" y="2080263"/>
            <a:ext cx="6777317" cy="3508977"/>
          </a:xfrm>
        </p:spPr>
        <p:txBody>
          <a:bodyPr rtlCol="0">
            <a:normAutofit fontScale="85000" lnSpcReduction="10000"/>
          </a:bodyPr>
          <a:lstStyle/>
          <a:p>
            <a:pPr marL="274320"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Асортимент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десятками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знаходить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шин.</a:t>
            </a:r>
          </a:p>
          <a:p>
            <a:pPr marL="274320"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шин 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автомобілі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налічується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200 самих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деталей: шланги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ремені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прокладки , втулки , муфти , буфера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мембрани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манжети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т. д.</a:t>
            </a:r>
          </a:p>
          <a:p>
            <a:pPr marL="274320"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електроізоляційними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ізоляції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кабелів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магнето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рукавичок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калош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килимків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Monplesir script" pitchFamily="2" charset="0"/>
              </a:rPr>
              <a:t>Склад</a:t>
            </a:r>
            <a:endParaRPr lang="ru-RU" dirty="0" smtClean="0">
              <a:latin typeface="Monplesir script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 склад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каучук, регенерат,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вулканізуючі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прискорювачі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вулканізації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наповнювачі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пом'якшувачі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противостарители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барвники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Каучук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синтетичний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основною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сировиною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виробляються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синтетичного каучуку,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видобувається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етилового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спирту,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природного газу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4248471" cy="3603625"/>
          </a:xfrm>
        </p:spPr>
        <p:txBody>
          <a:bodyPr rtlCol="0">
            <a:noAutofit/>
          </a:bodyPr>
          <a:lstStyle/>
          <a:p>
            <a:pPr marL="274320" algn="just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Регенерат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пластичний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старих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відходів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регенерату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каучуку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гумової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суміші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пластичність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вулканізуючим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речовиною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сірка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Змінюючи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сумішей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ступенями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еластичності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хімічної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каучуку 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сіркою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нагріванні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вулканізацією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. При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отриманні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еластичних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сірка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вводиться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1-4%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каучуку.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25-35 %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твердий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званий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ебонітом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.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вулканізації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вводяться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невеликій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( 0,5-2,5 %)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прискорювачі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каптакс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окис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свинцю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т. д.).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images.kz.prom.st/1969344_w640_h640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80728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ERUSExQVFRUTGBoaGRcXGRwbGBsZGxkhIRscHxofHiYeGRkkGRoYHy8gIycpLCwsGB4xNTAqNSctLCkBCQoKDgwOGg8PGiwkHCQsKSwpKSwsLCwsLCwsLCwpLCwpLCwsLCwsLCwpLCwpLCwsLCwsKSksLCksLCwsLCwsLP/AABEIAJ0AoAMBIgACEQEDEQH/xAAcAAAABwEBAAAAAAAAAAAAAAAAAgMEBQYHAQj/xAA5EAACAQIFAgQEBQMDBAMAAAABAhEAAwQSITFBBVEGEyJhBzJxgRQjQpGhscHwM1LRcoKy8RVDYv/EABYBAQEBAAAAAAAAAAAAAAAAAAABAv/EABwRAQEBAAMAAwAAAAAAAAAAAAABETFBUQISIf/aAAwDAQACEQMRAD8A3GhQoUAoUKFAKFcmhNADWY4z4vG3imU2s2HDFcw+eAYzg7ax8p3EVZeqePcGHfDDEot4gqpJ9AcgxL/KNYrz7YJuX2XEfl+URFqCSzA/JpzofUdOasZt16YxniXDWkR7l62guAMmZoLAiQQu507U46X1W1iE8y04dSSJHce3FefsV0nE4ro64xt8DddUJ0P4chTGYwGCXNBE6ZhrFPvhf44/DedcxFxymVQLSJJdtdSSYXKAO05vahtnLfprs1kfVfjVnthcPb8q4zEF3IZVSN+PXPBGkc1GeFfijeSxjA7veuIqGyWGYAszAknfLOU/xTD7NtNwDka6Uaa8uX+uOzK5uvmtmZJJIIMyNe9elB1q15TXfMXLbXM8EErIkSAZBjg0JfT+hTHpHWrOKti7YcOh0kcHsRuD9afVGgoUKFAKFChQChQoUAqr+M/HSdPNtWts7XZjWFAETJgmddgKQ8c+P/8A45rSmybguAmc+UCDtsZNUvxN49wPUbDKyvZxFtW8kuAQWYarKzAMA6xtVxi/I68dfE4nAWL2Ec27ty80xBIFv5pBGxJXcc1XrvxHxi4S6ly55r4i2yh/lCSdSAB2JWB2BrOEOa5BPpLAMRsBPq/YSftVpvdCvHp4xapOHVjD5lgKTBEE5tGgferUxV8OCbmVYGaABuPuzba1ZrvUzgxbW22HxSmWyXURxbuSJKcgHtMe1Va+pCg765R3JJ2/ijG21ornUzIOQjcfXtxV/Fbd1bxoW6FZu3rFpmxJ8trZlLZVS2YiNV9KSCNiRWWNhbFvCNdTMuJXFAC0WLj8MywPVADw/wCuB/NPvE3jj8Uli0bKW7eGWAiklTI3II7Dv3qq4rGGAnqAaIzSYQH98vasif8AETWnsWMqhMQTkeNFKjk+8mP+2pPrn4Hp9i7hhefE4y4Lc3LUeVba2flzHVgZ1A7DaqnhbIN62txx5fmKC2uiZhJgan0yY31pbxL020uJvDDEtYDSgPzANqFI121E8gd6oN0fpz4pb1xWVUw6B3zbsSwAAHck78AfSn/Supw5Q4g2rTsBc0JBAkglV+ZVaOZ1Oh1mr4HGFCwAEMMp5ET25FPsNAt3ASuZSGDa6xpA9udu1UzW1/DnAjAC5fu30e3dQZPLlg5kkEDgxwQD6vatMwOOW9bS6hlLihlPsRIryguMfQIzhZ2njj6EVcul/FC9hcCMHanMjN+YdWCHUhQdAQc3qOgEac1LCWvQk12sP+Hvje6MZbRnfybrZcrubkZtF1P/AOo1Hc1t4qVqXXaFChUUKbYvqdq1HmXEtzMZ2CzG8SddxTk1jnxGuC7jntu5RrarlDaKUImVJ3JMz9ParEtxI/GvCWXtWbxvgXFkJb3zhoMiNojc6f3yO9fsjDkG0/4hWJ84PKsp/SyR6YGxU95px1i5ckTcLEDKockwBwOw1mKjbRe7mVoWNJTn6zoarI3VPD17Dm0LnluLttbqi04Y5G2J2I+4pe14bxl3DX79q0y4ayZeWyrI2OQn1MAwO2k05xfW79xEtvasuyBFF4Wwt4pbEKmYfpjTUT70TA9WxbJctWnY27hXPYOpbL9jB0Ejt3oK5dtsQGLTl2AG310ikjirj88/N3P1qSuugb5WggyM36o2POh32mKcWMJcFt7wH5dshlT/AHHuB2AGp7xVVGqmUAE5s2smf8iuD1MBMA9zyBpJNH89rsEkFmkQOPv2pTpnUYLF0DBjqYkg/wDTyP5oaZ2k9XpPymff3O/NSt3F3bKMyquV2jOYJ1XbeYjmIpv1DDLClBJY+pdsupga/bemuIsuoUuGywAJ49h7TNE5SRv2TaVdEYJMwYLRrmb+BA5FRvng2yoU5idWmQBvEd55NLveAEwGH9PtTTI4BcKQhbLPGaJie8fxRT3pOIbMFUM7NsAGJnuIE6RTjHdS/MkDUD1jXckyIOoPf3NRVu4y3Q6MZEQw9Jn/AD96dY97y3X8wszsczZtzPf3ojT/AIWdLOMxVq75WS3hgM5kQWUfliOCdD9q3aa8m+H/ABZfwWIS9bIVgASpmHXlT3B/jetq8ReOMRb6Ut66iWL+K9NtEY5gpElyT8pyccSNeKzSVpE12qF8JPEN/FYa4b0sttwqXDudJIn9WXTX3jir4KjUuu0yx3R7N4hrlq25X5S6hiPpIrnXMc1nDXrqgFrdtmAMkSBPGtZTgPjddR0/E2ka3oHa2GDAH9Q9RBj/AG6TweKFvSieN+kX7OLuWrzgOSXnQBgToRHyg9tIqBtXRbXNBOsMwPp9oH7a/WrF8RMfbxONxF20wZXYZW1GYZRoJ+nNUpV1ChsskDU6CTuewrbKdHVVFvMmc5fmIWRtUY/XLuZmtFkmAY0J7T3NWvxR4Su4GytsNadLgUtdRwQwaToNwJAEn7b1UmfXywY11J5ImDPG5qasctK2TMxHzbE6ydd9ZG9O8X1q6UKyGQaTEfakMI+b0HRSdGAkmO3Hf96d4npHlvNx2UwGtlwYYRI1GgB2kc0BOk4JXf8AMKAJm4JB0n9q5iMOqBWRkzMwYZQxgbQxOkaTApkbRYA66QCAdTP+R9alL1vOiWkMhFYliIkltNvaBVZExVxTbTWW5EQO+41POp9qYWsS5BtgkKdcp1/bt/6pPEMo9JkntyO86UmrtnAUacSZ0NFjtxzcaQMo3he0fv8Ael1RSscSSJPPv305pRky2yI1z6NztqNNMvI+9EwRGYLcaE/v/wAVF0uMRbZFUJlZR6oUkEj3G8+8b1wo0/6eQudFE6e2utO7AUC5l4ZvpTnqHVhctWB5YFyyrBmnV5+VvsOKCGxAGcwToSpkafUe1Wvo2Pw5v2vxa57BAV1JJMRBaZkETOmumlVPFZkuut4G3cB9SuIaTrqODB2qa8PdLu4p/LsW2usRIyjbgEsdFE8kjahYtWF63i8NixhMFfuXbVm8VtWgQUdcxIAj5lIJ57mvQaHTtVQ8BeAkwVlfNFt7ylirhRKBgJQNudZM+9XCskiM8TsBg8STt5Nz/wADXmu/ZJU5VkKJOhMAcnsPevUl22GUqwkMCCDsQdxVA+KPTUw/Srow9pLal0zhAFlc3YfNrGlWF9YRjcUtwwzElmlmbidWOg5/enOFwNt7EFMxb5XUxlgniNf3O1WX4feALfUZ8zFW0IBPlIZvROpIIAAmNdd6R8S+AbmBS4/nIq2WAJzrL5joUQEsCARIIHtNXUVK2US4yCSVMCYiefvNKXnti4FcTOhO+tRliIltSxkx/FdN6RIUGIMb7d/arQ/xl20DFuAV5E6n6VI9W69avi0ii4oVFBHzgBR6iOV1B0qttfOeTv8AxTvBYm5alrbFfMUqxESVJ1E9iKilscbeSbboMpEKpg67iDqdOaPhXChwOQMo5jf7068WY4Yq+cRbsraBS2uRAAsqgDEAcEz7xFQKyzAlYHAPMVZUdxd7zGMCMsAk79qNiSUIUbiPt9e1L3Oh3fLN7KrKDrlb1AQCJHbXf600F4QcxMknU6yP70qw4wt0vcCEA7zqIMT3IE/egyKWg7g/KNRHuQdDPApn5UwTtUlb6Y1sLcI8vOJQkH1AcrtMdxNAtisZ5YVAFKCTkiD6t5I9R9pOlF6Rbu3b1tLKFrmZWRSJBKtIBHI01mNJmo7E4lndndpaaf4DrFy0yuk240EHULvExJkk78aUTBOsYg38TfuXsouNcdm1IAJPE/pHA7Vpfwf8b4XAo1i/6TdIIuiWELOVWUCRqWgifmqm4DFYS4mOuYvKbzJbFkJqTcLSzqflWAAGB7nSozpKhHltVEwD3OxqD1Z0XxDYxSlrFxXAMEDcH3B1FSVZf8G+gELcxjAjOMiSI0/Ufcba9wa1AVK1Ff8AG+FxNzCOuEMXCRIBAZk/UoJ2P7VgPiDr2LW22FuXLsK0sj6kMBG51iONq9O1n/xc8NYa9hWvO1u1fUfluxguRr5Z5aRMcgxSJZ2xXwT44udOvPct20uF7ZSGJEagyI5kDTmoP8V5lws+pdpYncydZP3NJuoUEGQ2m42EyZG5q49D8JW2um02V3UkMpJBBG4KmCp+taRU8Vh1BbIRAJA5q1eBfiBawdq7hsTh1vWL8qzKALgBBBAJ+ZdzGhBqD8W9J/D4o2tQCoYAzGvb7ioZLcmMuo470B8YLYuv5eY2mJCZ4zFJ9MxzEU7wmJCyOOD2P/G9NbqoQBqG1n6+1PmvNeFs3fltgIioApK9hA1J3k96iiXr/bXX7Uwa0WltYnjb6TtvS2Owqo/l8qcrQ3pOutKdI8QeR5ilc1u4IKk8gyCCdjuPoTVDrD9XfD5rclkKic24J2jSY1OlRoUZ80DLGxE780m+OYklhMx7wNo+kUS5cZhpOUftRCn4kLssgawdif61KdNxhYFrhYkDKoJMKupyrr6VB4FRVywyxmBBIBE8qRoakRdHlpGumo1mZ14qVSHVHUmVkaa6b9tPpTe9iANZk9qXYH0tIAYtH+70wNf3pNcLLAtsTOnPBqjtrBMygldGJhuJH6Z2kDWN9exFWPw2+Ct275xdu5euIqNZVXZASGOa2SJAUggk7+nQg1CHEySoMLMgagZiACcuwJAFJOPbTuf7URpXT/jB1AMkLZ8sR+WluFyjgGcwAGm/FbR4Y8T2sdZF20TxmUiCrRMHv9RXl3oXmXb1uyqk53CgASTJ7cmvU3h7oy4awtoAA7tHLHf7DYewFZqzlJsa8yde65cuYu690tmLtI1BUTqo/wBugivThrzz8UemTjsQwMS4zfTINY78UhVa6d1VjjbPqt20N62TooVVVxqzEZgInffelvEXR2XHYq7hbwcJeci4jeoycx1/VBYgnmKgcZ0wAgrz35/5pXD3PLUQSrEd4mD250/aqgvUL91tbjOzTJkyNNomSsSdNta50/EKLwe5bW56GAFwkAMQYfTcg6gHQmJpV8QbhVNixjMdtefen3X+jphlHlv5gKSGJ1nNHA2oIXFYjPHpUn/dlAYgaaxv9eaPZ8QMoRQpJt5hryp1AOk6NJ+mlNbNs6Aaba/5zUkElVWILbsJliW2jYmSNNjRUNibTTLzLamd9f6UuqozkbCABI55p11VvzDAC/8ATttxTS0DlLHYsRPExt9Y1oHGEx72nPlxqCplQ0giJg7aftSXUMVcOUHSFC+lYkDaY+Y76mjP09siXisW2YoGG8ruCPegyEZTJ11md429wRVCflyoVjt/n35pLMASMzRxl7/Q7CnVkqzS+qcnlQOR3PtRbtgBjlMruD3H04oFLF6VClVCgglgCXynQwC0E+xo2GtekAlgwO43/fegLsQDqO3Gu9GdlVTsB95PtQSOM8JXLeCsdQZg1vEMwIEjIykgZjtqAfvpUXYw7kXDbVnRFDXGUEhVmAT2EmJqwdL8Y4vC4ZcJh76tbvDzGXIpyM+6y6naASRpO3ufo/Vb9ixdt2rzL54IcDLBHtpI3O0bxUEFgcQ1t1dGKujBlYbgjUGvU3g7rpxmCs4giGdfUOMwMNHsSJFUHoXwbwl+3YxIuXUt3LaMbWm5USAx1AzT3rTeldKt4a0tmyuVEGg/qZ5JOtS0np4aznxz8P7mJxIeyBlvf6hJACkACe5BHAnb3rRqEVFs1n/Sfg5hLcNem66zsSq6+0yT949qovxF8N9PwCMLN/NiGdQ1tmV2VIJ2AGX+8jtW8kV5z+JPgi9hcRdxFwFrN247K4M6sSQrncNrGu8b8VYlVO+vpDgEqvI2Hak+o3hdOct6EQBTwTMn61O+Dfh++PW/5TMrW7aMquPRcJnMsg+nWInefaoHxH0G7hMS1i//AKiKpImQAyggA7EDbTtViBe6paKIqWlTJu43ae55pDE41mC2wTlHq34O3vUddQkxppERpx/WpJMTng5AoCqp9yNJP17VVI4+x5ehYOFJAgGDMGZ32pAWCu+zCf3H+ftSty21x3yiSAXJJj0qNTqe3adqc9Kw3mTnGYCInaT/AJ/NQNL/AFBnCKZ8tBtwT3p4zKbYVdYJOv0GlNLFsv8AlqJctA7DU6DvUp0HoHn4tMIbotNcOVXb5Qe+m8xA1EkjWqIm/mAgrBuAQNvTO/vMb0W3cgHX6Ajj68VZPGfgW50zEeU7i6CudXXQxzKSSpBP3magcJg3xDi3ZR2LbIgLO3O1BM+FcLhLnnnFM/5dotaVSFa5cmAJI2E5j7D2oYfoyqBcNzOy2y4BAK5w0AAQQ+gB1Ea1GYa4LGITOtxPJuLn4uLlb1CDoG0iDWiY09O6jft2unWb1m9df1LlAshTq7QHOWImAADA0qJRum+E7vVr95zdtC6BbmEIVkyABgy6A91gbmBVp6V8DgrA3sRI5W2sT7ZidPrFX3wt4at4GwLNsltSzOQAWY8/sAAOAKmaiyEsNh1toqKIVAFUdgBAH7UrQoVGgoUKFAKRxWHV1KuqsrCCrAFSPcHQ0tRXSQR30oMQ6F40Tp+KxP4e0r2L1yQoJXKqkgZd9CDOv8VSfH/iS9jcQ1+6MqqStpYEKkzGYD1HWSffitXb4JgsZxXpnSLev/lG1RHxN6ZZ6Z0u3hFQ3fPus5uuPkYASVjQMRoBOwberGWO4bp1y4QFGrbKBJ/w0/x3Rrlh3t3Ue0SBCOBmIIBBPae9aP8AA/xHYsnEpfNtA2V1utlAkaMmb6ZWC/U1LfFfw8mIvWcWLtoWTbCsRLNqSUbKurKQQJ9h3q6jGPwaswBYgTuQWgRI0G07fuadYP8ALDTwSZGx0n+laX8HsLh2xGIw162lzOqsnmLuEaTCkcyG+3NTPxM+HZcvikuHycqC7ZUAFbaaE2/0kxwY514oMP6ShAa6dJBE+zbx7xIn60riuom5eDgKgVVQR2Xn2P07VN+FrVn8ULeIKra9YU5M35hEW2cayqsQxAMadpoeIOgP0/FZAy+fbyyVQFTIBVlzrEzyBOh70DPqFk3rrX8R6r1wy8iIb3EaHYxRMFjWwuJt4i16DbZWBGwOxkbQVnStAw3w5xePw9vGi7auXMRLOG9BBzQdQCpOnAH3prjfAt3BX0tuvm+Ypd2t5mUL8oUrGsEEz2jahqr2OjpcFy8z+YQ5LsP1FmJksdSW1MVf/gt0yz+Ku3EElbcjWYloHHaf2qW6H8KbGJwNsXUew8vJUQXXMchdSPmAOnI2q5+EfBlnp1t7dks2dpLPGaOBIA0Gp+5ppIn6FChWWwoUKFAKFChQChQoUHDWRfGbquJuOuDtoy2hlcvl/wBRhqACdMqmNud9K16iPZUxIBjaRtRKyrF+CcV1LpuFZzbtXUNw5UUWw6vGVjAgNCiRABmmfg74U4u1i7d6+URbTSQCGLjKRlGkZTMGYrY4rsUMRuD8N4a1d861YtpcjLmVQDHbTQVIXLYIIIBB0IOxBo1ChmM66p8E8Lck2rly0T9GHtodf5qw4zwFhbtpLbJ6kRLYu/8A25UED1GeJqyUKumG3Tum27FpbNpQltBCqOB99TTjLXaFRXAK7QoUAoUKFAKFCh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AAAQABAAD/2wCEAAkGBhQSERUSExQVFRUTGBoaGRcXGRwbGBsZGxkhIRscHxofHiYeGRkkGRoYHy8gIycpLCwsGB4xNTAqNSctLCkBCQoKDgwOGg8PGiwkHCQsKSwpKSwsLCwsLCwsLCwpLCwpLCwsLCwsLCwpLCwpLCwsLCwsKSksLCksLCwsLCwsLP/AABEIAJ0AoAMBIgACEQEDEQH/xAAcAAAABwEBAAAAAAAAAAAAAAAAAgMEBQYHAQj/xAA5EAACAQIFAgQEBQMDBAMAAAABAhEAAwQSITFBBVEGEyJhBzJxgRQjQpGhscHwM1LRcoKy8RVDYv/EABYBAQEBAAAAAAAAAAAAAAAAAAABAv/EABwRAQEBAAMAAwAAAAAAAAAAAAABETFBUQISIf/aAAwDAQACEQMRAD8A3GhQoUAoUKFAKFcmhNADWY4z4vG3imU2s2HDFcw+eAYzg7ax8p3EVZeqePcGHfDDEot4gqpJ9AcgxL/KNYrz7YJuX2XEfl+URFqCSzA/JpzofUdOasZt16YxniXDWkR7l62guAMmZoLAiQQu507U46X1W1iE8y04dSSJHce3FefsV0nE4ro64xt8DddUJ0P4chTGYwGCXNBE6ZhrFPvhf44/DedcxFxymVQLSJJdtdSSYXKAO05vahtnLfprs1kfVfjVnthcPb8q4zEF3IZVSN+PXPBGkc1GeFfijeSxjA7veuIqGyWGYAszAknfLOU/xTD7NtNwDka6Uaa8uX+uOzK5uvmtmZJJIIMyNe9elB1q15TXfMXLbXM8EErIkSAZBjg0JfT+hTHpHWrOKti7YcOh0kcHsRuD9afVGgoUKFAKFChQChQoUAqr+M/HSdPNtWts7XZjWFAETJgmddgKQ8c+P/8A45rSmybguAmc+UCDtsZNUvxN49wPUbDKyvZxFtW8kuAQWYarKzAMA6xtVxi/I68dfE4nAWL2Ec27ty80xBIFv5pBGxJXcc1XrvxHxi4S6ly55r4i2yh/lCSdSAB2JWB2BrOEOa5BPpLAMRsBPq/YSftVpvdCvHp4xapOHVjD5lgKTBEE5tGgferUxV8OCbmVYGaABuPuzba1ZrvUzgxbW22HxSmWyXURxbuSJKcgHtMe1Va+pCg765R3JJ2/ijG21ornUzIOQjcfXtxV/Fbd1bxoW6FZu3rFpmxJ8trZlLZVS2YiNV9KSCNiRWWNhbFvCNdTMuJXFAC0WLj8MywPVADw/wCuB/NPvE3jj8Uli0bKW7eGWAiklTI3II7Dv3qq4rGGAnqAaIzSYQH98vasif8AETWnsWMqhMQTkeNFKjk+8mP+2pPrn4Hp9i7hhefE4y4Lc3LUeVba2flzHVgZ1A7DaqnhbIN62txx5fmKC2uiZhJgan0yY31pbxL020uJvDDEtYDSgPzANqFI121E8gd6oN0fpz4pb1xWVUw6B3zbsSwAAHck78AfSn/Supw5Q4g2rTsBc0JBAkglV+ZVaOZ1Oh1mr4HGFCwAEMMp5ET25FPsNAt3ASuZSGDa6xpA9udu1UzW1/DnAjAC5fu30e3dQZPLlg5kkEDgxwQD6vatMwOOW9bS6hlLihlPsRIryguMfQIzhZ2njj6EVcul/FC9hcCMHanMjN+YdWCHUhQdAQc3qOgEac1LCWvQk12sP+Hvje6MZbRnfybrZcrubkZtF1P/AOo1Hc1t4qVqXXaFChUUKbYvqdq1HmXEtzMZ2CzG8SddxTk1jnxGuC7jntu5RrarlDaKUImVJ3JMz9ParEtxI/GvCWXtWbxvgXFkJb3zhoMiNojc6f3yO9fsjDkG0/4hWJ84PKsp/SyR6YGxU95px1i5ckTcLEDKockwBwOw1mKjbRe7mVoWNJTn6zoarI3VPD17Dm0LnluLttbqi04Y5G2J2I+4pe14bxl3DX79q0y4ayZeWyrI2OQn1MAwO2k05xfW79xEtvasuyBFF4Wwt4pbEKmYfpjTUT70TA9WxbJctWnY27hXPYOpbL9jB0Ejt3oK5dtsQGLTl2AG310ikjirj88/N3P1qSuugb5WggyM36o2POh32mKcWMJcFt7wH5dshlT/AHHuB2AGp7xVVGqmUAE5s2smf8iuD1MBMA9zyBpJNH89rsEkFmkQOPv2pTpnUYLF0DBjqYkg/wDTyP5oaZ2k9XpPymff3O/NSt3F3bKMyquV2jOYJ1XbeYjmIpv1DDLClBJY+pdsupga/bemuIsuoUuGywAJ49h7TNE5SRv2TaVdEYJMwYLRrmb+BA5FRvng2yoU5idWmQBvEd55NLveAEwGH9PtTTI4BcKQhbLPGaJie8fxRT3pOIbMFUM7NsAGJnuIE6RTjHdS/MkDUD1jXckyIOoPf3NRVu4y3Q6MZEQw9Jn/AD96dY97y3X8wszsczZtzPf3ojT/AIWdLOMxVq75WS3hgM5kQWUfliOCdD9q3aa8m+H/ABZfwWIS9bIVgASpmHXlT3B/jetq8ReOMRb6Ut66iWL+K9NtEY5gpElyT8pyccSNeKzSVpE12qF8JPEN/FYa4b0sttwqXDudJIn9WXTX3jir4KjUuu0yx3R7N4hrlq25X5S6hiPpIrnXMc1nDXrqgFrdtmAMkSBPGtZTgPjddR0/E2ka3oHa2GDAH9Q9RBj/AG6TweKFvSieN+kX7OLuWrzgOSXnQBgToRHyg9tIqBtXRbXNBOsMwPp9oH7a/WrF8RMfbxONxF20wZXYZW1GYZRoJ+nNUpV1ChsskDU6CTuewrbKdHVVFvMmc5fmIWRtUY/XLuZmtFkmAY0J7T3NWvxR4Su4GytsNadLgUtdRwQwaToNwJAEn7b1UmfXywY11J5ImDPG5qasctK2TMxHzbE6ydd9ZG9O8X1q6UKyGQaTEfakMI+b0HRSdGAkmO3Hf96d4npHlvNx2UwGtlwYYRI1GgB2kc0BOk4JXf8AMKAJm4JB0n9q5iMOqBWRkzMwYZQxgbQxOkaTApkbRYA66QCAdTP+R9alL1vOiWkMhFYliIkltNvaBVZExVxTbTWW5EQO+41POp9qYWsS5BtgkKdcp1/bt/6pPEMo9JkntyO86UmrtnAUacSZ0NFjtxzcaQMo3he0fv8Ael1RSscSSJPPv305pRky2yI1z6NztqNNMvI+9EwRGYLcaE/v/wAVF0uMRbZFUJlZR6oUkEj3G8+8b1wo0/6eQudFE6e2utO7AUC5l4ZvpTnqHVhctWB5YFyyrBmnV5+VvsOKCGxAGcwToSpkafUe1Wvo2Pw5v2vxa57BAV1JJMRBaZkETOmumlVPFZkuut4G3cB9SuIaTrqODB2qa8PdLu4p/LsW2usRIyjbgEsdFE8kjahYtWF63i8NixhMFfuXbVm8VtWgQUdcxIAj5lIJ57mvQaHTtVQ8BeAkwVlfNFt7ylirhRKBgJQNudZM+9XCskiM8TsBg8STt5Nz/wADXmu/ZJU5VkKJOhMAcnsPevUl22GUqwkMCCDsQdxVA+KPTUw/Srow9pLal0zhAFlc3YfNrGlWF9YRjcUtwwzElmlmbidWOg5/enOFwNt7EFMxb5XUxlgniNf3O1WX4feALfUZ8zFW0IBPlIZvROpIIAAmNdd6R8S+AbmBS4/nIq2WAJzrL5joUQEsCARIIHtNXUVK2US4yCSVMCYiefvNKXnti4FcTOhO+tRliIltSxkx/FdN6RIUGIMb7d/arQ/xl20DFuAV5E6n6VI9W69avi0ii4oVFBHzgBR6iOV1B0qttfOeTv8AxTvBYm5alrbFfMUqxESVJ1E9iKilscbeSbboMpEKpg67iDqdOaPhXChwOQMo5jf7068WY4Yq+cRbsraBS2uRAAsqgDEAcEz7xFQKyzAlYHAPMVZUdxd7zGMCMsAk79qNiSUIUbiPt9e1L3Oh3fLN7KrKDrlb1AQCJHbXf600F4QcxMknU6yP70qw4wt0vcCEA7zqIMT3IE/egyKWg7g/KNRHuQdDPApn5UwTtUlb6Y1sLcI8vOJQkH1AcrtMdxNAtisZ5YVAFKCTkiD6t5I9R9pOlF6Rbu3b1tLKFrmZWRSJBKtIBHI01mNJmo7E4lndndpaaf4DrFy0yuk240EHULvExJkk78aUTBOsYg38TfuXsouNcdm1IAJPE/pHA7Vpfwf8b4XAo1i/6TdIIuiWELOVWUCRqWgifmqm4DFYS4mOuYvKbzJbFkJqTcLSzqflWAAGB7nSozpKhHltVEwD3OxqD1Z0XxDYxSlrFxXAMEDcH3B1FSVZf8G+gELcxjAjOMiSI0/Ufcba9wa1AVK1Ff8AG+FxNzCOuEMXCRIBAZk/UoJ2P7VgPiDr2LW22FuXLsK0sj6kMBG51iONq9O1n/xc8NYa9hWvO1u1fUfluxguRr5Z5aRMcgxSJZ2xXwT44udOvPct20uF7ZSGJEagyI5kDTmoP8V5lws+pdpYncydZP3NJuoUEGQ2m42EyZG5q49D8JW2um02V3UkMpJBBG4KmCp+taRU8Vh1BbIRAJA5q1eBfiBawdq7hsTh1vWL8qzKALgBBBAJ+ZdzGhBqD8W9J/D4o2tQCoYAzGvb7ioZLcmMuo470B8YLYuv5eY2mJCZ4zFJ9MxzEU7wmJCyOOD2P/G9NbqoQBqG1n6+1PmvNeFs3fltgIioApK9hA1J3k96iiXr/bXX7Uwa0WltYnjb6TtvS2Owqo/l8qcrQ3pOutKdI8QeR5ilc1u4IKk8gyCCdjuPoTVDrD9XfD5rclkKic24J2jSY1OlRoUZ80DLGxE780m+OYklhMx7wNo+kUS5cZhpOUftRCn4kLssgawdif61KdNxhYFrhYkDKoJMKupyrr6VB4FRVywyxmBBIBE8qRoakRdHlpGumo1mZ14qVSHVHUmVkaa6b9tPpTe9iANZk9qXYH0tIAYtH+70wNf3pNcLLAtsTOnPBqjtrBMygldGJhuJH6Z2kDWN9exFWPw2+Ct275xdu5euIqNZVXZASGOa2SJAUggk7+nQg1CHEySoMLMgagZiACcuwJAFJOPbTuf7URpXT/jB1AMkLZ8sR+WluFyjgGcwAGm/FbR4Y8T2sdZF20TxmUiCrRMHv9RXl3oXmXb1uyqk53CgASTJ7cmvU3h7oy4awtoAA7tHLHf7DYewFZqzlJsa8yde65cuYu690tmLtI1BUTqo/wBugivThrzz8UemTjsQwMS4zfTINY78UhVa6d1VjjbPqt20N62TooVVVxqzEZgInffelvEXR2XHYq7hbwcJeci4jeoycx1/VBYgnmKgcZ0wAgrz35/5pXD3PLUQSrEd4mD250/aqgvUL91tbjOzTJkyNNomSsSdNta50/EKLwe5bW56GAFwkAMQYfTcg6gHQmJpV8QbhVNixjMdtefen3X+jphlHlv5gKSGJ1nNHA2oIXFYjPHpUn/dlAYgaaxv9eaPZ8QMoRQpJt5hryp1AOk6NJ+mlNbNs6Aaba/5zUkElVWILbsJliW2jYmSNNjRUNibTTLzLamd9f6UuqozkbCABI55p11VvzDAC/8ATttxTS0DlLHYsRPExt9Y1oHGEx72nPlxqCplQ0giJg7aftSXUMVcOUHSFC+lYkDaY+Y76mjP09siXisW2YoGG8ruCPegyEZTJ11md429wRVCflyoVjt/n35pLMASMzRxl7/Q7CnVkqzS+qcnlQOR3PtRbtgBjlMruD3H04oFLF6VClVCgglgCXynQwC0E+xo2GtekAlgwO43/fegLsQDqO3Gu9GdlVTsB95PtQSOM8JXLeCsdQZg1vEMwIEjIykgZjtqAfvpUXYw7kXDbVnRFDXGUEhVmAT2EmJqwdL8Y4vC4ZcJh76tbvDzGXIpyM+6y6naASRpO3ufo/Vb9ixdt2rzL54IcDLBHtpI3O0bxUEFgcQ1t1dGKujBlYbgjUGvU3g7rpxmCs4giGdfUOMwMNHsSJFUHoXwbwl+3YxIuXUt3LaMbWm5USAx1AzT3rTeldKt4a0tmyuVEGg/qZ5JOtS0np4aznxz8P7mJxIeyBlvf6hJACkACe5BHAnb3rRqEVFs1n/Sfg5hLcNem66zsSq6+0yT949qovxF8N9PwCMLN/NiGdQ1tmV2VIJ2AGX+8jtW8kV5z+JPgi9hcRdxFwFrN247K4M6sSQrncNrGu8b8VYlVO+vpDgEqvI2Hak+o3hdOct6EQBTwTMn61O+Dfh++PW/5TMrW7aMquPRcJnMsg+nWInefaoHxH0G7hMS1i//AKiKpImQAyggA7EDbTtViBe6paKIqWlTJu43ae55pDE41mC2wTlHq34O3vUddQkxppERpx/WpJMTng5AoCqp9yNJP17VVI4+x5ehYOFJAgGDMGZ32pAWCu+zCf3H+ftSty21x3yiSAXJJj0qNTqe3adqc9Kw3mTnGYCInaT/AJ/NQNL/AFBnCKZ8tBtwT3p4zKbYVdYJOv0GlNLFsv8AlqJctA7DU6DvUp0HoHn4tMIbotNcOVXb5Qe+m8xA1EkjWqIm/mAgrBuAQNvTO/vMb0W3cgHX6Ajj68VZPGfgW50zEeU7i6CudXXQxzKSSpBP3magcJg3xDi3ZR2LbIgLO3O1BM+FcLhLnnnFM/5dotaVSFa5cmAJI2E5j7D2oYfoyqBcNzOy2y4BAK5w0AAQQ+gB1Ea1GYa4LGITOtxPJuLn4uLlb1CDoG0iDWiY09O6jft2unWb1m9df1LlAshTq7QHOWImAADA0qJRum+E7vVr95zdtC6BbmEIVkyABgy6A91gbmBVp6V8DgrA3sRI5W2sT7ZidPrFX3wt4at4GwLNsltSzOQAWY8/sAAOAKmaiyEsNh1toqKIVAFUdgBAH7UrQoVGgoUKFAKRxWHV1KuqsrCCrAFSPcHQ0tRXSQR30oMQ6F40Tp+KxP4e0r2L1yQoJXKqkgZd9CDOv8VSfH/iS9jcQ1+6MqqStpYEKkzGYD1HWSffitXb4JgsZxXpnSLev/lG1RHxN6ZZ6Z0u3hFQ3fPus5uuPkYASVjQMRoBOwberGWO4bp1y4QFGrbKBJ/w0/x3Rrlh3t3Ue0SBCOBmIIBBPae9aP8AA/xHYsnEpfNtA2V1utlAkaMmb6ZWC/U1LfFfw8mIvWcWLtoWTbCsRLNqSUbKurKQQJ9h3q6jGPwaswBYgTuQWgRI0G07fuadYP8ALDTwSZGx0n+laX8HsLh2xGIw162lzOqsnmLuEaTCkcyG+3NTPxM+HZcvikuHycqC7ZUAFbaaE2/0kxwY514oMP6ShAa6dJBE+zbx7xIn60riuom5eDgKgVVQR2Xn2P07VN+FrVn8ULeIKra9YU5M35hEW2cayqsQxAMadpoeIOgP0/FZAy+fbyyVQFTIBVlzrEzyBOh70DPqFk3rrX8R6r1wy8iIb3EaHYxRMFjWwuJt4i16DbZWBGwOxkbQVnStAw3w5xePw9vGi7auXMRLOG9BBzQdQCpOnAH3prjfAt3BX0tuvm+Ypd2t5mUL8oUrGsEEz2jahqr2OjpcFy8z+YQ5LsP1FmJksdSW1MVf/gt0yz+Ku3EElbcjWYloHHaf2qW6H8KbGJwNsXUew8vJUQXXMchdSPmAOnI2q5+EfBlnp1t7dks2dpLPGaOBIA0Gp+5ppIn6FChWWwoUKFAKFChQChQoUHDWRfGbquJuOuDtoy2hlcvl/wBRhqACdMqmNud9K16iPZUxIBjaRtRKyrF+CcV1LpuFZzbtXUNw5UUWw6vGVjAgNCiRABmmfg74U4u1i7d6+URbTSQCGLjKRlGkZTMGYrY4rsUMRuD8N4a1d861YtpcjLmVQDHbTQVIXLYIIIBB0IOxBo1ChmM66p8E8Lck2rly0T9GHtodf5qw4zwFhbtpLbJ6kRLYu/8A25UED1GeJqyUKumG3Tum27FpbNpQltBCqOB99TTjLXaFRXAK7QoUAoUKFAKFCh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http://waste.ua/temp/ad_3kudroq6j54cvnt0jivl396ka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5024"/>
            <a:ext cx="2376264" cy="234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192</TotalTime>
  <Words>778</Words>
  <Application>Microsoft Office PowerPoint</Application>
  <PresentationFormat>Экран (4:3)</PresentationFormat>
  <Paragraphs>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   Гума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Застосування : </vt:lpstr>
      <vt:lpstr>Склад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Роботу виконав  учень                      11 класу  Кузніцов  Євген Русланович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Резина</dc:title>
  <dc:creator>Kr[A]z</dc:creator>
  <cp:lastModifiedBy>Windows_XPsp3Ru</cp:lastModifiedBy>
  <cp:revision>12</cp:revision>
  <dcterms:created xsi:type="dcterms:W3CDTF">2012-01-25T12:17:30Z</dcterms:created>
  <dcterms:modified xsi:type="dcterms:W3CDTF">2013-12-14T15:26:01Z</dcterms:modified>
</cp:coreProperties>
</file>