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32169A-8A44-4ACD-93A1-77F54E3F7359}" type="doc">
      <dgm:prSet loTypeId="urn:microsoft.com/office/officeart/2005/8/layout/radial1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A7A40DEA-FDE3-4888-9CE9-27B90692FF85}">
      <dgm:prSet phldrT="[Текст]"/>
      <dgm:spPr/>
      <dgm:t>
        <a:bodyPr/>
        <a:lstStyle/>
        <a:p>
          <a:r>
            <a:rPr lang="uk-UA" b="1" i="0" u="sng" dirty="0" smtClean="0">
              <a:solidFill>
                <a:srgbClr val="92D050"/>
              </a:solidFill>
            </a:rPr>
            <a:t>Екологічні наслідки нафтового забруднення</a:t>
          </a:r>
          <a:endParaRPr lang="ru-RU" b="1" i="0" u="sng" dirty="0">
            <a:solidFill>
              <a:srgbClr val="92D050"/>
            </a:solidFill>
          </a:endParaRPr>
        </a:p>
      </dgm:t>
    </dgm:pt>
    <dgm:pt modelId="{B500ACDE-ADE1-424D-93D5-09C8937928E5}" type="parTrans" cxnId="{889A1E14-12C0-42FB-87B6-DC1E4388C27C}">
      <dgm:prSet/>
      <dgm:spPr/>
      <dgm:t>
        <a:bodyPr/>
        <a:lstStyle/>
        <a:p>
          <a:endParaRPr lang="ru-RU"/>
        </a:p>
      </dgm:t>
    </dgm:pt>
    <dgm:pt modelId="{2EECBF61-6AB4-43D1-9214-1A240A9B3C5E}" type="sibTrans" cxnId="{889A1E14-12C0-42FB-87B6-DC1E4388C27C}">
      <dgm:prSet/>
      <dgm:spPr/>
      <dgm:t>
        <a:bodyPr/>
        <a:lstStyle/>
        <a:p>
          <a:endParaRPr lang="ru-RU"/>
        </a:p>
      </dgm:t>
    </dgm:pt>
    <dgm:pt modelId="{2103ABBA-5338-4E7C-BC02-985ED00B9FE4}">
      <dgm:prSet/>
      <dgm:spPr/>
      <dgm:t>
        <a:bodyPr/>
        <a:lstStyle/>
        <a:p>
          <a:r>
            <a:rPr lang="uk-UA" b="1" i="1" dirty="0" smtClean="0">
              <a:solidFill>
                <a:srgbClr val="00B050"/>
              </a:solidFill>
            </a:rPr>
            <a:t>Порушення фотосинтезу -  зменшення первинної </a:t>
          </a:r>
          <a:r>
            <a:rPr lang="uk-UA" b="1" i="1" dirty="0" err="1" smtClean="0">
              <a:solidFill>
                <a:srgbClr val="00B050"/>
              </a:solidFill>
            </a:rPr>
            <a:t>біопродукції</a:t>
          </a:r>
          <a:r>
            <a:rPr lang="uk-UA" b="1" i="1" dirty="0" smtClean="0">
              <a:solidFill>
                <a:srgbClr val="00B050"/>
              </a:solidFill>
            </a:rPr>
            <a:t> на 10%</a:t>
          </a:r>
          <a:endParaRPr lang="ru-RU" b="1" i="1" dirty="0">
            <a:solidFill>
              <a:srgbClr val="00B050"/>
            </a:solidFill>
          </a:endParaRPr>
        </a:p>
      </dgm:t>
    </dgm:pt>
    <dgm:pt modelId="{A6917D6B-445F-49DF-9A52-8D8E10BF86B2}" type="parTrans" cxnId="{9AEB6740-6E58-48E0-957D-230DEEC8ED0A}">
      <dgm:prSet/>
      <dgm:spPr/>
      <dgm:t>
        <a:bodyPr/>
        <a:lstStyle/>
        <a:p>
          <a:endParaRPr lang="ru-RU"/>
        </a:p>
      </dgm:t>
    </dgm:pt>
    <dgm:pt modelId="{2513C186-643E-4E47-9EA3-DAADEE47465B}" type="sibTrans" cxnId="{9AEB6740-6E58-48E0-957D-230DEEC8ED0A}">
      <dgm:prSet/>
      <dgm:spPr/>
      <dgm:t>
        <a:bodyPr/>
        <a:lstStyle/>
        <a:p>
          <a:endParaRPr lang="ru-RU"/>
        </a:p>
      </dgm:t>
    </dgm:pt>
    <dgm:pt modelId="{0AFAC6AC-939A-481D-BB35-3EC2BD44B7D7}">
      <dgm:prSet phldrT="[Текст]"/>
      <dgm:spPr/>
      <dgm:t>
        <a:bodyPr/>
        <a:lstStyle/>
        <a:p>
          <a:r>
            <a:rPr lang="uk-UA" b="1" i="1" dirty="0" smtClean="0">
              <a:solidFill>
                <a:srgbClr val="00B050"/>
              </a:solidFill>
            </a:rPr>
            <a:t>Загибель водоплавних птахів</a:t>
          </a:r>
          <a:endParaRPr lang="ru-RU" b="1" i="1" dirty="0">
            <a:solidFill>
              <a:srgbClr val="00B050"/>
            </a:solidFill>
          </a:endParaRPr>
        </a:p>
      </dgm:t>
    </dgm:pt>
    <dgm:pt modelId="{92220C52-F3E1-4BA5-95F4-CE4FF3096AB3}" type="parTrans" cxnId="{EB62F94D-866C-47AF-8B40-9A2398D2AB47}">
      <dgm:prSet/>
      <dgm:spPr/>
      <dgm:t>
        <a:bodyPr/>
        <a:lstStyle/>
        <a:p>
          <a:endParaRPr lang="ru-RU"/>
        </a:p>
      </dgm:t>
    </dgm:pt>
    <dgm:pt modelId="{7F525E22-DB3E-47F7-A4D4-3F140F348292}" type="sibTrans" cxnId="{EB62F94D-866C-47AF-8B40-9A2398D2AB47}">
      <dgm:prSet/>
      <dgm:spPr/>
      <dgm:t>
        <a:bodyPr/>
        <a:lstStyle/>
        <a:p>
          <a:endParaRPr lang="ru-RU"/>
        </a:p>
      </dgm:t>
    </dgm:pt>
    <dgm:pt modelId="{00DEFF83-8EB1-45B0-88E1-EC06BF1301D0}">
      <dgm:prSet/>
      <dgm:spPr/>
      <dgm:t>
        <a:bodyPr/>
        <a:lstStyle/>
        <a:p>
          <a:r>
            <a:rPr lang="uk-UA" b="1" i="1" dirty="0" smtClean="0">
              <a:solidFill>
                <a:srgbClr val="00B050"/>
              </a:solidFill>
            </a:rPr>
            <a:t>Накопичення канцерогенів по ланцюгам живлення</a:t>
          </a:r>
          <a:endParaRPr lang="ru-RU" b="1" i="1" dirty="0">
            <a:solidFill>
              <a:srgbClr val="00B050"/>
            </a:solidFill>
          </a:endParaRPr>
        </a:p>
      </dgm:t>
    </dgm:pt>
    <dgm:pt modelId="{CE2BF622-09E6-4ECF-8A42-CD94346B9CB9}" type="parTrans" cxnId="{BC9DD6AF-888B-4C28-B164-B8A29E362E6F}">
      <dgm:prSet/>
      <dgm:spPr/>
      <dgm:t>
        <a:bodyPr/>
        <a:lstStyle/>
        <a:p>
          <a:endParaRPr lang="ru-RU"/>
        </a:p>
      </dgm:t>
    </dgm:pt>
    <dgm:pt modelId="{10B8C73C-26FD-48F0-8D7C-13F9033E3ED4}" type="sibTrans" cxnId="{BC9DD6AF-888B-4C28-B164-B8A29E362E6F}">
      <dgm:prSet/>
      <dgm:spPr/>
      <dgm:t>
        <a:bodyPr/>
        <a:lstStyle/>
        <a:p>
          <a:endParaRPr lang="ru-RU"/>
        </a:p>
      </dgm:t>
    </dgm:pt>
    <dgm:pt modelId="{ABCCD295-7C1B-44EC-A290-EA40FEE1BDCC}">
      <dgm:prSet/>
      <dgm:spPr/>
      <dgm:t>
        <a:bodyPr/>
        <a:lstStyle/>
        <a:p>
          <a:endParaRPr lang="ru-RU"/>
        </a:p>
      </dgm:t>
    </dgm:pt>
    <dgm:pt modelId="{7BF73355-3F58-4A82-8DC8-B226FDA7868D}" type="parTrans" cxnId="{39879E53-4005-4C6D-B7A1-578689AE0649}">
      <dgm:prSet/>
      <dgm:spPr/>
      <dgm:t>
        <a:bodyPr/>
        <a:lstStyle/>
        <a:p>
          <a:endParaRPr lang="ru-RU"/>
        </a:p>
      </dgm:t>
    </dgm:pt>
    <dgm:pt modelId="{1325763B-3007-41D8-8800-983469FD0B0D}" type="sibTrans" cxnId="{39879E53-4005-4C6D-B7A1-578689AE0649}">
      <dgm:prSet/>
      <dgm:spPr/>
      <dgm:t>
        <a:bodyPr/>
        <a:lstStyle/>
        <a:p>
          <a:endParaRPr lang="ru-RU"/>
        </a:p>
      </dgm:t>
    </dgm:pt>
    <dgm:pt modelId="{968FD557-BD4D-42C9-BF4D-27F3524D20AF}" type="pres">
      <dgm:prSet presAssocID="{D832169A-8A44-4ACD-93A1-77F54E3F735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AA84DA-BF19-4AFA-8B9E-71FA14390CEC}" type="pres">
      <dgm:prSet presAssocID="{A7A40DEA-FDE3-4888-9CE9-27B90692FF85}" presName="centerShape" presStyleLbl="node0" presStyleIdx="0" presStyleCnt="1"/>
      <dgm:spPr/>
      <dgm:t>
        <a:bodyPr/>
        <a:lstStyle/>
        <a:p>
          <a:endParaRPr lang="ru-RU"/>
        </a:p>
      </dgm:t>
    </dgm:pt>
    <dgm:pt modelId="{A8141C12-3058-4614-9812-821C4F40EF32}" type="pres">
      <dgm:prSet presAssocID="{A6917D6B-445F-49DF-9A52-8D8E10BF86B2}" presName="Name9" presStyleLbl="parChTrans1D2" presStyleIdx="0" presStyleCnt="3"/>
      <dgm:spPr/>
      <dgm:t>
        <a:bodyPr/>
        <a:lstStyle/>
        <a:p>
          <a:endParaRPr lang="ru-RU"/>
        </a:p>
      </dgm:t>
    </dgm:pt>
    <dgm:pt modelId="{1543E437-A49A-4E0D-ACDB-8E0AFF6F989F}" type="pres">
      <dgm:prSet presAssocID="{A6917D6B-445F-49DF-9A52-8D8E10BF86B2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69F9E1A-D418-4B18-8A2E-6BD5A3322154}" type="pres">
      <dgm:prSet presAssocID="{2103ABBA-5338-4E7C-BC02-985ED00B9FE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BBD271-09C1-41E1-B832-69D0E6F27EE8}" type="pres">
      <dgm:prSet presAssocID="{92220C52-F3E1-4BA5-95F4-CE4FF3096AB3}" presName="Name9" presStyleLbl="parChTrans1D2" presStyleIdx="1" presStyleCnt="3"/>
      <dgm:spPr/>
      <dgm:t>
        <a:bodyPr/>
        <a:lstStyle/>
        <a:p>
          <a:endParaRPr lang="ru-RU"/>
        </a:p>
      </dgm:t>
    </dgm:pt>
    <dgm:pt modelId="{00F1B5A9-90EB-404B-8C5A-B6CDE0648892}" type="pres">
      <dgm:prSet presAssocID="{92220C52-F3E1-4BA5-95F4-CE4FF3096AB3}" presName="connTx" presStyleLbl="parChTrans1D2" presStyleIdx="1" presStyleCnt="3"/>
      <dgm:spPr/>
      <dgm:t>
        <a:bodyPr/>
        <a:lstStyle/>
        <a:p>
          <a:endParaRPr lang="ru-RU"/>
        </a:p>
      </dgm:t>
    </dgm:pt>
    <dgm:pt modelId="{33765F1A-F7F6-4072-ABC1-A91C55323A6F}" type="pres">
      <dgm:prSet presAssocID="{0AFAC6AC-939A-481D-BB35-3EC2BD44B7D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CAD01A-623C-4287-AA2E-767E5DFE8A0A}" type="pres">
      <dgm:prSet presAssocID="{CE2BF622-09E6-4ECF-8A42-CD94346B9CB9}" presName="Name9" presStyleLbl="parChTrans1D2" presStyleIdx="2" presStyleCnt="3"/>
      <dgm:spPr/>
      <dgm:t>
        <a:bodyPr/>
        <a:lstStyle/>
        <a:p>
          <a:endParaRPr lang="ru-RU"/>
        </a:p>
      </dgm:t>
    </dgm:pt>
    <dgm:pt modelId="{D26ECED4-FBE1-444E-A92C-1D93C30AA905}" type="pres">
      <dgm:prSet presAssocID="{CE2BF622-09E6-4ECF-8A42-CD94346B9CB9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AF461D4-15ED-45D6-A5F5-6D179926412E}" type="pres">
      <dgm:prSet presAssocID="{00DEFF83-8EB1-45B0-88E1-EC06BF1301D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879E53-4005-4C6D-B7A1-578689AE0649}" srcId="{D832169A-8A44-4ACD-93A1-77F54E3F7359}" destId="{ABCCD295-7C1B-44EC-A290-EA40FEE1BDCC}" srcOrd="1" destOrd="0" parTransId="{7BF73355-3F58-4A82-8DC8-B226FDA7868D}" sibTransId="{1325763B-3007-41D8-8800-983469FD0B0D}"/>
    <dgm:cxn modelId="{8637F8D5-A5A2-4743-AE5B-23D4084F072C}" type="presOf" srcId="{CE2BF622-09E6-4ECF-8A42-CD94346B9CB9}" destId="{D26ECED4-FBE1-444E-A92C-1D93C30AA905}" srcOrd="1" destOrd="0" presId="urn:microsoft.com/office/officeart/2005/8/layout/radial1"/>
    <dgm:cxn modelId="{15B27A03-70C3-4DA6-BDD0-7AA7EF057F71}" type="presOf" srcId="{92220C52-F3E1-4BA5-95F4-CE4FF3096AB3}" destId="{8FBBD271-09C1-41E1-B832-69D0E6F27EE8}" srcOrd="0" destOrd="0" presId="urn:microsoft.com/office/officeart/2005/8/layout/radial1"/>
    <dgm:cxn modelId="{A192CEA9-6BAF-4E75-930F-BA16262D70A2}" type="presOf" srcId="{00DEFF83-8EB1-45B0-88E1-EC06BF1301D0}" destId="{DAF461D4-15ED-45D6-A5F5-6D179926412E}" srcOrd="0" destOrd="0" presId="urn:microsoft.com/office/officeart/2005/8/layout/radial1"/>
    <dgm:cxn modelId="{B0E684B7-B86C-4E72-A03B-06CBEB2A4B14}" type="presOf" srcId="{A6917D6B-445F-49DF-9A52-8D8E10BF86B2}" destId="{A8141C12-3058-4614-9812-821C4F40EF32}" srcOrd="0" destOrd="0" presId="urn:microsoft.com/office/officeart/2005/8/layout/radial1"/>
    <dgm:cxn modelId="{B4A20DED-C45F-48B4-8721-881FDB221AA4}" type="presOf" srcId="{A6917D6B-445F-49DF-9A52-8D8E10BF86B2}" destId="{1543E437-A49A-4E0D-ACDB-8E0AFF6F989F}" srcOrd="1" destOrd="0" presId="urn:microsoft.com/office/officeart/2005/8/layout/radial1"/>
    <dgm:cxn modelId="{EB62F94D-866C-47AF-8B40-9A2398D2AB47}" srcId="{A7A40DEA-FDE3-4888-9CE9-27B90692FF85}" destId="{0AFAC6AC-939A-481D-BB35-3EC2BD44B7D7}" srcOrd="1" destOrd="0" parTransId="{92220C52-F3E1-4BA5-95F4-CE4FF3096AB3}" sibTransId="{7F525E22-DB3E-47F7-A4D4-3F140F348292}"/>
    <dgm:cxn modelId="{1FCD7027-A33D-4C19-A1DA-696B7FE5D20B}" type="presOf" srcId="{0AFAC6AC-939A-481D-BB35-3EC2BD44B7D7}" destId="{33765F1A-F7F6-4072-ABC1-A91C55323A6F}" srcOrd="0" destOrd="0" presId="urn:microsoft.com/office/officeart/2005/8/layout/radial1"/>
    <dgm:cxn modelId="{793497BA-532F-4140-9B55-D5CE925FBBFC}" type="presOf" srcId="{D832169A-8A44-4ACD-93A1-77F54E3F7359}" destId="{968FD557-BD4D-42C9-BF4D-27F3524D20AF}" srcOrd="0" destOrd="0" presId="urn:microsoft.com/office/officeart/2005/8/layout/radial1"/>
    <dgm:cxn modelId="{F461697D-0E61-4A7E-8ABC-344591622675}" type="presOf" srcId="{CE2BF622-09E6-4ECF-8A42-CD94346B9CB9}" destId="{0DCAD01A-623C-4287-AA2E-767E5DFE8A0A}" srcOrd="0" destOrd="0" presId="urn:microsoft.com/office/officeart/2005/8/layout/radial1"/>
    <dgm:cxn modelId="{889A1E14-12C0-42FB-87B6-DC1E4388C27C}" srcId="{D832169A-8A44-4ACD-93A1-77F54E3F7359}" destId="{A7A40DEA-FDE3-4888-9CE9-27B90692FF85}" srcOrd="0" destOrd="0" parTransId="{B500ACDE-ADE1-424D-93D5-09C8937928E5}" sibTransId="{2EECBF61-6AB4-43D1-9214-1A240A9B3C5E}"/>
    <dgm:cxn modelId="{AC5ED629-0F10-4EA7-9EC2-1CDAFE35E608}" type="presOf" srcId="{A7A40DEA-FDE3-4888-9CE9-27B90692FF85}" destId="{59AA84DA-BF19-4AFA-8B9E-71FA14390CEC}" srcOrd="0" destOrd="0" presId="urn:microsoft.com/office/officeart/2005/8/layout/radial1"/>
    <dgm:cxn modelId="{3AD5A9DA-A759-4A30-9899-EB16249BADFB}" type="presOf" srcId="{92220C52-F3E1-4BA5-95F4-CE4FF3096AB3}" destId="{00F1B5A9-90EB-404B-8C5A-B6CDE0648892}" srcOrd="1" destOrd="0" presId="urn:microsoft.com/office/officeart/2005/8/layout/radial1"/>
    <dgm:cxn modelId="{BC9DD6AF-888B-4C28-B164-B8A29E362E6F}" srcId="{A7A40DEA-FDE3-4888-9CE9-27B90692FF85}" destId="{00DEFF83-8EB1-45B0-88E1-EC06BF1301D0}" srcOrd="2" destOrd="0" parTransId="{CE2BF622-09E6-4ECF-8A42-CD94346B9CB9}" sibTransId="{10B8C73C-26FD-48F0-8D7C-13F9033E3ED4}"/>
    <dgm:cxn modelId="{92D4F1CB-D7A8-4CF3-8B66-9F30E775E918}" type="presOf" srcId="{2103ABBA-5338-4E7C-BC02-985ED00B9FE4}" destId="{469F9E1A-D418-4B18-8A2E-6BD5A3322154}" srcOrd="0" destOrd="0" presId="urn:microsoft.com/office/officeart/2005/8/layout/radial1"/>
    <dgm:cxn modelId="{9AEB6740-6E58-48E0-957D-230DEEC8ED0A}" srcId="{A7A40DEA-FDE3-4888-9CE9-27B90692FF85}" destId="{2103ABBA-5338-4E7C-BC02-985ED00B9FE4}" srcOrd="0" destOrd="0" parTransId="{A6917D6B-445F-49DF-9A52-8D8E10BF86B2}" sibTransId="{2513C186-643E-4E47-9EA3-DAADEE47465B}"/>
    <dgm:cxn modelId="{90F11C70-6988-4DA2-A765-7703FBC8C135}" type="presParOf" srcId="{968FD557-BD4D-42C9-BF4D-27F3524D20AF}" destId="{59AA84DA-BF19-4AFA-8B9E-71FA14390CEC}" srcOrd="0" destOrd="0" presId="urn:microsoft.com/office/officeart/2005/8/layout/radial1"/>
    <dgm:cxn modelId="{332C9C54-F951-4FBA-A884-3132E374A812}" type="presParOf" srcId="{968FD557-BD4D-42C9-BF4D-27F3524D20AF}" destId="{A8141C12-3058-4614-9812-821C4F40EF32}" srcOrd="1" destOrd="0" presId="urn:microsoft.com/office/officeart/2005/8/layout/radial1"/>
    <dgm:cxn modelId="{E4D82DCB-C228-4BA4-A1A1-FB599CBE0983}" type="presParOf" srcId="{A8141C12-3058-4614-9812-821C4F40EF32}" destId="{1543E437-A49A-4E0D-ACDB-8E0AFF6F989F}" srcOrd="0" destOrd="0" presId="urn:microsoft.com/office/officeart/2005/8/layout/radial1"/>
    <dgm:cxn modelId="{40F7D424-3B0D-47BB-8794-4612B9292004}" type="presParOf" srcId="{968FD557-BD4D-42C9-BF4D-27F3524D20AF}" destId="{469F9E1A-D418-4B18-8A2E-6BD5A3322154}" srcOrd="2" destOrd="0" presId="urn:microsoft.com/office/officeart/2005/8/layout/radial1"/>
    <dgm:cxn modelId="{9D21F2F9-C282-4714-867F-25C86D975746}" type="presParOf" srcId="{968FD557-BD4D-42C9-BF4D-27F3524D20AF}" destId="{8FBBD271-09C1-41E1-B832-69D0E6F27EE8}" srcOrd="3" destOrd="0" presId="urn:microsoft.com/office/officeart/2005/8/layout/radial1"/>
    <dgm:cxn modelId="{3ED1C02F-151C-47A9-88D4-9A8429BE5B30}" type="presParOf" srcId="{8FBBD271-09C1-41E1-B832-69D0E6F27EE8}" destId="{00F1B5A9-90EB-404B-8C5A-B6CDE0648892}" srcOrd="0" destOrd="0" presId="urn:microsoft.com/office/officeart/2005/8/layout/radial1"/>
    <dgm:cxn modelId="{27FFAD05-ED6D-4273-8B88-BBF0FC0F50EA}" type="presParOf" srcId="{968FD557-BD4D-42C9-BF4D-27F3524D20AF}" destId="{33765F1A-F7F6-4072-ABC1-A91C55323A6F}" srcOrd="4" destOrd="0" presId="urn:microsoft.com/office/officeart/2005/8/layout/radial1"/>
    <dgm:cxn modelId="{7640E5EC-DD18-4CF0-8BF2-269001EF2F33}" type="presParOf" srcId="{968FD557-BD4D-42C9-BF4D-27F3524D20AF}" destId="{0DCAD01A-623C-4287-AA2E-767E5DFE8A0A}" srcOrd="5" destOrd="0" presId="urn:microsoft.com/office/officeart/2005/8/layout/radial1"/>
    <dgm:cxn modelId="{951E63F1-B8D7-4EC1-886D-83E61A2F4D40}" type="presParOf" srcId="{0DCAD01A-623C-4287-AA2E-767E5DFE8A0A}" destId="{D26ECED4-FBE1-444E-A92C-1D93C30AA905}" srcOrd="0" destOrd="0" presId="urn:microsoft.com/office/officeart/2005/8/layout/radial1"/>
    <dgm:cxn modelId="{0393C852-E259-4F5B-A52B-13DCDB71424C}" type="presParOf" srcId="{968FD557-BD4D-42C9-BF4D-27F3524D20AF}" destId="{DAF461D4-15ED-45D6-A5F5-6D179926412E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A01D1C4-2AA8-4B9C-A77A-3D318F63D8C8}" type="doc">
      <dgm:prSet loTypeId="urn:microsoft.com/office/officeart/2005/8/layout/radial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B2748F-F98B-4287-A77E-C88391DEF660}">
      <dgm:prSet phldrT="[Текст]"/>
      <dgm:spPr/>
      <dgm:t>
        <a:bodyPr/>
        <a:lstStyle/>
        <a:p>
          <a:r>
            <a:rPr lang="uk-UA" dirty="0" smtClean="0"/>
            <a:t>Кам’яновугільна смола</a:t>
          </a:r>
          <a:endParaRPr lang="ru-RU" dirty="0"/>
        </a:p>
      </dgm:t>
    </dgm:pt>
    <dgm:pt modelId="{B5307813-A9CC-4ED0-B741-FEFC03980394}" type="parTrans" cxnId="{5C4B816C-F258-43E7-8561-A246FD08684D}">
      <dgm:prSet/>
      <dgm:spPr/>
      <dgm:t>
        <a:bodyPr/>
        <a:lstStyle/>
        <a:p>
          <a:endParaRPr lang="ru-RU"/>
        </a:p>
      </dgm:t>
    </dgm:pt>
    <dgm:pt modelId="{AA408AB2-C200-437E-80B5-8F150C994372}" type="sibTrans" cxnId="{5C4B816C-F258-43E7-8561-A246FD08684D}">
      <dgm:prSet/>
      <dgm:spPr/>
      <dgm:t>
        <a:bodyPr/>
        <a:lstStyle/>
        <a:p>
          <a:endParaRPr lang="ru-RU"/>
        </a:p>
      </dgm:t>
    </dgm:pt>
    <dgm:pt modelId="{07808D23-9D6E-422F-B375-E6D4DE68DDB4}">
      <dgm:prSet/>
      <dgm:spPr/>
      <dgm:t>
        <a:bodyPr/>
        <a:lstStyle/>
        <a:p>
          <a:r>
            <a:rPr lang="ru-RU" dirty="0" err="1" smtClean="0"/>
            <a:t>Вибухові</a:t>
          </a:r>
          <a:r>
            <a:rPr lang="ru-RU" dirty="0" smtClean="0"/>
            <a:t> </a:t>
          </a:r>
          <a:r>
            <a:rPr lang="ru-RU" dirty="0" err="1" smtClean="0"/>
            <a:t>речовини</a:t>
          </a:r>
          <a:endParaRPr lang="ru-RU" dirty="0"/>
        </a:p>
      </dgm:t>
    </dgm:pt>
    <dgm:pt modelId="{F015F71F-367C-4D31-9604-7BDDBD55BEF2}" type="parTrans" cxnId="{7D1D2FC0-599F-4B5A-A774-87B138BE4CEF}">
      <dgm:prSet/>
      <dgm:spPr/>
      <dgm:t>
        <a:bodyPr/>
        <a:lstStyle/>
        <a:p>
          <a:endParaRPr lang="ru-RU"/>
        </a:p>
      </dgm:t>
    </dgm:pt>
    <dgm:pt modelId="{C2D31F1E-6755-44A5-99FD-CDF3584DB006}" type="sibTrans" cxnId="{7D1D2FC0-599F-4B5A-A774-87B138BE4CEF}">
      <dgm:prSet/>
      <dgm:spPr/>
      <dgm:t>
        <a:bodyPr/>
        <a:lstStyle/>
        <a:p>
          <a:endParaRPr lang="ru-RU"/>
        </a:p>
      </dgm:t>
    </dgm:pt>
    <dgm:pt modelId="{EA585E3B-CA8E-406F-9399-AE7C4E861E1B}">
      <dgm:prSet phldrT="[Текст]"/>
      <dgm:spPr/>
      <dgm:t>
        <a:bodyPr/>
        <a:lstStyle/>
        <a:p>
          <a:r>
            <a:rPr lang="uk-UA" dirty="0" smtClean="0"/>
            <a:t>Засоби захисту рослин</a:t>
          </a:r>
          <a:endParaRPr lang="ru-RU" dirty="0"/>
        </a:p>
      </dgm:t>
    </dgm:pt>
    <dgm:pt modelId="{EE1EC873-3C29-4CA1-9EAF-AA3A55A0E94F}" type="parTrans" cxnId="{AB2308E1-EF8D-4A68-89AB-268C70A7C1DD}">
      <dgm:prSet/>
      <dgm:spPr/>
      <dgm:t>
        <a:bodyPr/>
        <a:lstStyle/>
        <a:p>
          <a:endParaRPr lang="ru-RU"/>
        </a:p>
      </dgm:t>
    </dgm:pt>
    <dgm:pt modelId="{B790313C-34FC-4872-8553-8E593A07D152}" type="sibTrans" cxnId="{AB2308E1-EF8D-4A68-89AB-268C70A7C1DD}">
      <dgm:prSet/>
      <dgm:spPr/>
      <dgm:t>
        <a:bodyPr/>
        <a:lstStyle/>
        <a:p>
          <a:endParaRPr lang="ru-RU"/>
        </a:p>
      </dgm:t>
    </dgm:pt>
    <dgm:pt modelId="{5159AB6C-EB75-4422-AF50-E9DE1202FAFE}">
      <dgm:prSet phldrT="[Текст]"/>
      <dgm:spPr/>
      <dgm:t>
        <a:bodyPr/>
        <a:lstStyle/>
        <a:p>
          <a:r>
            <a:rPr lang="uk-UA" dirty="0" smtClean="0"/>
            <a:t>Лікарські препарати </a:t>
          </a:r>
          <a:endParaRPr lang="ru-RU" dirty="0"/>
        </a:p>
      </dgm:t>
    </dgm:pt>
    <dgm:pt modelId="{1DCC153B-F20A-43FC-87CC-34DF91F49D09}" type="parTrans" cxnId="{31B89F91-EDAD-4E4E-8B77-0CE19A47EBB5}">
      <dgm:prSet/>
      <dgm:spPr/>
      <dgm:t>
        <a:bodyPr/>
        <a:lstStyle/>
        <a:p>
          <a:endParaRPr lang="ru-RU"/>
        </a:p>
      </dgm:t>
    </dgm:pt>
    <dgm:pt modelId="{EB927DBA-CF1D-4ADE-9D74-CA0FF99A5407}" type="sibTrans" cxnId="{31B89F91-EDAD-4E4E-8B77-0CE19A47EBB5}">
      <dgm:prSet/>
      <dgm:spPr/>
      <dgm:t>
        <a:bodyPr/>
        <a:lstStyle/>
        <a:p>
          <a:endParaRPr lang="ru-RU"/>
        </a:p>
      </dgm:t>
    </dgm:pt>
    <dgm:pt modelId="{A03DD738-1353-4D2C-994D-0580B3D1DFC9}">
      <dgm:prSet phldrT="[Текст]"/>
      <dgm:spPr/>
      <dgm:t>
        <a:bodyPr/>
        <a:lstStyle/>
        <a:p>
          <a:r>
            <a:rPr lang="uk-UA" dirty="0" smtClean="0"/>
            <a:t>Синтетичні барвники </a:t>
          </a:r>
          <a:endParaRPr lang="ru-RU" dirty="0"/>
        </a:p>
      </dgm:t>
    </dgm:pt>
    <dgm:pt modelId="{046B82E7-7847-4A85-AFE3-21E12574AD4C}" type="sibTrans" cxnId="{0E6BE87F-E291-4ACA-934C-9E7DF17FDFB5}">
      <dgm:prSet/>
      <dgm:spPr/>
      <dgm:t>
        <a:bodyPr/>
        <a:lstStyle/>
        <a:p>
          <a:endParaRPr lang="ru-RU"/>
        </a:p>
      </dgm:t>
    </dgm:pt>
    <dgm:pt modelId="{8A97C5D4-36B1-4099-9014-4F246A989AB6}" type="parTrans" cxnId="{0E6BE87F-E291-4ACA-934C-9E7DF17FDFB5}">
      <dgm:prSet/>
      <dgm:spPr/>
      <dgm:t>
        <a:bodyPr/>
        <a:lstStyle/>
        <a:p>
          <a:endParaRPr lang="ru-RU"/>
        </a:p>
      </dgm:t>
    </dgm:pt>
    <dgm:pt modelId="{16A8E00B-68D7-459B-BEB9-2422DDCEB1A5}" type="pres">
      <dgm:prSet presAssocID="{CA01D1C4-2AA8-4B9C-A77A-3D318F63D8C8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C175A49-036B-4AC0-9BA7-53C3A764B2E5}" type="pres">
      <dgm:prSet presAssocID="{CA01D1C4-2AA8-4B9C-A77A-3D318F63D8C8}" presName="radial" presStyleCnt="0">
        <dgm:presLayoutVars>
          <dgm:animLvl val="ctr"/>
        </dgm:presLayoutVars>
      </dgm:prSet>
      <dgm:spPr/>
    </dgm:pt>
    <dgm:pt modelId="{DD63E9CE-5C07-47BB-AB79-4EE3EEDF7DA3}" type="pres">
      <dgm:prSet presAssocID="{F3B2748F-F98B-4287-A77E-C88391DEF660}" presName="centerShape" presStyleLbl="vennNode1" presStyleIdx="0" presStyleCnt="5"/>
      <dgm:spPr/>
      <dgm:t>
        <a:bodyPr/>
        <a:lstStyle/>
        <a:p>
          <a:endParaRPr lang="ru-RU"/>
        </a:p>
      </dgm:t>
    </dgm:pt>
    <dgm:pt modelId="{3D20C233-7B5D-4119-A44E-36F60EFFEE51}" type="pres">
      <dgm:prSet presAssocID="{07808D23-9D6E-422F-B375-E6D4DE68DDB4}" presName="node" presStyleLbl="vennNode1" presStyleIdx="1" presStyleCnt="5" custRadScaleRad="100132" custRadScaleInc="-10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219391-F24B-4274-879D-DC0AD7C913E6}" type="pres">
      <dgm:prSet presAssocID="{EA585E3B-CA8E-406F-9399-AE7C4E861E1B}" presName="node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D63D0C-64DF-4D6F-B5B6-7E47E9EC4B35}" type="pres">
      <dgm:prSet presAssocID="{5159AB6C-EB75-4422-AF50-E9DE1202FAFE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9C359E-4DF4-453D-9894-A9CD248D05D4}" type="pres">
      <dgm:prSet presAssocID="{A03DD738-1353-4D2C-994D-0580B3D1DFC9}" presName="node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1E36B8-2809-426C-86C3-302FBBEC6F5D}" type="presOf" srcId="{EA585E3B-CA8E-406F-9399-AE7C4E861E1B}" destId="{F4219391-F24B-4274-879D-DC0AD7C913E6}" srcOrd="0" destOrd="0" presId="urn:microsoft.com/office/officeart/2005/8/layout/radial3"/>
    <dgm:cxn modelId="{0E6BE87F-E291-4ACA-934C-9E7DF17FDFB5}" srcId="{F3B2748F-F98B-4287-A77E-C88391DEF660}" destId="{A03DD738-1353-4D2C-994D-0580B3D1DFC9}" srcOrd="3" destOrd="0" parTransId="{8A97C5D4-36B1-4099-9014-4F246A989AB6}" sibTransId="{046B82E7-7847-4A85-AFE3-21E12574AD4C}"/>
    <dgm:cxn modelId="{AB2308E1-EF8D-4A68-89AB-268C70A7C1DD}" srcId="{F3B2748F-F98B-4287-A77E-C88391DEF660}" destId="{EA585E3B-CA8E-406F-9399-AE7C4E861E1B}" srcOrd="1" destOrd="0" parTransId="{EE1EC873-3C29-4CA1-9EAF-AA3A55A0E94F}" sibTransId="{B790313C-34FC-4872-8553-8E593A07D152}"/>
    <dgm:cxn modelId="{047D2C5F-D680-4CF5-B410-95840FB45672}" type="presOf" srcId="{A03DD738-1353-4D2C-994D-0580B3D1DFC9}" destId="{B59C359E-4DF4-453D-9894-A9CD248D05D4}" srcOrd="0" destOrd="0" presId="urn:microsoft.com/office/officeart/2005/8/layout/radial3"/>
    <dgm:cxn modelId="{3702CF04-E842-43A2-8C16-6AA56912853E}" type="presOf" srcId="{07808D23-9D6E-422F-B375-E6D4DE68DDB4}" destId="{3D20C233-7B5D-4119-A44E-36F60EFFEE51}" srcOrd="0" destOrd="0" presId="urn:microsoft.com/office/officeart/2005/8/layout/radial3"/>
    <dgm:cxn modelId="{31B89F91-EDAD-4E4E-8B77-0CE19A47EBB5}" srcId="{F3B2748F-F98B-4287-A77E-C88391DEF660}" destId="{5159AB6C-EB75-4422-AF50-E9DE1202FAFE}" srcOrd="2" destOrd="0" parTransId="{1DCC153B-F20A-43FC-87CC-34DF91F49D09}" sibTransId="{EB927DBA-CF1D-4ADE-9D74-CA0FF99A5407}"/>
    <dgm:cxn modelId="{7D1D2FC0-599F-4B5A-A774-87B138BE4CEF}" srcId="{F3B2748F-F98B-4287-A77E-C88391DEF660}" destId="{07808D23-9D6E-422F-B375-E6D4DE68DDB4}" srcOrd="0" destOrd="0" parTransId="{F015F71F-367C-4D31-9604-7BDDBD55BEF2}" sibTransId="{C2D31F1E-6755-44A5-99FD-CDF3584DB006}"/>
    <dgm:cxn modelId="{7EF9BC41-0826-4659-BB25-54F4F46DF13B}" type="presOf" srcId="{5159AB6C-EB75-4422-AF50-E9DE1202FAFE}" destId="{44D63D0C-64DF-4D6F-B5B6-7E47E9EC4B35}" srcOrd="0" destOrd="0" presId="urn:microsoft.com/office/officeart/2005/8/layout/radial3"/>
    <dgm:cxn modelId="{72F04FC7-570A-4437-9220-D72EA878BED9}" type="presOf" srcId="{F3B2748F-F98B-4287-A77E-C88391DEF660}" destId="{DD63E9CE-5C07-47BB-AB79-4EE3EEDF7DA3}" srcOrd="0" destOrd="0" presId="urn:microsoft.com/office/officeart/2005/8/layout/radial3"/>
    <dgm:cxn modelId="{5C4B816C-F258-43E7-8561-A246FD08684D}" srcId="{CA01D1C4-2AA8-4B9C-A77A-3D318F63D8C8}" destId="{F3B2748F-F98B-4287-A77E-C88391DEF660}" srcOrd="0" destOrd="0" parTransId="{B5307813-A9CC-4ED0-B741-FEFC03980394}" sibTransId="{AA408AB2-C200-437E-80B5-8F150C994372}"/>
    <dgm:cxn modelId="{667CFA01-0618-4219-B1C3-A04942A3ACD8}" type="presOf" srcId="{CA01D1C4-2AA8-4B9C-A77A-3D318F63D8C8}" destId="{16A8E00B-68D7-459B-BEB9-2422DDCEB1A5}" srcOrd="0" destOrd="0" presId="urn:microsoft.com/office/officeart/2005/8/layout/radial3"/>
    <dgm:cxn modelId="{A6DFFECB-EBD6-4163-BCB7-F1F20F807740}" type="presParOf" srcId="{16A8E00B-68D7-459B-BEB9-2422DDCEB1A5}" destId="{EC175A49-036B-4AC0-9BA7-53C3A764B2E5}" srcOrd="0" destOrd="0" presId="urn:microsoft.com/office/officeart/2005/8/layout/radial3"/>
    <dgm:cxn modelId="{CB2031D4-A533-4078-903B-29E47589577D}" type="presParOf" srcId="{EC175A49-036B-4AC0-9BA7-53C3A764B2E5}" destId="{DD63E9CE-5C07-47BB-AB79-4EE3EEDF7DA3}" srcOrd="0" destOrd="0" presId="urn:microsoft.com/office/officeart/2005/8/layout/radial3"/>
    <dgm:cxn modelId="{9F7D937C-7D76-460C-A9E9-AF1B1D81B234}" type="presParOf" srcId="{EC175A49-036B-4AC0-9BA7-53C3A764B2E5}" destId="{3D20C233-7B5D-4119-A44E-36F60EFFEE51}" srcOrd="1" destOrd="0" presId="urn:microsoft.com/office/officeart/2005/8/layout/radial3"/>
    <dgm:cxn modelId="{42C6AAEE-400F-4C7B-98D6-75C2D0F99D34}" type="presParOf" srcId="{EC175A49-036B-4AC0-9BA7-53C3A764B2E5}" destId="{F4219391-F24B-4274-879D-DC0AD7C913E6}" srcOrd="2" destOrd="0" presId="urn:microsoft.com/office/officeart/2005/8/layout/radial3"/>
    <dgm:cxn modelId="{2518D230-FFC9-4CA6-96CF-93E0F5FCE459}" type="presParOf" srcId="{EC175A49-036B-4AC0-9BA7-53C3A764B2E5}" destId="{44D63D0C-64DF-4D6F-B5B6-7E47E9EC4B35}" srcOrd="3" destOrd="0" presId="urn:microsoft.com/office/officeart/2005/8/layout/radial3"/>
    <dgm:cxn modelId="{DA411120-CE71-4096-A02F-BBF3EE0C472B}" type="presParOf" srcId="{EC175A49-036B-4AC0-9BA7-53C3A764B2E5}" destId="{B59C359E-4DF4-453D-9894-A9CD248D05D4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AA84DA-BF19-4AFA-8B9E-71FA14390CEC}">
      <dsp:nvSpPr>
        <dsp:cNvPr id="0" name=""/>
        <dsp:cNvSpPr/>
      </dsp:nvSpPr>
      <dsp:spPr>
        <a:xfrm>
          <a:off x="3411140" y="3023264"/>
          <a:ext cx="2321718" cy="2321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u="sng" kern="1200" dirty="0" smtClean="0">
              <a:solidFill>
                <a:srgbClr val="92D050"/>
              </a:solidFill>
            </a:rPr>
            <a:t>Екологічні наслідки нафтового забруднення</a:t>
          </a:r>
          <a:endParaRPr lang="ru-RU" sz="2200" b="1" i="0" u="sng" kern="1200" dirty="0">
            <a:solidFill>
              <a:srgbClr val="92D050"/>
            </a:solidFill>
          </a:endParaRPr>
        </a:p>
      </dsp:txBody>
      <dsp:txXfrm>
        <a:off x="3411140" y="3023264"/>
        <a:ext cx="2321718" cy="2321718"/>
      </dsp:txXfrm>
    </dsp:sp>
    <dsp:sp modelId="{A8141C12-3058-4614-9812-821C4F40EF32}">
      <dsp:nvSpPr>
        <dsp:cNvPr id="0" name=""/>
        <dsp:cNvSpPr/>
      </dsp:nvSpPr>
      <dsp:spPr>
        <a:xfrm rot="16200000">
          <a:off x="4222611" y="2651024"/>
          <a:ext cx="698777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698777" y="2285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6200000">
        <a:off x="4554530" y="2656406"/>
        <a:ext cx="34938" cy="34938"/>
      </dsp:txXfrm>
    </dsp:sp>
    <dsp:sp modelId="{469F9E1A-D418-4B18-8A2E-6BD5A3322154}">
      <dsp:nvSpPr>
        <dsp:cNvPr id="0" name=""/>
        <dsp:cNvSpPr/>
      </dsp:nvSpPr>
      <dsp:spPr>
        <a:xfrm>
          <a:off x="3411140" y="2768"/>
          <a:ext cx="2321718" cy="2321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00B050"/>
              </a:solidFill>
            </a:rPr>
            <a:t>Порушення фотосинтезу -  зменшення первинної </a:t>
          </a:r>
          <a:r>
            <a:rPr lang="uk-UA" sz="1900" b="1" i="1" kern="1200" dirty="0" err="1" smtClean="0">
              <a:solidFill>
                <a:srgbClr val="00B050"/>
              </a:solidFill>
            </a:rPr>
            <a:t>біопродукції</a:t>
          </a:r>
          <a:r>
            <a:rPr lang="uk-UA" sz="1900" b="1" i="1" kern="1200" dirty="0" smtClean="0">
              <a:solidFill>
                <a:srgbClr val="00B050"/>
              </a:solidFill>
            </a:rPr>
            <a:t> на 10%</a:t>
          </a:r>
          <a:endParaRPr lang="ru-RU" sz="1900" b="1" i="1" kern="1200" dirty="0">
            <a:solidFill>
              <a:srgbClr val="00B050"/>
            </a:solidFill>
          </a:endParaRPr>
        </a:p>
      </dsp:txBody>
      <dsp:txXfrm>
        <a:off x="3411140" y="2768"/>
        <a:ext cx="2321718" cy="2321718"/>
      </dsp:txXfrm>
    </dsp:sp>
    <dsp:sp modelId="{8FBBD271-09C1-41E1-B832-69D0E6F27EE8}">
      <dsp:nvSpPr>
        <dsp:cNvPr id="0" name=""/>
        <dsp:cNvSpPr/>
      </dsp:nvSpPr>
      <dsp:spPr>
        <a:xfrm rot="1800000">
          <a:off x="5530524" y="4916396"/>
          <a:ext cx="698777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698777" y="2285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800000">
        <a:off x="5862443" y="4921778"/>
        <a:ext cx="34938" cy="34938"/>
      </dsp:txXfrm>
    </dsp:sp>
    <dsp:sp modelId="{33765F1A-F7F6-4072-ABC1-A91C55323A6F}">
      <dsp:nvSpPr>
        <dsp:cNvPr id="0" name=""/>
        <dsp:cNvSpPr/>
      </dsp:nvSpPr>
      <dsp:spPr>
        <a:xfrm>
          <a:off x="6026967" y="4533513"/>
          <a:ext cx="2321718" cy="2321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00B050"/>
              </a:solidFill>
            </a:rPr>
            <a:t>Загибель водоплавних птахів</a:t>
          </a:r>
          <a:endParaRPr lang="ru-RU" sz="1900" b="1" i="1" kern="1200" dirty="0">
            <a:solidFill>
              <a:srgbClr val="00B050"/>
            </a:solidFill>
          </a:endParaRPr>
        </a:p>
      </dsp:txBody>
      <dsp:txXfrm>
        <a:off x="6026967" y="4533513"/>
        <a:ext cx="2321718" cy="2321718"/>
      </dsp:txXfrm>
    </dsp:sp>
    <dsp:sp modelId="{0DCAD01A-623C-4287-AA2E-767E5DFE8A0A}">
      <dsp:nvSpPr>
        <dsp:cNvPr id="0" name=""/>
        <dsp:cNvSpPr/>
      </dsp:nvSpPr>
      <dsp:spPr>
        <a:xfrm rot="9000000">
          <a:off x="2914697" y="4916396"/>
          <a:ext cx="698777" cy="45703"/>
        </a:xfrm>
        <a:custGeom>
          <a:avLst/>
          <a:gdLst/>
          <a:ahLst/>
          <a:cxnLst/>
          <a:rect l="0" t="0" r="0" b="0"/>
          <a:pathLst>
            <a:path>
              <a:moveTo>
                <a:pt x="0" y="22851"/>
              </a:moveTo>
              <a:lnTo>
                <a:pt x="698777" y="22851"/>
              </a:lnTo>
            </a:path>
          </a:pathLst>
        </a:cu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9000000">
        <a:off x="3246617" y="4921778"/>
        <a:ext cx="34938" cy="34938"/>
      </dsp:txXfrm>
    </dsp:sp>
    <dsp:sp modelId="{DAF461D4-15ED-45D6-A5F5-6D179926412E}">
      <dsp:nvSpPr>
        <dsp:cNvPr id="0" name=""/>
        <dsp:cNvSpPr/>
      </dsp:nvSpPr>
      <dsp:spPr>
        <a:xfrm>
          <a:off x="795313" y="4533513"/>
          <a:ext cx="2321718" cy="232171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b="1" i="1" kern="1200" dirty="0" smtClean="0">
              <a:solidFill>
                <a:srgbClr val="00B050"/>
              </a:solidFill>
            </a:rPr>
            <a:t>Накопичення канцерогенів по ланцюгам живлення</a:t>
          </a:r>
          <a:endParaRPr lang="ru-RU" sz="1900" b="1" i="1" kern="1200" dirty="0">
            <a:solidFill>
              <a:srgbClr val="00B050"/>
            </a:solidFill>
          </a:endParaRPr>
        </a:p>
      </dsp:txBody>
      <dsp:txXfrm>
        <a:off x="795313" y="4533513"/>
        <a:ext cx="2321718" cy="23217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BE181-CA60-480C-9C3F-3D5EFD5CD379}" type="datetimeFigureOut">
              <a:rPr lang="ru-RU" smtClean="0"/>
              <a:pPr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0F5F6-9519-43CE-B077-3CDB2D12B6E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3568" y="1"/>
            <a:ext cx="7774632" cy="360045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«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Охорона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навколишнього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середовища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від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забруднень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при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переробці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вуглеводневої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сировини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та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використанні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продуктів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її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bg2">
                    <a:lumMod val="10000"/>
                  </a:schemeClr>
                </a:solidFill>
              </a:rPr>
              <a:t>переробки</a:t>
            </a:r>
            <a:r>
              <a:rPr lang="ru-RU" sz="3600" b="1" i="1" dirty="0" smtClean="0">
                <a:solidFill>
                  <a:schemeClr val="bg2">
                    <a:lumMod val="10000"/>
                  </a:schemeClr>
                </a:solidFill>
              </a:rPr>
              <a:t>»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7592888" cy="2420888"/>
          </a:xfrm>
        </p:spPr>
        <p:txBody>
          <a:bodyPr>
            <a:normAutofit/>
          </a:bodyPr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8830816" cy="5937523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   </a:t>
            </a:r>
            <a:r>
              <a:rPr lang="ru-RU" b="1" i="1" dirty="0" err="1" smtClean="0">
                <a:solidFill>
                  <a:srgbClr val="00B050"/>
                </a:solidFill>
              </a:rPr>
              <a:t>Вуглеводнева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сировина</a:t>
            </a:r>
            <a:r>
              <a:rPr lang="ru-RU" i="1" dirty="0" smtClean="0"/>
              <a:t> -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нафта</a:t>
            </a:r>
            <a:r>
              <a:rPr lang="ru-RU" i="1" dirty="0" smtClean="0"/>
              <a:t>, </a:t>
            </a:r>
            <a:r>
              <a:rPr lang="ru-RU" i="1" dirty="0" err="1" smtClean="0"/>
              <a:t>природний</a:t>
            </a:r>
            <a:r>
              <a:rPr lang="ru-RU" i="1" dirty="0" smtClean="0"/>
              <a:t> газ, </a:t>
            </a:r>
            <a:r>
              <a:rPr lang="ru-RU" i="1" dirty="0" err="1" smtClean="0"/>
              <a:t>газовий</a:t>
            </a:r>
            <a:r>
              <a:rPr lang="ru-RU" i="1" dirty="0" smtClean="0"/>
              <a:t> конденсат, </a:t>
            </a:r>
            <a:r>
              <a:rPr lang="ru-RU" i="1" dirty="0" err="1" smtClean="0"/>
              <a:t>кам’яне</a:t>
            </a:r>
            <a:r>
              <a:rPr lang="ru-RU" i="1" dirty="0" smtClean="0"/>
              <a:t> </a:t>
            </a:r>
            <a:r>
              <a:rPr lang="ru-RU" i="1" dirty="0" err="1" smtClean="0"/>
              <a:t>вугілля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є</a:t>
            </a:r>
            <a:r>
              <a:rPr lang="ru-RU" i="1" dirty="0" smtClean="0"/>
              <a:t> товарною </a:t>
            </a:r>
            <a:r>
              <a:rPr lang="ru-RU" i="1" dirty="0" err="1" smtClean="0"/>
              <a:t>продукцією</a:t>
            </a:r>
            <a:r>
              <a:rPr lang="ru-RU" i="1" dirty="0" smtClean="0"/>
              <a:t>.</a:t>
            </a:r>
            <a:endParaRPr lang="ru-RU" dirty="0"/>
          </a:p>
        </p:txBody>
      </p:sp>
      <p:pic>
        <p:nvPicPr>
          <p:cNvPr id="1026" name="Picture 2" descr="&amp;Ecy;&amp;ncy;&amp;iecy;&amp;rcy;&amp;gcy;&amp;ocy;&amp;pcy;&amp;ocy;&amp;lcy;&amp;icy;&amp;scy; 7-8(47-48) &amp;icy;&amp;yucy;&amp;lcy;&amp;softcy;-&amp;acy;&amp;vcy;&amp;gcy;&amp;ucy;&amp;scy;&amp;tcy; 2011 &quot; &amp;ZHcy;&amp;ucy;&amp;rcy;&amp;ncy;&amp;acy;&amp;lcy; &amp;Ecy;&amp;ncy;&amp;iecy;&amp;rcy;&amp;gcy;&amp;ocy;&amp;pcy;&amp;ocy;&amp;lcy;&amp;icy;&amp;s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1844824"/>
            <a:ext cx="2857500" cy="2857500"/>
          </a:xfrm>
          <a:prstGeom prst="rect">
            <a:avLst/>
          </a:prstGeom>
          <a:noFill/>
        </p:spPr>
      </p:pic>
      <p:pic>
        <p:nvPicPr>
          <p:cNvPr id="4" name="Picture 2" descr="D:\---\nafta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4725144"/>
            <a:ext cx="3024336" cy="1800200"/>
          </a:xfrm>
          <a:prstGeom prst="rect">
            <a:avLst/>
          </a:prstGeom>
          <a:noFill/>
        </p:spPr>
      </p:pic>
      <p:pic>
        <p:nvPicPr>
          <p:cNvPr id="5" name="Picture 3" descr="D:\---\prurodniy-gaz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8144" y="4725144"/>
            <a:ext cx="3059832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Нафта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000" b="1" dirty="0" smtClean="0"/>
              <a:t>За фізичними властивостями нафта – це густа оліїста рідина зі специфічним запахом, темно-бурого чи чорного кольору, легша за воду і нерозчинна в ній. Нафта різних родовищ відрізняється за складом, густиною, кольором, запахом тощо.</a:t>
            </a:r>
            <a:endParaRPr lang="uk-UA" sz="2000" b="1" dirty="0"/>
          </a:p>
          <a:p>
            <a:endParaRPr lang="uk-UA" sz="2000" b="1" dirty="0" smtClean="0"/>
          </a:p>
          <a:p>
            <a:r>
              <a:rPr lang="uk-UA" sz="2000" b="1" dirty="0" smtClean="0"/>
              <a:t>Нафта не є індивідуальною речовиною, це суміш близько 1000 різних речовин, серед яких переважають рідкі насичені вуглеводні, в ній також містяться домішки </a:t>
            </a:r>
            <a:r>
              <a:rPr lang="uk-UA" sz="2000" b="1" dirty="0" err="1" smtClean="0"/>
              <a:t>сульфуро-</a:t>
            </a:r>
            <a:r>
              <a:rPr lang="uk-UA" sz="2000" b="1" dirty="0" smtClean="0"/>
              <a:t>, </a:t>
            </a:r>
            <a:r>
              <a:rPr lang="uk-UA" sz="2000" b="1" dirty="0" err="1" smtClean="0"/>
              <a:t>нітрогено-</a:t>
            </a:r>
            <a:r>
              <a:rPr lang="uk-UA" sz="2000" b="1" dirty="0" smtClean="0"/>
              <a:t>, </a:t>
            </a:r>
            <a:r>
              <a:rPr lang="uk-UA" sz="2000" b="1" dirty="0" err="1" smtClean="0"/>
              <a:t>оксигеновмісних</a:t>
            </a:r>
            <a:r>
              <a:rPr lang="uk-UA" sz="2000" b="1" dirty="0" smtClean="0"/>
              <a:t> органічних сполук, водний розчин неорганічних солей</a:t>
            </a:r>
          </a:p>
        </p:txBody>
      </p:sp>
      <p:pic>
        <p:nvPicPr>
          <p:cNvPr id="15366" name="Picture 6" descr="&amp;Ncy;&amp;iecy;&amp;fcy;&amp;tcy;&amp;softcy; &amp;scy;&amp;chcy;&amp;icy;&amp;tcy;&amp;acy;&amp;iecy;&amp;tcy;&amp;scy;&amp;yacy; &amp;dcy;&amp;vcy;&amp;ocy;&amp;jcy;&amp;ncy;&amp;ycy;&amp;mcy; &amp;scy;&amp;chcy;&amp;iecy;&amp;tcy;&amp;ocy;&amp;mcy; StroiSmi.R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437112"/>
            <a:ext cx="1944216" cy="22667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Основними забруднювачами атмосфери є промислові підприємства</a:t>
            </a:r>
            <a:endParaRPr lang="ru-RU" sz="3200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16386" name="Picture 2" descr="&amp;Gcy;&amp;lcy;&amp;acy;&amp;vcy;&amp;ncy;&amp;acy;&amp;yacy; &amp;Bcy;&amp;ucy;&amp;rcy;&amp;mcy;&amp;iecy;&amp;t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Кам’яне вугілля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Кам’яне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як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нафта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не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індивідуальна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речовина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До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його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складу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входять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вільний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вуглець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(до 10%),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органічні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містять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Карбон,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Гідроген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Оксиген,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Сульфур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Нітроген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мінеральні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речовини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(вони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залишаються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вигляді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шлаку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після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спалювання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вугілля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</a:p>
          <a:p>
            <a:endParaRPr lang="ru-RU" dirty="0"/>
          </a:p>
        </p:txBody>
      </p:sp>
      <p:pic>
        <p:nvPicPr>
          <p:cNvPr id="18434" name="Picture 2" descr="&amp;Dcy;&amp;ocy;&amp;shcy;&amp;kcy;&amp;acy; &amp;ocy;&amp;gcy;&amp;ocy;&amp;lcy;&amp;ocy;&amp;shcy;&amp;iecy;&amp;ncy;&amp;softcy; - &amp;Vcy;&amp;ucy;&amp;gcy;&amp;iukcy;&amp;lcy;&amp;lcy;&amp;yacy; &amp;acy;&amp;ncy;&amp;tcy;&amp;rcy;&amp;acy;&amp;tscy;&amp;icy;&amp;tcy;, &amp;kcy;&amp;ucy;&amp;pcy;&amp;icy;&amp;tcy;&amp;icy; &amp;vcy;&amp;ucy;&amp;gcy;&amp;iukcy;&amp;lcy;&amp;lcy;&amp;yacy; - &amp;Gcy;&amp;Zcy;&amp;Fcy; &amp;TScy;&amp;iecy;&amp;ncy;&amp;tcy;&amp;rcy;&amp;acy;&amp;lcy;&amp;softcy;&amp;ncy;&amp;acy; - &amp;Ucy;&amp;kcy;&amp;rcy;&amp;bcy;&amp;iukcy;&amp;zcy;&amp;ncy;&amp;iecy;&amp;scy;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645024"/>
            <a:ext cx="5400600" cy="2981131"/>
          </a:xfrm>
          <a:prstGeom prst="rect">
            <a:avLst/>
          </a:prstGeom>
          <a:effectLst>
            <a:outerShdw blurRad="50800" dist="50800" dir="5400000" sx="55000" sy="55000" algn="ctr" rotWithShape="0">
              <a:srgbClr val="000000">
                <a:alpha val="0"/>
              </a:srgb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i="1" dirty="0" smtClean="0"/>
              <a:t>Продукти переробки кам’яного вугілля</a:t>
            </a:r>
            <a:endParaRPr lang="ru-RU" sz="3200" i="1" dirty="0"/>
          </a:p>
        </p:txBody>
      </p:sp>
      <p:pic>
        <p:nvPicPr>
          <p:cNvPr id="4" name="Содержимое 3" descr="222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1556792"/>
            <a:ext cx="7358341" cy="46155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З</a:t>
            </a:r>
            <a:r>
              <a:rPr lang="uk-UA" sz="4000" b="1" i="1" dirty="0" smtClean="0">
                <a:solidFill>
                  <a:schemeClr val="tx1"/>
                </a:solidFill>
              </a:rPr>
              <a:t>астосування</a:t>
            </a:r>
            <a:endParaRPr lang="ru-RU" sz="4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8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Дякую за увагу!</a:t>
            </a:r>
            <a:endParaRPr lang="ru-RU" sz="8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194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«Охорона навколишнього середовища від забруднень при переробці вуглеводневої сировини та використанні продуктів її переробки»  </vt:lpstr>
      <vt:lpstr>Слайд 2</vt:lpstr>
      <vt:lpstr>Нафта</vt:lpstr>
      <vt:lpstr>Слайд 4</vt:lpstr>
      <vt:lpstr>Основними забруднювачами атмосфери є промислові підприємства</vt:lpstr>
      <vt:lpstr>Кам’яне вугілля</vt:lpstr>
      <vt:lpstr>Продукти переробки кам’яного вугілля</vt:lpstr>
      <vt:lpstr>Застосування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«Охорона навколишнього середовища від забруднень при переробці вуглеводневої сировини та використанні продуктів її переробки»</dc:title>
  <dc:creator>Света</dc:creator>
  <cp:lastModifiedBy>Света</cp:lastModifiedBy>
  <cp:revision>7</cp:revision>
  <dcterms:created xsi:type="dcterms:W3CDTF">2014-11-16T09:04:41Z</dcterms:created>
  <dcterms:modified xsi:type="dcterms:W3CDTF">2015-01-29T14:47:45Z</dcterms:modified>
</cp:coreProperties>
</file>