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76.xml" ContentType="application/vnd.openxmlformats-officedocument.theme+xml"/>
  <Override PartName="/ppt/slideLayouts/slideLayout925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Masters/slideMaster96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theme/theme73.xml" ContentType="application/vnd.openxmlformats-officedocument.theme+xml"/>
  <Override PartName="/ppt/slideLayouts/slideLayout92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theme/theme89.xml" ContentType="application/vnd.openxmlformats-officedocument.theme+xml"/>
  <Override PartName="/ppt/slideMasters/slideMaster9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80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8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Masters/slideMaster90.xml" ContentType="application/vnd.openxmlformats-officedocument.presentationml.slideMaster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83.xml" ContentType="application/vnd.openxmlformats-officedocument.theme+xml"/>
  <Override PartName="/ppt/slideLayouts/slideLayout932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948.xml" ContentType="application/vnd.openxmlformats-officedocument.presentationml.slideLayout+xml"/>
  <Override PartName="/ppt/theme/theme9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theme/theme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9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917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9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20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90.xml" ContentType="application/vnd.openxmlformats-officedocument.theme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0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78.xml" ContentType="application/vnd.openxmlformats-officedocument.theme+xml"/>
  <Override PartName="/ppt/slideLayouts/slideLayout927.xml" ContentType="application/vnd.openxmlformats-officedocument.presentationml.slideLayout+xml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34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Masters/slideMaster98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93.xml" ContentType="application/vnd.openxmlformats-officedocument.presentationml.slideLayout+xml"/>
  <Override PartName="/ppt/theme/theme97.xml" ContentType="application/vnd.openxmlformats-officedocument.theme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5.xml" ContentType="application/vnd.openxmlformats-officedocument.theme+xml"/>
  <Override PartName="/ppt/slideLayouts/slideLayout924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94.xml" ContentType="application/vnd.openxmlformats-officedocument.theme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Masters/slideMaster67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61.xml" ContentType="application/vnd.openxmlformats-officedocument.presentationml.slideLayout+xml"/>
  <Override PartName="/ppt/theme/theme88.xml" ContentType="application/vnd.openxmlformats-officedocument.theme+xml"/>
  <Override PartName="/ppt/slideLayouts/slideLayout1033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9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0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934.xml" ContentType="application/vnd.openxmlformats-officedocument.presentationml.slideLayout+xml"/>
  <Override PartName="/ppt/theme/theme85.xml" ContentType="application/vnd.openxmlformats-officedocument.theme+xml"/>
  <Override PartName="/ppt/slideLayouts/slideLayout981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9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71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7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8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9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theme/theme95.xml" ContentType="application/vnd.openxmlformats-officedocument.theme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2.xml" ContentType="application/vnd.openxmlformats-officedocument.theme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793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7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7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7.xml" ContentType="application/vnd.openxmlformats-officedocument.theme+xml"/>
  <Override PartName="/ppt/slideMasters/slideMaster91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8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340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8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933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15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719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81.xml" ContentType="application/vnd.openxmlformats-officedocument.theme+xml"/>
  <Override PartName="/ppt/slideLayouts/slideLayout9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583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Masters/slideMaster76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8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  <p:sldMasterId id="2147483948" r:id="rId21"/>
    <p:sldMasterId id="2147483960" r:id="rId22"/>
    <p:sldMasterId id="2147483972" r:id="rId23"/>
    <p:sldMasterId id="2147483984" r:id="rId24"/>
    <p:sldMasterId id="2147483996" r:id="rId25"/>
    <p:sldMasterId id="2147484008" r:id="rId26"/>
    <p:sldMasterId id="2147484020" r:id="rId27"/>
    <p:sldMasterId id="2147484032" r:id="rId28"/>
    <p:sldMasterId id="2147484044" r:id="rId29"/>
    <p:sldMasterId id="2147484056" r:id="rId30"/>
    <p:sldMasterId id="2147484068" r:id="rId31"/>
    <p:sldMasterId id="2147484080" r:id="rId32"/>
    <p:sldMasterId id="2147484092" r:id="rId33"/>
    <p:sldMasterId id="2147484104" r:id="rId34"/>
    <p:sldMasterId id="2147484116" r:id="rId35"/>
    <p:sldMasterId id="2147484128" r:id="rId36"/>
    <p:sldMasterId id="2147484140" r:id="rId37"/>
    <p:sldMasterId id="2147484152" r:id="rId38"/>
    <p:sldMasterId id="2147484164" r:id="rId39"/>
    <p:sldMasterId id="2147484176" r:id="rId40"/>
    <p:sldMasterId id="2147484188" r:id="rId41"/>
    <p:sldMasterId id="2147484200" r:id="rId42"/>
    <p:sldMasterId id="2147484212" r:id="rId43"/>
    <p:sldMasterId id="2147484224" r:id="rId44"/>
    <p:sldMasterId id="2147484236" r:id="rId45"/>
    <p:sldMasterId id="2147484248" r:id="rId46"/>
    <p:sldMasterId id="2147484260" r:id="rId47"/>
    <p:sldMasterId id="2147484272" r:id="rId48"/>
    <p:sldMasterId id="2147484284" r:id="rId49"/>
    <p:sldMasterId id="2147484296" r:id="rId50"/>
    <p:sldMasterId id="2147484308" r:id="rId51"/>
    <p:sldMasterId id="2147484320" r:id="rId52"/>
    <p:sldMasterId id="2147484332" r:id="rId53"/>
    <p:sldMasterId id="2147484344" r:id="rId54"/>
    <p:sldMasterId id="2147484356" r:id="rId55"/>
    <p:sldMasterId id="2147484368" r:id="rId56"/>
    <p:sldMasterId id="2147484380" r:id="rId57"/>
    <p:sldMasterId id="2147484392" r:id="rId58"/>
    <p:sldMasterId id="2147484404" r:id="rId59"/>
    <p:sldMasterId id="2147484416" r:id="rId60"/>
    <p:sldMasterId id="2147484428" r:id="rId61"/>
    <p:sldMasterId id="2147484440" r:id="rId62"/>
    <p:sldMasterId id="2147484452" r:id="rId63"/>
    <p:sldMasterId id="2147484464" r:id="rId64"/>
    <p:sldMasterId id="2147484476" r:id="rId65"/>
    <p:sldMasterId id="2147484488" r:id="rId66"/>
    <p:sldMasterId id="2147484500" r:id="rId67"/>
    <p:sldMasterId id="2147484512" r:id="rId68"/>
    <p:sldMasterId id="2147484524" r:id="rId69"/>
    <p:sldMasterId id="2147484536" r:id="rId70"/>
    <p:sldMasterId id="2147484548" r:id="rId71"/>
    <p:sldMasterId id="2147484560" r:id="rId72"/>
    <p:sldMasterId id="2147484572" r:id="rId73"/>
    <p:sldMasterId id="2147484584" r:id="rId74"/>
    <p:sldMasterId id="2147484596" r:id="rId75"/>
    <p:sldMasterId id="2147484608" r:id="rId76"/>
    <p:sldMasterId id="2147484620" r:id="rId77"/>
    <p:sldMasterId id="2147484632" r:id="rId78"/>
    <p:sldMasterId id="2147484644" r:id="rId79"/>
    <p:sldMasterId id="2147484656" r:id="rId80"/>
    <p:sldMasterId id="2147484668" r:id="rId81"/>
    <p:sldMasterId id="2147484680" r:id="rId82"/>
    <p:sldMasterId id="2147484692" r:id="rId83"/>
    <p:sldMasterId id="2147484704" r:id="rId84"/>
    <p:sldMasterId id="2147484716" r:id="rId85"/>
    <p:sldMasterId id="2147484728" r:id="rId86"/>
    <p:sldMasterId id="2147484740" r:id="rId87"/>
    <p:sldMasterId id="2147484752" r:id="rId88"/>
    <p:sldMasterId id="2147484764" r:id="rId89"/>
    <p:sldMasterId id="2147484776" r:id="rId90"/>
    <p:sldMasterId id="2147484788" r:id="rId91"/>
    <p:sldMasterId id="2147484800" r:id="rId92"/>
    <p:sldMasterId id="2147484812" r:id="rId93"/>
    <p:sldMasterId id="2147484824" r:id="rId94"/>
    <p:sldMasterId id="2147484836" r:id="rId95"/>
    <p:sldMasterId id="2147484848" r:id="rId96"/>
    <p:sldMasterId id="2147484860" r:id="rId97"/>
    <p:sldMasterId id="2147484872" r:id="rId98"/>
    <p:sldMasterId id="2147484884" r:id="rId99"/>
  </p:sldMasterIdLst>
  <p:sldIdLst>
    <p:sldId id="256" r:id="rId100"/>
    <p:sldId id="258" r:id="rId101"/>
    <p:sldId id="259" r:id="rId102"/>
    <p:sldId id="260" r:id="rId103"/>
    <p:sldId id="262" r:id="rId104"/>
    <p:sldId id="261" r:id="rId105"/>
    <p:sldId id="263" r:id="rId106"/>
    <p:sldId id="264" r:id="rId10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Master" Target="slideMasters/slideMaster87.xml"/><Relationship Id="rId102" Type="http://schemas.openxmlformats.org/officeDocument/2006/relationships/slide" Target="slides/slide3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.xml"/><Relationship Id="rId105" Type="http://schemas.openxmlformats.org/officeDocument/2006/relationships/slide" Target="slides/slide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4.xml"/><Relationship Id="rId108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viewProps" Target="viewProp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B5AC-44DA-4469-81BA-2B61128F0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83BB-A5BE-42B9-A342-0962C4C1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1E24-A2DC-425E-ACFD-ADFAFFB1D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7E300-D275-41C0-BA56-2716B1C7E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C697F-A4DA-497D-9787-4C51235C7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1793-AC79-418B-98B1-1F8CCAF25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DAB40-E6E9-4B9B-B851-8CA46AFD0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053C2-FC77-498F-B3BA-DD45106B1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B60BA-E733-4E57-BD34-EA1725238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014F-75A0-4D9C-A7FC-90EDC301F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21F6-6DAD-4FE2-9EE8-40DA89F65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6009-A1C0-4293-AA9D-DB637FE98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26257-6A98-46B7-8D06-FE9723707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E9456-C6BC-48E4-8886-A747CBF3C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2AEDF-22CF-4E1C-A438-EDEBA845B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184BD-94A8-49E6-AEB3-8B2DD9F50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82AA-1B0C-4664-9EC8-94CA553A0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524E-2C0E-43A5-87A1-30F59AE27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48B4-1DFA-4711-A285-D22855643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BFB7B-6AD9-4727-9FBC-808A4D186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629E-39FF-4741-9831-0C9502256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B4F4-2F64-4924-94F6-9AB9C7F92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9DEE-D38F-4FE3-9172-3116CCD50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4909-8C5D-4333-B11B-43E4122C8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76F83-6741-4611-8CC4-DAB0CFE58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B6431-E334-4F2E-B189-8AF3A9054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EF0CD-223D-4547-B322-CA5CCEF8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85B0B-4365-444A-9EFC-C181FA62F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CC099-C5D7-43B7-BE55-AF8B114B9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8C9DE-5FE6-492E-81F7-28CE25D2A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6496D-DF50-4B13-81E3-CFD409C17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C0D26-1A6A-44DA-B5CB-38ACB31F1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D0EB-73E3-4199-ABB0-E982C044F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AE8B9-629A-45AD-9ACE-3F9D85963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DACB-7325-4DB0-B871-2B9DDDAC6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583F7-BB13-460A-9FA9-EEF21F308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29DB-4AA3-456D-A4EF-A7144357F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01936-7658-460A-81A6-7409B6E4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4C2B-40B3-415A-86E5-948377DAC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1154-F58E-4196-A18A-30D142BC2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638C6-1623-4466-AAC6-8F3FD0B46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4522-58FE-4049-8DDD-8768D762A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2B71-EDFF-49BE-81BC-377E045AA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F9F9-58ED-4DFD-9F32-F29803A32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B41ED-34DC-41CF-9608-C97F5ABC1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28B7A-DC1E-4A73-884A-DDC81F93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6CD36-42B3-4560-A665-A7BBDC202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1208-235A-4ECA-81C7-F4F570AB3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2892-B6F7-45E2-BF8B-29E3BBCF5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56E8-8098-48CA-B45A-696DBC7B9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E793-DEE7-413A-AE9E-A20AD0E8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1F15-F629-4731-802F-45093138D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1EE5A-387B-4307-BA59-497A0139D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206A2-1FE4-4A21-8A07-617FD9EB4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CF00-E44C-4426-B7D8-7B6908512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EB29A-D2D3-4DD7-8193-41F0F78EC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B081-4C5A-454F-9691-D6D0D1565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4FEA-E786-4C79-B129-0361F9479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E958-103A-45B5-818A-06C54F9D2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11DA-D233-40BB-98EE-7DA5E426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C025-DE2E-4370-8405-29923A9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DEBD3-DAE6-46EB-9874-51C8B864F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22399-60E0-4CA4-B3EE-3A81F951D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CC6D-82E3-49AA-B14D-004BC59B5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3168F-7B48-45DB-A70F-D3F0B9B40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8B791-4E10-4164-919C-BE9A5ABB7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87BA-E1FF-4799-A4BF-7DF437ACD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1791D-109B-4DD1-B0DB-32925E798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5BAF-F15B-409B-9512-1C2D77923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CBCE-4B59-4D8B-9B89-DFAC0728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0D621-6B6E-4A16-9A74-5D1E0EE7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4D20-CBD8-4EAA-ACE4-389029C88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E58E3-4A6B-4A88-8CD1-81CFFA842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2945-63D1-463E-8E68-63D8D7CB7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BC303-65A9-496B-A7F7-BB0384468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FE8D6-3520-43F3-96B6-EECD52BB5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F47A7-A1F9-4C5F-9D1C-3AA66BC2A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6023A-5DA3-4634-B551-E585D1B59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F0103-3DF5-43ED-B21A-96C10AB11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CDC5-05FF-493B-B29C-6EA304D89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4FEE6-D338-4453-8DAA-B890619E2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F78F-031D-45FF-AEFD-215EED71B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73B09-E6AA-47D4-8200-F7267AE2E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28BF2-735C-4309-9A23-F5CEBEE9A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40B4-DD1D-4CD9-A866-E4D504A10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5E5A-9B66-478C-8827-D8405765E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6E6D-64F0-47C0-9AB4-736F36138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FB7F4-6E85-41D7-8FE8-2112FE5A3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BE5F-146F-4D51-B942-EBFD30169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8FB8-44E4-46BD-ACEA-904D0946F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294A-0FAF-4C19-BDEF-1B6D1F3D3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F640-1E2F-4A7A-8895-F4C1E4BAF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2A3D-E6AC-4F87-9B99-BA4B73B5B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B863F-243E-4988-B77C-6E2C4B9C8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EE87-598D-45B0-A633-C205438C7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9E73-375A-45B5-8A3E-2533BB58E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93153-7597-4D3F-B403-C5900A4E3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212A-EAE2-4E54-B95E-AE7063DB4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C598-5EF2-4443-9350-AD5AC2FFE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CD966-5CD8-4833-A2B9-68C82406D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CE6F-6795-4708-89DC-DEE4901F9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2950-39FD-4A71-83A2-F78647C9A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BE13A-436E-4CAC-A2B3-59802CC66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21D3C-4721-4A82-A2AD-99911FD1B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4281-C834-4340-9090-DA36E6802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7879-8386-4BE7-8846-FA56B07D3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9C0F-A526-4E2F-AE9B-652053AB7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DBFB-5338-4192-8FF1-3B3CC6DC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C9052-979E-43D8-A7F4-A2085F87C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C6B6C-D5E1-4DF2-B423-2BEF5FD84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6C535-99AF-459A-9FD6-C51AEFFBA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27D6-2B1A-47D8-B67D-D6FE618D1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F2F92-3AEF-41F4-8062-3435A195D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BB86-EF8C-4382-B79B-C4B9B87EC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4E37A-6148-4D5B-A454-40858BB3B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96D05-8C08-4E46-AF41-C7CB09A3C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CC2F-79E9-49F2-A58C-84589261A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A656-2C74-4713-808A-D20F6D232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19374-E6EF-49A2-B379-D6D371BFB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D5BF2-6947-4709-9709-747EA7888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8CDC7-FD70-409D-9B7A-02E7DDB58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1C40-A9A1-4D83-9C3A-71514AC66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B4BE-769C-4F1B-ADD2-9C032115E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365D9-3777-4F46-A9D7-974568EC9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B6ABE-90B6-4E0A-8778-C3FF3869B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4D20A-63F4-4A7D-8E71-5BC8192E3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A9805-ECD0-47B6-8AD9-783714DE5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1033D-2CAD-4387-BA4A-2B19219A6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85808-54AC-4086-B2C0-B39C48D09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9854-6EE2-4A39-B39B-BC1000507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E3F5-7C0B-40D5-8BAD-0AB4A95FC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A7D4-056B-4393-BDF2-7D3FE5EA0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1FC0-4EEF-42EC-A6A8-402C71957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5D6DA-BF9C-4941-9352-E294EEBED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F8B2B-BEEA-49FA-8512-90A5EDEF8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A556-3BF5-4078-A033-50560CE63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9E315-971C-4035-816E-C9AC4CD91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AB7C3-00B7-4527-BA9F-D8DF81A38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B7ED-1E2F-4536-A236-A4954ECCD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23BE3-42F5-4E41-AD11-D432FA88C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0414-C739-422D-A39D-71D1DFFD9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9B38-78AD-46FE-B036-CD4CD8FB0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D7D9-4479-48CE-A23B-918A44A57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593A-1B58-456D-92F7-FD26E463B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08D19-9A59-4E72-94B3-90A664F54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5498-F8DD-4C92-9E2C-95C73194E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4DC8F-97F7-4F0C-8834-B6F032F9F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A6AE-E236-4D17-8D7E-9D1DECAB0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9CD1-C455-40A5-A7D3-34005B8D2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6DB9-FC00-4DD7-B13B-25FFA32CE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5B614-2EAD-4D48-87EB-33C9E6095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4330-C996-45C2-BCB2-20E1C0FBC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0CBF7-294B-4E09-9076-47924C5F8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AD96F-CBBF-44B7-ACD8-27B5A913F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3B2CA-9FBB-47AD-A1E1-E28BBE4EF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4A967-20AA-42AA-94D8-620998CE0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B673-6C4F-4BD6-A8A0-CEF3F986B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F463-38DA-4EB9-A8D9-E138CF324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EC18-D939-4B0E-982D-3CB4C2A92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469-4FDA-48B3-962A-D9B63F9B2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8069F-2B44-4B60-966D-A7C3FEC5A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1D3D-21F7-447D-A76D-B83453739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E731-A920-4D3A-B664-FA15C6612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E7B2-80D5-4316-B46A-15733777A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48FD6-A581-4C68-BCCC-88A483366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A2BC-658A-4187-9601-FAA58D3C0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DF6B-F69F-45CA-97F7-ACA8BDA5B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81FCD-9883-4FCD-9D8B-DD772D969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AC492-192E-4B6C-93C0-D7C8E2AAF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BE6A-A075-4894-919B-A83B0A6F5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8A84F-0340-41BE-A148-0C08EAD0E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0346-C336-407B-AEF7-4848EA2A5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5B20-D2B1-4A6E-AADD-76CA88889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E266F-81A4-4B31-B48C-E477744FB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1C808-EA49-48BF-9E27-949CF75F8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362C-4FD0-47C9-ABA0-02A65853C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7AE7-D862-45D8-B1CE-66912F762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7522-843E-4520-A67B-5535E573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172D-0F43-4706-BD3F-7F012543B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21AF-D96C-4D4C-8BA8-9D0718D12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3532-5AF0-43C6-979D-093E2C3B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B91A-0CD7-4874-B275-A40C55192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B312-D368-49AD-B792-D98BF77C5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61D6-7F57-440E-9801-23C125B5C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3CA1-018C-455D-A899-4D26B9DBD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8C427-CA69-4A51-957C-68286C27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4803-A86F-4785-B7B0-98C14DD5B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71DEC-C704-4B03-B747-3DB397127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C7971-420B-4E3B-B4B2-14828106B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6C11-42E3-4F00-AC67-B8F30926B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E11B-B812-4BD4-86E3-F7981D55B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4F94A-64D1-4637-B6FD-DF46BEA4A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1DB7A-9F9F-4E65-B2C9-D5824B538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502B-DED0-4E7D-AC3B-C7BADDE34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F2404-0517-4E53-A3AC-5656752B7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5C5BD-5D2D-49A8-9912-9998A15A1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6F93-4B4E-4A88-BEC4-357D39010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F729-6AF5-45AD-972D-3D1EAB3E7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90A4-35E5-414E-9B6F-B47670EE4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F960-11C7-4612-BE6B-28C17198C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2A7D8-F1B0-4B06-8841-8C0F25074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02F6-7967-4ACE-B0A4-2A655440F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E190D-C481-41EB-82C2-ACF497205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C4AE4-5337-4667-A0CB-7C26A32B2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5902D-6B2B-4787-92C3-2120AB395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52FEE-D125-47CF-A899-A2242FF54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7280-6E40-4037-A1E5-AF1D42366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A335-F890-45AE-900F-AEAB96F45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4B9A-0B70-4A5E-A0A7-7A804F627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ACAA-F61C-4AC4-A5AB-80CA060E0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3B6F2-A08D-475E-BB44-E3120E24B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CBCE-2C5A-4B85-A1D5-455AC734E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173DB-DD68-40A4-88EB-265E70192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7DE5-353A-42E2-8B4D-964917525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EB42-4AAD-4944-8279-033A7B8F3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ECD3-3D0A-4045-9BA2-E84E5C1C6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986E-620E-40AA-88F1-EC243D1D2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6B2D-FE96-43D2-8A63-251B2088E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0599-9824-4D02-9FC2-19BE96570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E7C2E-CE13-4429-B646-CBB948398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2C353-6198-4100-9869-6B2B5AFF1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E63AC-D9E6-4B9F-8D29-9576FDE8F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0897A-FB64-43C9-92B7-7F7556BA7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3ECE4-AC91-4094-A844-0BBC6F920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08C7-3A9C-4F93-8AF7-B72E94FAA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43571-4866-44AE-BFDA-EE72E722A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4FA6-26C8-42B1-962D-93B9FC59D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DE88-0CEE-4B47-90BE-AF145E5CA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B347D-7FD1-4252-B3CD-E1E4ACFCE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9DFBA-F129-4E0A-B299-410CA6EDE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0CFE-B3B9-495A-9DD3-FDB6FD297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8577D-CE5D-4F00-A5F3-CCA255EE5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67B03-7DDC-42E9-91D2-654DE0FF7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40F71-6C02-4A08-B079-4C0B086E0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F04E-7ABB-4218-A8FD-06C79424B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BA1F0-0963-4F1E-BD3F-065C4E867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BFEA0-DD10-4C87-AFE9-2D860BCFA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B0E71-D807-4A10-B4B7-C9AA990C3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4A79F-DAB1-4862-8DBC-3377BB181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6EE1-1814-44C2-AC5E-6B616921B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D92D-FF88-461B-8C8D-D69037127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8C81F-B8B6-40D6-98D5-24CDB582D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1756-85FC-42C5-92C5-5E8F2AB97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D47BE-C534-4FBE-8A77-33C28EB43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555D-1602-41F6-8C0C-40C171148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A1A1-EF6C-4FF9-AE8A-9518FDAE9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A9F2F-DC09-459F-90A5-69C633581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F07B-56C2-4DC8-B7A6-2A0F959B1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A4738-3259-42B4-9249-718C18214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43127-B592-4706-93C9-D29C83492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3949A-116A-47E7-91AF-F73680304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2A13-9A0B-4D7B-95E8-DBCF31834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695B-ECA8-4CE1-918C-3F06461B5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6F48-07B0-44D2-93D1-252883A2F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3EC8-5662-417C-B410-9F32084A9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8E1E0-7787-4F22-87E7-94D94E23D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99FE5-145E-4342-A563-47A960B8A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A5289-BD3E-4314-97AD-2F1DCD9CD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6EF15-B202-4851-BEC2-C8DB6711C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EDB6-4CB3-4169-A0D5-5E35F4F62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1D7E-069D-4E12-B8CC-E30CCD29E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2D4E-5D9B-48C9-9901-BBB01292A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6366-5907-4C5C-BA1E-994B7B38F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7E95-2B13-49EE-AD35-4FBA11262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E707-0D6C-4F89-99FF-675537047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6ABF3-E40F-4F5B-BD38-ABDBCFEBB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46C24-5BEF-4976-A486-AAD712F0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6B78-4B2A-4D3B-91E9-4D72DD02B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71601-6833-4973-A624-6DE2E5D05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036B4-954F-4892-974C-96027580F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2C6A-783F-4D14-8D66-245418BB6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4377C-2F45-4941-990C-32E4E6882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C870F-A5CE-4915-B8CE-13E0BD702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0F8A-DAB2-417E-829C-7C71B51E7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AC462-ED98-4733-BD93-9F2809BEA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148D-6885-4400-9DC8-BCD5CB655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67EF-03AB-461A-A689-DEBBA51E0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0F7B-4034-4747-BA94-0EB990E0E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8BBA-8675-411C-9DAB-B68186359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4E95-718C-4E2D-9BA7-A57228B75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DFD2-F070-4314-990C-0FA5F6EC1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758D-7434-4D28-8ECB-30D4FFFCA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DC9EA-88E1-460B-B7CE-9271607EB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5F58-3EC3-4C60-9CA6-7E70F3B7C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44502-ECD9-4BD0-97F8-63207B3A9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1F02-2E50-434A-AF1E-BC2F9391B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672A-77A1-48A0-B6CE-EAC76C782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283C-18E3-4B74-895D-F14805D69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5EA0-0F22-4425-ABD9-83D8CCAA8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8EFDF-0D17-4E53-A5BF-6DB05FD31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B155-9C26-4317-ADF3-109F8D782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9E7F0-B131-459C-B078-6F961A3CC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ABC6-DBD2-4E8C-8003-C97A225F3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6B419-FE39-424F-8697-FAE321DD7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F78FC-1BA2-4C8D-AADB-8238EAB5D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6580-A321-4B9D-93C3-DD81004A1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7E12-5C87-47F4-B0AE-ACE07485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F910-79F8-41F4-BEF1-D5CD6E7C6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C6ADE-064F-4D49-AF74-BDD0758EC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B6255-1E11-47DB-8CA0-D3A5CD443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F7C54-8383-4FDA-A03C-1D2B6764E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2C1B-04FB-443D-8337-5658E9C03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07AD-11EF-4CAC-B616-C32E37F47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367E-ECD7-48E7-A5CA-6F6FCB3A8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B301D-D289-474D-80FA-F80999AA2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1484F-B5D5-4A78-A129-058414C0E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F5F14-BF56-43D3-AD22-0484C04AD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8F61B-F49D-4960-A871-0F52D0276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E757-86D7-4545-BC8B-C4FAD1022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BF80-98F4-4325-93A4-E070C2414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8FE89-0811-496B-B241-47946C083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34F6-8A8A-4CBF-8FBD-7DB8B54B6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E5E6E-10CD-4484-AC77-BB85DDD07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B280E-5C7E-4A24-B228-1C498AAB9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77F4-E135-4333-B4A8-68FE9D1B6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D5C9-B2A2-46AC-8A18-9D5043FC3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9A744-27B0-4598-8896-05960A4BC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BCD9-D591-4CE3-A144-4EE46E32B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27B97-593C-4CF6-823D-C1654D5A8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D2BF-5180-4E32-8403-C39DD32CC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3EA7-13CE-4135-82D2-DFDAD81F3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EA53-886B-478F-8560-8ED42E782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47921-A46A-45B2-B975-AF08C79E7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C0CD-CF08-430F-AF24-030D368E9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E0ECB-B959-4B34-BEED-180E88F9B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4895A-5F9D-4DC9-ADBE-CB90DFEB6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A850-4899-4A13-9989-B63942D7D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BF04E-F53A-40AC-8E40-20F8B6E98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E6D92-29AA-4CA0-AC73-E1BD07C12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529C-268C-48C7-83A9-78727AA50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0B34-9DCA-4A91-8DAB-632CC43E9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F013-07A5-4293-B777-59C64002D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1B9CC-A393-4B8B-B50D-43650F575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D2AF-2199-4861-861E-AC57E3377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A06D0-7889-404B-BF38-1583BDD9E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8E02-8C14-4222-BC33-D65FA1598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4038-4BED-451D-9EBD-FED4193C6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A34F-66C8-49F4-97E7-EDC521C9F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A006E-B8C7-4185-AACC-5C9465081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D1C7-AECE-4F8E-A5C9-18A61FCD3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51AFF-31E8-44BD-A895-99352451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E0FC-BED9-4292-A416-E1A5277EB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0B42-D36E-4B5F-AA1D-D400E5548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1A7BF-1850-4A9E-92E5-2FD813632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54B83-B30D-4959-97B2-84BC4F56B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439D-3F8C-4EB4-B3DE-FAE248822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4E50A-E280-4D1D-9AB1-289591C26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6BABE-1B26-451E-95A2-E4ABBE122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AAFA-3BEC-44D9-B2E4-28AFC2DEB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C4A-CE86-4EEF-B4EC-010966BB4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00C78-8EA6-48D1-A35E-CA026AE7B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C6846-1427-430D-ADDB-65C631C31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7E199-45E0-4DC5-909F-E6BE514D1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36873-7AFC-41E1-8E94-1FF3D5538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17767-FF2F-4A02-8998-198D7355A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B6154-B102-412F-B160-A89D58AEC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831C-157A-46A6-A2A1-65A4530BC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E2E99-38DB-4910-9E39-D9D15FF0C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E37D-4499-49CF-96CF-F8CC8D13D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47AC9-152B-4361-B44E-13C7ED779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A0CB-2E77-4376-9089-C05BD097B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4FC31-12A7-4278-8728-FF085A5BD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6A988-0A10-47BE-9187-15847FCAD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91B2-1B74-4584-AD31-1709A516F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CAF1-23F6-43AC-A3E0-05B13E0E7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B24C-82AD-4810-9454-A673F5CC5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47BD-72AC-4796-9BB0-7D89C13A5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490B-EC20-47CD-8BA4-AC3A33CF6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C0C67-CA4F-4D58-AFA2-E7ABDEEAB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BB879-3550-45D6-9896-5D3FA96BB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1018-6A20-47D5-A1BB-6FBC763C0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A3D3-36D6-495F-BCCB-875A6A564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DBE40-A7E0-46EB-8873-ACECC0113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D90B-B83F-4E97-82E4-63165FA83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A591E-1230-4634-8919-1616A1F7C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E0F7-ABD6-483E-A364-B0745837D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8D6C-97B0-4835-8A89-A6FAA4DD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231B-5CD8-47DF-B204-7906FB550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5177-4C46-4A5F-8BB7-27BB8A51E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D6D9-5B1C-4C2C-86A9-BE5ED08A2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F9D6E-E218-466C-B1B4-CD38ECC14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178D3-4375-46DE-9D63-99DA64B05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A791-4255-4410-9B72-49EC4E86D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6726-3908-4A8E-8C6F-B15C5740E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7C160-C6F8-42EB-AC86-BED9C3ED3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CCDA3-E530-43BA-A350-8F144D554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378CF-F6E6-4D25-BFB2-DD132ACBD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43632-AE1C-4C2B-99C3-1165BE1AB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19216-822C-432D-B961-02544C9AC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86C4-FAD0-4FDE-A7C2-6AAFB1B9B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432F-4C7C-4654-BFFE-8CC9379C6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5BB6-3E99-470E-86D6-D2B92B287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09A84-9DCB-4284-A262-893672057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E3A3-0A01-44F2-8A72-0F6705D60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6357-29FA-4103-96E2-7152620D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75B68-B557-4CA6-BE7F-01687562D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DED4B-9A5E-440E-9449-2AC215805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A80A-D097-41D5-AAED-5B760C96C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C1A10-8B1F-42E7-BDBB-A3560AD99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895D-83A1-4FC1-9A92-C04C34346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70C7-6CC8-4CA4-B6E6-68102850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B4E04-B753-4D8C-8568-260A4780C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79A6-0286-4D2B-AD0D-5E2E811DE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5E9A-AC81-4985-81A7-31EAE7A2E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03FD4-E4EF-4071-A6DE-75FE726CA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36B9-D101-46A3-8968-82EF24FA4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6A5A-A8A2-47B4-AAE3-3FC7860AC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262D8-57D6-4343-BD05-0CD6D83DD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18F6-28D0-460C-8FB4-BB6F4B0F0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EC56-3CFA-4EC9-B9D0-C8A45DFF0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F95F5-C4D8-490C-B36F-1AFAD1D27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2876-5751-4C72-9273-272D1FA74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25ED5-2C7C-4FCA-B869-82AC7D016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1C99-5CF8-493A-BA0D-A1C993701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8575-36EE-40B8-82A4-2AFE6F77B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E5F32-23B3-4CBC-9B7D-1C2FB8AC5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8AB2F-1F4C-4A28-8FF3-56ADAB027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824A-368E-4D05-BA5A-8EF66A302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BA327-EF49-4FC2-8C1D-CA7571E71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06DF-1103-475D-8F93-D6F413EDD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F5B68-607E-4E2B-B9FE-992268820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DD7D-C7E9-4358-9340-B5C01354A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BFA8-D83D-42EA-B52A-4C1338828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DAD6-00B7-4059-9CFA-1460AE925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36A30-EB16-442B-B8C1-3EA07531A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CFAC-7362-4B6F-A258-7F57B3212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12B6D-87FA-48B4-B27A-5CE0BEBB1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C632-604E-4770-ADDC-DC9236CB3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B00A7-A2DE-447F-9079-D145B4B76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4F29-EC86-4038-BF1D-99697F2FB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F99A8-E26D-4736-BDEB-BD1403483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C28CA-38EE-41A6-8486-91E5886F2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9B925-193D-4882-BBDE-B7842AA7F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459ED-62C9-4DAA-A6FA-4795AD58A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4E023-5091-4D5C-9D41-482A077B1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DEB58-4744-43AF-83EE-B7209EE5D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7474-3BBE-417D-AC31-5161F1429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FD5EA-07EE-4369-A38B-C0135B604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F4FC-FF1E-4973-B1A6-C044ECD66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8178-59B4-4C5A-B2C6-14571C34F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CD8E-4A94-457E-99A1-351B209E0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F283-5F29-4B8C-A0E4-F3F7CC366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B101-65F6-4063-A15E-242120231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D353-095A-4E55-816F-FF6808036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21BE-B040-421F-AA71-0884F05F7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9031-8423-46E1-84BE-830485BBE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F1C56-27AF-438F-9FF1-AC347EB13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73EBC-B604-4963-9648-96FBA5E63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351C-F080-4DF6-9FAB-B6F5B4EA4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7021D-DD0D-45C5-8873-A0A0A15FB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D18C-6D23-4ECF-A3D7-960829F77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6EEE-C2CF-4C5F-B48D-9CC22F940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5F87-CF2C-44A5-A1C1-0CC709A2D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33B2-1FC5-4D9C-A1AD-F00B76324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8C03-7087-40A5-BDD0-F013E9F6F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F13F-5AD3-4E3A-A1AB-2E423E31D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4396-590A-4B2D-BDDB-EF6247686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50E4A-66C2-4899-B875-EF9D57E21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880CD-6FB0-4709-AF65-E7DBDD70B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36347-C7D4-4227-9341-1F2E9C029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936B9-EDA1-46C3-80B3-80E68BCA6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7B6AC-DD3A-496C-A6A5-8757FC58A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70C4-77CE-4F90-8A42-2BE411459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1327-D067-4353-ACD8-B32F9DD9B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E49DD-8FB5-41E8-AB60-0DD84ABB5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299AE-5D02-4162-A3E8-8CDCDE0AF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8F08F-6FFC-4734-9DC7-818507980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3A72-E006-442B-9C6E-124B39FC0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0574-7535-457F-8C1F-84BE024DB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078C8-4333-4CE2-9DAE-A58165302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0B5F3-039E-4209-8A08-8FA595875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4E77-76A8-4BF6-8349-89434D809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993B-FE8A-47F5-824D-E864393EC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3333-4CFD-4154-A05C-7202836DD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342CE-3C19-422E-ADEE-6575914B4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02DC-08DC-4EAE-AC6B-3E7E191D2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91A9A-8435-486A-8D56-75A18C739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E077-8293-4A16-ACA6-2105E903E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9B92C-B37C-42FA-96A2-BB3524A64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B90E-1147-43F3-8ADE-79C95D291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AAE01-B6A1-481A-A53D-2DF9C40C3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2515-F30F-460C-A2A0-D8BA94D85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9D4F-0404-4D7F-9C95-2EBC275F7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95686-FCFE-4EBE-AE16-90DF11BBA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073C4-D18A-46B2-B052-4DEB1AE8D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0E86-1BE0-404E-B36D-B114024B1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E5A5-9C5C-4231-B73F-630B0671E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4E74-A9DC-46D3-8DF0-38B9FEEAA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FC01C-E485-484A-B126-A3D4DEFBE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003E0-315D-4B52-A9FC-7A1A10982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0041-C0F8-434B-B446-5580939F1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3D727-A96E-4457-A256-149AE6737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DAA02-6579-46F3-8334-FCEE6E930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5594-A735-4FAB-9458-1613DEF75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DC53-7A9E-438A-AF87-513E8906C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E746-5B92-4981-BB96-1E62C0F58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EA658-24AA-4C6E-90ED-BFDC92F99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EA599-90EE-49D5-8378-3B7CE0F1C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B167C-8FCE-4F6A-A843-BF5FEE48C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09288-382C-4375-B111-9D8A2FA7D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96E0-1CB5-4970-9BB8-DADC08DA5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F5D5-8B5F-43BA-A388-3F1E8716A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7884-7E8A-44A2-B6E1-2E5B7F92D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375A3-BFB3-4163-93C4-6F060846B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057D-4F12-464F-98DA-97D5DA8C6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6A6DB-A01A-4C00-97C1-C1841625E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29F7-BD93-40F4-94F3-AC9005715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623FF-2CCA-499F-BD68-1A4155BBF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B9878-02CD-4049-8B82-5B302E92A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D191-B0C6-40DD-BB76-2821F932D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2AB9-EBC4-4DF1-A447-FDC2CC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7F28-74B6-4B91-825D-943A859B3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8666-1485-45EF-A6BD-12BDAD62D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CCB5D-2384-4E75-9D64-31360D42C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5CA4-E44E-47DD-8134-2D561B91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A2C3F-8F91-4810-8EE7-D42D2395B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1C17-8BB8-4D4E-8E1A-28BF83C66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CDFCA-5295-47C3-9C45-EF6271A0E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06E35-8CD1-4558-B9F0-71295722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6080-76A5-49FC-B879-AA2A685F5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BAE6E-B00F-48F0-81A9-5A2E81FA6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B95F-FF5D-44C5-BD47-29B4CCD85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87AF-5D9F-48BD-875E-E1444E94D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CD446-12B9-4A09-B652-826E201FA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3847-8862-43C1-AAFC-745765D4D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CD5A-1D80-4637-B3FF-F249CD886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B86F9-ED0F-4B0C-B3FC-0F15F0D9B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4466-CBEB-4D20-BAEC-BB1B1BB77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CFE39-DC8D-45D2-AD22-B8083B48B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0E818-AED4-48B9-8E03-D07B85CB0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14F2-8E30-4EF9-A868-82D3FA563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0CC2-7A44-45C3-9A81-E263765E5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E44AC-65CC-4B5E-A993-4E04128BD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D2D2D-A16D-4D19-93B9-FB0688312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D28C5-8465-45D8-8829-C86B04692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2BE1-ACDE-44D1-849D-8F55C39C3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F048-A3DF-4320-85BD-9ED3999FD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52F4-90ED-4897-9F17-D07416033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6EED-65C9-481F-A8DA-F3E2096D2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4CAB-36AD-473D-9515-8CFC0025C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1A9BE-4640-4E93-AB99-57F260C78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0DE90-9707-43FD-AF69-308DDBE48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9682D-93A7-44B6-8063-C8153C0FA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38A08-ECB1-4B55-81CC-9E719AA9E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C5DBE-5D27-450F-A42B-A724E1FCB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D5B02-9F75-4A69-832F-CE584CA4B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8E4D-0244-4748-9682-9BD525901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569D-0A79-463B-864B-B05E37AC0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E6FE-5F56-4A58-9FD5-F1103659B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2F26-9191-431C-AC46-70FC90783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04B9-0CC2-4D44-B8B5-0353A90A6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CCB4E-0648-4285-8850-881FFA9AC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34428-0828-4453-9885-C626F2336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F52FC-AF96-4D7F-8003-87BAD7C58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EE20-0903-4722-9952-AAE40E7C1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E5EB1-BA41-4011-B0A2-1FE177663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DB18F-CE86-49CA-B4E9-E7C9D157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D677-803E-44CA-AA8A-9D024854F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A608-772F-455E-B296-A39ECFBE4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C6AE-CE61-474B-8313-A49205F49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0F855-4686-4D74-BEA5-0EB0529EB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28A96-A952-4DCF-A897-3D1B15A5C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E9CA-12CE-457E-9A71-B6201D25A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2CEA2-2E2A-4E8A-9542-0B677AE67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72F1-509C-4118-8D83-07C466652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F1BA7-E278-4F59-9FD8-A72644B49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2B4C-2727-4183-BFBE-35729827A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7EAF-F2E8-417D-B8B3-5322E050E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338C-534B-4D01-B143-50E545787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CF8BF-BB0C-49BD-B1F2-E5F7B7787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5F80C-47A6-4DDD-8958-06EE01A2B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290B-23C4-47DF-B6BF-1E5592FFF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08A14-301A-483C-AC52-3F8288D2D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A6725-E7BA-4053-A11F-9961FDB99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0C35C-EB30-4148-9894-CD098C4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1B62-467E-4F91-9EA8-A4F1696FF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F1BD-7F76-4CAF-AE10-D09758EE3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86070-3D2A-40F6-B66F-71EAACB33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20C-6DA2-452D-997D-D04D3F716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FECAB-742C-40A0-95EE-7A7A758AA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D321-DAE7-4A28-A07F-F0DF7B1C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B00D6-982A-490C-8B08-E84288444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23F78-9440-4446-B353-5C648BBF1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4AD6-EF2E-4AAA-B241-8C5737B46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115DC-5ED5-4E9F-A850-474F22EA9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7B18-BEDB-4650-8D52-886F033E2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2FDA-4599-4968-83D9-A113170E5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B9ED-ADA2-4894-8186-17392E2D2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CAE4-2428-43BA-88C9-43D22BF10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53DD-C396-4DCC-B8B5-C9574F41F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71EC6-B325-4ED9-B48C-332BBA40C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2EFDF-0792-4EFD-B2CA-A2B57B244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D7770-20B5-4BCC-AD9D-4E3707CBC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1ECB-551E-4692-B198-2ECF81945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E2096-D76E-476A-9687-1A4258475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5A8F7-079D-4F2B-8B7F-C087DBB24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04D2-FB00-445B-8D37-00A741819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17AB-D0E1-4F09-B59F-3AA09318D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A044-23FE-4362-B4D5-940ADC1E9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BF22-4F2D-48B8-9AE7-D29377C44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ACB0-00EA-4C10-A516-5CFB92773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6728-03CF-450A-B3CC-D2C2C564E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522D9-6131-4D51-9BA4-CC02333B4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E6C7-C7CD-478E-AE98-CED7660FA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CD0EE-DA9F-422A-BAA4-3D4FA22C9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144E6-0B49-49FE-9E2B-2CB963F3E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08AF7-A8BC-4318-880D-9681BC2C8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88CD9-5B40-4EA9-B84E-DAB1799A3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7E4F-300C-4E95-A576-B4D556A6C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BB4A8-06F9-4DDC-91A4-D3B56EEB5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E4827-CD09-42F1-A1BF-C620F97A9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C0FCF-2911-4936-8F7A-A579E35EE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AF40-095D-4582-8969-BF16A08F7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90A3-8133-4D7E-A56E-555BADB09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92A17-B93A-443E-9403-8A5AEAF8F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FD4C-4990-4792-993C-6332E0055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69982-8C1A-4E66-A390-D0530201D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65FC-D6F8-43E9-BB9A-851BCDFAF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2A6F-1A87-42F1-999C-7F7F66648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C89C-E37D-4456-BFD5-AF443CFAA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32A4-295A-4C9F-8DCD-1CD913BC0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40E89-A40C-4BD5-A9CE-14C677B42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B03D-3F3F-41F2-BA99-F907FCBC3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E26E3-E632-426A-B769-ED6543511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7405C-7812-4C49-B83E-F257D70D5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B11C-98E0-4A55-ABF8-5338F5879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F1669-2CBD-4D76-A72C-F79D1EFEB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BCEC-710D-400F-94B5-1B8A66F5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D995-D940-4A22-8C41-8F3E1A975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E094-8C36-41B3-A338-8259E949C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9E4C4-46BF-447D-AE67-76066E956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20CA-6E71-40B3-9F59-93245494C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BA872-6141-41B4-AB66-0B5195F9E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87F0-CFBF-4FCB-A858-7EF2DC4FF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387DB-817E-4499-B67D-D0BB17E53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D313-1531-417A-85A8-3085ADFFB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D50B7-62CB-45B0-A9A9-04BF4EE74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046C-FE12-4AB7-9010-56FE60DB9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B061-277A-4D70-9D36-8D955154D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06A31-ABDC-4BF7-B015-ED37CFEC3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7F958-8CC4-4125-9B1B-7ADAFBDDC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6985-0F64-4FBE-94FC-CD023E84F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06D1-C723-4347-9635-FCF0E9784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374CA-7C3A-4254-B5BA-BA73FF0FA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0A738-D73C-4621-BA54-93F1AA7DA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4FAA-DBFC-43D4-A08F-8FF1F0D46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1B90A-F31E-4F06-AB5C-C61DA4708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5755-7D86-4E43-B2D1-A09D027B7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583C-47B5-4E25-AF28-0130AA849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CF72-AEA7-4FF9-865C-26497E14B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29749-F593-44E9-BF43-F9B64275D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318AB-E8BB-49E2-9873-8B26B8169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06E63-112C-4768-BA2F-E0ED521A2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C5D2-AAFD-4759-A7FE-D16524EA6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B407-0CF5-4CD8-9681-C0E874126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F740F-4EC2-40D1-A06A-B9742D218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F0CCC-328E-441C-8751-9761B9AF1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A6E6-8D3B-4BB9-8A5D-4BED27240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33AF-AB4E-4766-9E40-7C4279304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AC88-4571-4B62-93F8-1791A7507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79B5F-19FA-4BBD-AEAE-C68BD0416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0268E-DD2D-4428-BDF0-6F9D0E92A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124F-1FB2-4ECE-A534-0F5BDE4E3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E8314-BC69-48F6-A1AB-80807788E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063D-08B2-42DB-83D3-C8EEE2D21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5003C-5026-4802-B514-8D7523BD3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CF271-0056-4DB0-9AA3-EC95AB1CB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35341-514D-414C-8B6B-87533D165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354D6-E7EC-4065-A7DB-D41A7B025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FF3-3919-43C7-AF21-4A9202CC2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7531-4412-4122-AC98-512B20B1C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9B65-5E67-4DC9-91BC-910CD6EE3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2D536-5777-44A9-B470-606BCFC34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E0E6-A22B-49C3-902E-3BB78D033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B70B-802A-42BC-BC4A-E66E4A9BA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4A2C7-82B2-4687-8C82-4BBA2F9C3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672-FBEF-4BFF-97FF-260C2F3BA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D43A2-3BAF-4FDD-83E6-149103D99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48949-4812-48F8-9250-65217BDF3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0FF9D-C7D5-4ABB-928C-2FE75DEC3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A011-0F1E-440C-A661-C3A0F8C7B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C390-9C11-4810-8976-022B104A6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7B02-161C-45B5-B7FC-672C03017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FAC26-5651-428F-9933-3B53DDAA7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4FB41-FA41-42F1-BC91-0E2D5B7B4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32B9-AA08-44B7-A93F-172D05EC6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CD1B-BF72-46FC-8292-AF6EF1E10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1652-D2B6-480E-BA6C-852A40DD2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6D334-BD7C-496C-9486-78DDE5FC0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55D2B-3482-4101-B3C9-2B269A534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E230-93FB-4D6E-AA48-C36A41655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B1130-C386-49C2-8C45-987CB8FB7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AD3A-7C46-4DA5-9784-9D0F6AD34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F9CF-920B-4B65-A5D6-A2F701EDB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6E17-3498-4C89-8382-BACDBB8F1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47640-C5EB-419D-8DF2-38725ADB7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8B13-DB0B-4BDC-BDF6-67519DC0F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E84A-6194-4643-9E74-A8FB149A2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DFF59-EAF6-45D1-A5EE-8C9ABE8D2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9C2C-EB49-47DA-A32F-FE4F887A1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0"/>
            <a:ext cx="20955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61341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FAD9-81D0-4A19-91AB-F83DA31F1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92DF-909B-450D-88CD-61C7BDFDB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7566-1D93-4B41-AB50-91CE8A51C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9187-A4C7-4A02-A568-BE2A49383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8C102-BEA7-495B-9EAE-FE3AFE7C0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D9055-5CBD-4E7E-9B39-43763C30E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D73D-62A6-419E-97E1-7DBEE28F2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F46DA-F36F-4E79-84F0-66FF1EB82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EFB1-AB49-4D34-B4B9-8213BC8E4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5FD8-8A6B-446C-97D4-47BCF6149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367D-EF98-46F9-9ED2-8C7762382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89E3-595D-46DC-8005-D0EE36E3A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5BD5E-4782-4CD0-87C7-929F69BC8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6E00B-AE10-4745-868A-5614FC0E1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21E57-8C62-4A9B-9372-03724BC12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AC2F-EF8D-4F7F-8D75-E0762BAFC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B48EE-8476-4A74-B5D5-C71D2BB81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AB55-F3CC-4070-AE03-953462224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40B4-2B9F-4BCB-BC5C-9ECADCE04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901C-3C08-4EA9-813B-DBB226055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F9BC-EF6D-442F-B548-2ABC2E23D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25DE3-5E14-4C25-BFCC-BFE7638C5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8D0F-D572-452A-A50D-E640092B4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A8E02-7FD2-469A-82FF-DB6D94A9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42E45-54B5-4761-AD11-A5F039E0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731D-4E0A-4BBB-B9C3-8BB7D2845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B78D7-625A-451B-8579-85C0F447B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A218-BFAF-46B0-A124-4145DEE6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1EF4B-E9E8-47A8-BDBC-35CDE3946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F3EA-D885-4255-BB69-8E091921E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8953C-DC77-4854-B554-BEAAA1A0C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95CE0-332D-4CE6-9373-98F2173D7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DA48-577A-44D5-BF54-FD8AAE4C2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E825-8FCC-4B9C-8A4B-09EA8B0AA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B642-A6BD-4032-934C-8D0F27E60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3E490-244F-4119-8B17-B33BD9A4A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0"/>
            <a:ext cx="20955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61341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B464-1A87-426C-BEDE-EE2E32181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0EE0-5672-45AF-8845-1C2E24881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06E1-3EE6-4D67-A358-9DD692633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3C3A3-994E-4C68-B104-CF18DF1BE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7E4B-E878-4294-8635-3AF0B64C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538CD-6E1F-4FEE-B288-FD9447884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0B98-3A4F-4134-8831-BC95CCA7E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B4CD-7F0C-44A7-814B-4E17EE244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0E8A-C3EB-429E-8F0E-D6DE14798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DAA95-C6E6-474F-BF36-E086388DA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3BEA1-4A9F-4615-A922-92A69737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A5305-118E-4E68-9D10-C752099C2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45C3-8A55-4912-BD5D-747127402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2A223-0AEE-40F0-84A5-C651E40F4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8A8E-2F37-4E37-94F3-54905503F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4C95-6223-4734-9E88-E264E98D2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E72AF-E514-4851-AFF7-CDF519BD3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40AF3-7312-403F-BEA0-1BAF84E85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6683-4C4E-4878-A104-5EB1EB32C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5E69-1061-4BC2-9A85-4DF482767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A16D9-3956-40D1-B37A-7EDDA3CB8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89573-9390-4462-9783-4D53C244E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73C18-15A0-4595-8DAA-65B6EFD89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E9D0D-2EE7-48AB-87B7-6E7AFC3C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658E-D4E5-46FE-8F23-BDF394328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CCB10-92CB-42B4-9B50-50E958E6E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DD8B9-11B8-482E-A816-61D7FAA54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D1CE-4F17-4C6F-A9C5-E51187F7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26729-69AD-471A-B411-FF9B28DB8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7485-101B-4FBC-AC9C-495B83C92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42F65-300B-4F23-91E0-E558B6C25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CC25-745D-4CC3-B483-D5C763488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CCB4E-4290-42C3-97D9-7B5C792CC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A29F-D880-4CD6-99E4-71403AE1D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F7B2F-7423-4E90-8026-BFCEE63F2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4807D-9AF6-4B97-A2C4-62BB86FDC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0ADA6-747C-4AD4-B561-CDFEE5B1C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0"/>
            <a:ext cx="20955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61341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47058-583A-497D-B88A-A3DAE408B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EFBE5-0BC6-4CED-AC0C-784AE57B3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20764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769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F5EA-6854-4DA9-BAB6-79CFB2FDD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A8CD-3588-46F5-B4FD-DCA62F64C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A3399-A2E9-4460-BB86-001600CE4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A17B-4CED-42BA-AFA8-DB6D653B8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DA76-F2DA-47D6-9C04-F602E095F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F1CD0-0133-4B27-970A-8AEEB343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DE5-3B6B-4F9F-AB81-0B12F6CF4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62BF9-A02F-41D9-B597-E69EFB4E3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0F92-1356-4D52-B406-89120C35A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B3D7-CF78-4834-B4D1-969FBE1F1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52E20-8FF3-4259-86D7-9EB72F67D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9240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6197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CC4AF-1132-4071-97B1-6536DE75D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757C-A011-4956-A4D7-92CF74DA8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C3DDE-169B-4FEE-B22C-4217767AB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24B45-280E-45ED-9555-C7B56766C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A43B2-2292-4E29-811D-EB2E2F266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583B6-C33D-4D62-ACE3-130C70A46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0C01-0833-46BD-B70C-C71F98DC9A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AA5C-C7CD-4AAB-B764-7C3CC04CD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87932-0A36-48A1-AB26-E55B73DE5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EBEB-2959-4EE6-9383-D43D06BC7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5CF7-2B70-4956-9F02-AE5308ACD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1188-8A1A-4C08-B22D-486ADC88E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905000"/>
            <a:ext cx="17907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1905000"/>
            <a:ext cx="52197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9194-19A0-4806-8632-59F3199A9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7B74C-03F6-4597-8AB1-A81F7AD24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8F32-F317-43AF-89CE-7DBB98D68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8842E-4001-4363-95C9-0BF20CBCA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0ED0-4C59-46C2-A7B2-ACFCDF50D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F47B-B9FE-4B11-8DE8-E82A11B7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458F-E0F8-4AC6-84E2-1A22F8B79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ED03-AAB2-4924-AB16-0237DBBA3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7621A-6A79-4E92-BFF0-97D758390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BAED-75A8-4E0D-8C5F-479349A5E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FA4BC-EF78-4927-85BE-BA8094346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E7AFB-D7AF-425F-BD92-95BC76EBF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20764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769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DCD61-0CEE-4FC7-8AEA-942D8BE9A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64FBE-472D-4F1D-A27B-5AF596502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2A3E7-5F51-409A-B9C5-36D301A33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0C51-DF9E-48B3-816B-37259389C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EB8E-E4BB-4B53-A4C8-71AE25796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4E2D7-4F08-40BE-9148-ACFF66418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D53C-C271-49B0-A304-0DA9A84CC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36D0-8BB8-430F-B058-8DD48E55E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B7FF8-7002-45E2-B94A-6FE419389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160E-1F75-4DAB-B949-52D807EBB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1C31-3A6B-4BC6-BE71-C15868EFE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B939D-89B6-415B-AE0C-23F3A86D3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9240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6197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5AFC1-0A53-43F7-937A-9D59774A1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5584-843B-4034-8925-03B2C28C0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A259-812D-430F-BFF3-A1A1A9C63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8FE0-136D-4A89-A397-1F5CA5A6F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C47F-2EBB-4F25-A370-AF2CD6314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B464-96BB-4989-90AB-D5EC7FE34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55DB-574E-4699-A65D-7D8AFE9DE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65EE-924F-4F58-8F54-5E48B98B8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D7F1-070B-47A1-A0BE-D8A94E8B9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69A6-12F9-415D-8A94-655F42CC8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021C-8E6D-44F4-8046-E69B8F8A8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B5AC-44DA-4469-81BA-2B61128F0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905000"/>
            <a:ext cx="17907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1905000"/>
            <a:ext cx="52197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83BB-A5BE-42B9-A342-0962C4C1C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DB76B-B7AB-4A4E-A598-0FBE2B14A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ED471-EF59-4BDA-AB38-6B26A8276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BEE7-FD3C-4155-81B2-0B87337CD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8A59C-1DB5-46B1-A0D3-D3336E356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150E-CC09-488D-9057-947DE62F5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AB58-D0CB-48C0-A0CD-C15CE5411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4ED00-EB9D-4B21-9208-FF732D532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54FD-EC2E-49AE-854D-7EC172566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B7F1-8D70-4FCF-9BA8-CE2C3D5B7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0E8F-32BD-4A21-873B-A0E5A73AE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0DC5C-AE31-4533-8F3A-966958082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20764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769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936A7-4533-4265-B3A5-BDC9085D0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9187-D8CC-4DC4-B281-07DA35079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80C1-F75B-4FB7-A942-0BEEA9FF8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8D1C-187E-4803-98C6-30F27EF83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997B-EDC8-4B96-BFB7-88D1FB7FF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3613-A5B9-4800-8190-0D795FB07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27F8E-ECE8-4F02-BD58-479DB5884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1F488-E03B-44F4-B4BF-C3E5D2E16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C57B9-9E19-4B29-84CE-B10719BF9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AC7F-F5B3-4A13-87EB-71EC1F0EE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284B-C71D-4331-B624-A335B590C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0503-B4B0-4192-8A62-D996FD93D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EC6F-F141-4DF2-ACB8-BDF55CDB9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9240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6197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CF23F-F23F-412F-8B01-2848FB5C4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F7F0-7378-4D8F-ADD2-A513D071E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B39EF-F457-4712-942F-B4DA1233E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B38B-53E4-45C3-885A-9A0840883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63E8-6486-4E9B-8721-D9EA9D479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28E6-1F0B-47DE-B379-74EDFC8BC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DCAC5-0534-49E0-8ECF-9143320CE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0F85-93F6-4A97-919B-3478354C9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9065-81AE-4A7B-BE45-CD0DF56DD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9036-E553-4FA1-809C-AB4353C81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7DDD-7074-465E-A35F-D880B07A0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3362-71ED-4A57-B2D7-0D383588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905000"/>
            <a:ext cx="17907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1905000"/>
            <a:ext cx="52197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A274-9D15-4E3A-BE9A-F6C460CB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5584-843B-4034-8925-03B2C28C0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A259-812D-430F-BFF3-A1A1A9C63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C47F-2EBB-4F25-A370-AF2CD6314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B464-96BB-4989-90AB-D5EC7FE34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55DB-574E-4699-A65D-7D8AFE9D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65EE-924F-4F58-8F54-5E48B98B8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D7F1-070B-47A1-A0BE-D8A94E8B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69A6-12F9-415D-8A94-655F42CC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B520-E9F1-40A7-8D90-EA898F6B5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021C-8E6D-44F4-8046-E69B8F8A8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B5AC-44DA-4469-81BA-2B61128F0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83BB-A5BE-42B9-A342-0962C4C1C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6BDF-FEDA-46F5-A6F1-188095584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2872-59F4-4BDD-8CC9-916052964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A648-1FB8-4911-8450-E59CDCAE7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A84F4-2C75-4A27-BC7E-E01F4F14D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E6A0-046B-48A4-9B17-3B8269697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F8A0-BB17-4144-942F-DBC19B6AE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6E055-0B71-4EB9-BA88-C618CC2B9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2288D-F9AB-426A-9C41-872848B04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67C4-1773-45D5-B71F-403AF680C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C1DF-C354-4747-BA8E-E70DEB1BD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7AD1-DB3E-4794-B0F0-AF539EB2F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7A42-8527-41E3-A900-C180E3636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7286-2078-4E0E-BF47-889B8FE74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47DA-A7A1-4B59-AA14-67130DDBE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05E82-4AD0-4226-ADC7-313BE2F2D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02E2-46B3-4E42-935B-E75EFA808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466C0-622D-41E4-B386-9980CFC72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0F06-6982-471C-B026-88046C695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2E25-C974-4F27-8ABA-8FEC79301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1E301-37D8-4665-81BF-F13BE6952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8C33C-76A1-4C7F-ABDF-508AFFFE9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29FDD-1769-4718-A5BB-A65E8C907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EFE6-F7EC-44D8-A33D-41E1407D5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F887-B1C0-4D89-9F3F-9DF9FABE4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9223-93F4-41E3-8CFC-0315E17A0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0AC1A-9F4A-43CB-98D5-357C8B38F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3CD6-EF34-4124-B01C-28D3E421C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0F76-549D-4D93-93A3-EB90E2579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C3B2-DF2C-48BA-A346-1929E292A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2E045-EBCB-46A9-A917-69335D43B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F4AA6-8BD8-490C-A870-1BFFA20AE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4CF5-7442-480E-A4FC-97C3EE572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F288-1522-4F82-9105-494152D1B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E129D-66B2-4245-9414-DD9F3BEC4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D642-2869-47E7-A385-C3A1A6ABD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CDB8-0F6D-47DF-8092-A22AA1E72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8B137-A978-4035-8907-C08208203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A8E6-7118-4A3A-A84E-968A80102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0EDBA-AFD9-47C5-8118-7BE6CB895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6EFF-C4B7-4C40-BF51-515FE9D76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D87EA-609B-45CC-9731-65C96F49E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B6C1-615C-403F-BFD1-7D5B271CA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2998-CFDC-4847-87B0-EC9113CF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59BF-2C41-492A-8DA2-7449AC92E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4E456-D6F2-4D4E-9230-895520EC2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5243-DB9B-49A0-A398-3E24FB325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B108-AF67-4D4D-B94D-7F80218C3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9B2F-E7B0-40D5-834A-1E48A02BA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282CF-7E0D-4518-B455-53F286A3C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E597F-A331-4E88-B318-1EE6D72F6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E8A3-6F64-451C-90EA-BEC803A62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5A134-A15D-48D5-BCFC-3D811B3DF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522E7-C1C6-42E9-9C59-3EC7E6764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35DA-2E29-415B-9B12-A59578890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B4E8-D2F4-4459-B270-215CB5998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007BD-918E-46C3-B59E-ADA38CFB8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2A8F-BDF7-4C18-8A9A-6AF2425EF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A65D-E27A-4609-A4C2-C3426DC30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55231-EF73-49D6-A0CE-49E459662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C53B3-2D6A-42AA-8D48-8241D5EE2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DBE74-BD44-4816-80E4-3140F3051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1838-89AA-4A4D-953B-E58C5BC80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3A915-793A-4989-B39A-854AA54A7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40B71-99A5-426F-BE33-F5C22281F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7170-7861-4162-8426-98CC78937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5D38A-D4CA-4D92-833D-C5EB0D222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438A7-AB62-4647-AFBD-A19C9B20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ECC7-30C1-481E-A2FB-3658BA4FD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37848-B131-48FA-8B42-5947AA0BB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7B77-9757-4120-8BC9-DF77F330E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54C4-1290-401A-8AC8-714D5C79D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A8A1-0339-426D-A7C3-12BD17D9B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A63E-89D8-4B15-9E61-21A36A326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ED829-1CCD-4422-BB43-839395C80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25C8-BF19-4427-ACE0-5663EC59E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BFC80-5DD1-417C-91D3-C02F9E65D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05DEC-8BF3-4881-9C1C-B1BCEB94B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9BD8F-5DE6-48A1-AB6B-44F25431A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BF2AE-48D3-4E50-A830-FE7F94746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1D2F7-917F-4D0E-A411-931F8B9BF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7BAE2-AB23-4F4C-B0C7-86CE027EF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E983-E749-4866-97AB-8FC448AD5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F2822-D58F-46A8-B49E-BF3282E35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ADF2-9433-40C7-BD03-5DC1C23B7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C920-4074-4DFF-A263-63FA918E2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9AC3-E5AC-4C66-89E6-D346C540C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EA18-42A7-4393-9838-8063E1125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913EA-2A3C-4D11-ADF0-C9B58586D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7B09-59A7-4338-8873-5A93C6098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8EAA-63DE-405F-A15A-E061E0D2C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6519B-9A0D-4636-8F5E-E86F27581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466C-8B82-4100-B8DF-08F8E144F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BBBB4-CA3D-4EDF-9790-73ED2F3F7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5CEFF-93B6-44BC-B61E-F8E4AAF09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6E2BC-43B3-4061-8147-FEC99A003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A1D77-C5EF-4983-97CC-D95CF74E7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AB528-E2C6-4ACF-A90A-575E8F86E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5584-843B-4034-8925-03B2C28C0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A259-812D-430F-BFF3-A1A1A9C63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C47F-2EBB-4F25-A370-AF2CD6314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B464-96BB-4989-90AB-D5EC7FE34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55DB-574E-4699-A65D-7D8AFE9DE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65EE-924F-4F58-8F54-5E48B98B8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D7F1-070B-47A1-A0BE-D8A94E8B9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69A6-12F9-415D-8A94-655F42CC8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021C-8E6D-44F4-8046-E69B8F8A8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48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49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50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52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54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55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57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58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59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61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63.jpe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13" Type="http://schemas.openxmlformats.org/officeDocument/2006/relationships/image" Target="../media/image64.jpeg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image" Target="../media/image65.jpeg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image" Target="../media/image66.jpeg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13" Type="http://schemas.openxmlformats.org/officeDocument/2006/relationships/image" Target="../media/image67.jpeg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image" Target="../media/image68.jpeg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image" Target="../media/image69.jpeg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image" Target="../media/image70.jpeg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image" Target="../media/image71.jpeg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13" Type="http://schemas.openxmlformats.org/officeDocument/2006/relationships/image" Target="../media/image72.jpeg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13" Type="http://schemas.openxmlformats.org/officeDocument/2006/relationships/image" Target="../media/image73.jpeg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74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13" Type="http://schemas.openxmlformats.org/officeDocument/2006/relationships/image" Target="../media/image75.jpeg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13" Type="http://schemas.openxmlformats.org/officeDocument/2006/relationships/image" Target="../media/image76.jpeg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3.xml"/><Relationship Id="rId13" Type="http://schemas.openxmlformats.org/officeDocument/2006/relationships/image" Target="../media/image77.jpeg"/><Relationship Id="rId3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11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4.xml"/><Relationship Id="rId13" Type="http://schemas.openxmlformats.org/officeDocument/2006/relationships/image" Target="../media/image78.jpeg"/><Relationship Id="rId3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8.xml"/><Relationship Id="rId1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52.xml"/><Relationship Id="rId11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5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5.xml"/><Relationship Id="rId13" Type="http://schemas.openxmlformats.org/officeDocument/2006/relationships/image" Target="../media/image79.jpeg"/><Relationship Id="rId3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59.xml"/><Relationship Id="rId1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63.xml"/><Relationship Id="rId11" Type="http://schemas.openxmlformats.org/officeDocument/2006/relationships/slideLayout" Target="../slideLayouts/slideLayout968.xml"/><Relationship Id="rId5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7.xml"/><Relationship Id="rId4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6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6.xml"/><Relationship Id="rId13" Type="http://schemas.openxmlformats.org/officeDocument/2006/relationships/image" Target="../media/image80.jpeg"/><Relationship Id="rId3" Type="http://schemas.openxmlformats.org/officeDocument/2006/relationships/slideLayout" Target="../slideLayouts/slideLayout971.xml"/><Relationship Id="rId7" Type="http://schemas.openxmlformats.org/officeDocument/2006/relationships/slideLayout" Target="../slideLayouts/slideLayout97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0.xml"/><Relationship Id="rId1" Type="http://schemas.openxmlformats.org/officeDocument/2006/relationships/slideLayout" Target="../slideLayouts/slideLayout969.xml"/><Relationship Id="rId6" Type="http://schemas.openxmlformats.org/officeDocument/2006/relationships/slideLayout" Target="../slideLayouts/slideLayout974.xml"/><Relationship Id="rId11" Type="http://schemas.openxmlformats.org/officeDocument/2006/relationships/slideLayout" Target="../slideLayouts/slideLayout979.xml"/><Relationship Id="rId5" Type="http://schemas.openxmlformats.org/officeDocument/2006/relationships/slideLayout" Target="../slideLayouts/slideLayout973.xml"/><Relationship Id="rId10" Type="http://schemas.openxmlformats.org/officeDocument/2006/relationships/slideLayout" Target="../slideLayouts/slideLayout978.xml"/><Relationship Id="rId4" Type="http://schemas.openxmlformats.org/officeDocument/2006/relationships/slideLayout" Target="../slideLayouts/slideLayout972.xml"/><Relationship Id="rId9" Type="http://schemas.openxmlformats.org/officeDocument/2006/relationships/slideLayout" Target="../slideLayouts/slideLayout9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7.xml"/><Relationship Id="rId13" Type="http://schemas.openxmlformats.org/officeDocument/2006/relationships/image" Target="../media/image81.jpeg"/><Relationship Id="rId3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6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11" Type="http://schemas.openxmlformats.org/officeDocument/2006/relationships/slideLayout" Target="../slideLayouts/slideLayout990.xml"/><Relationship Id="rId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89.xml"/><Relationship Id="rId4" Type="http://schemas.openxmlformats.org/officeDocument/2006/relationships/slideLayout" Target="../slideLayouts/slideLayout983.xml"/><Relationship Id="rId9" Type="http://schemas.openxmlformats.org/officeDocument/2006/relationships/slideLayout" Target="../slideLayouts/slideLayout988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8.xml"/><Relationship Id="rId13" Type="http://schemas.openxmlformats.org/officeDocument/2006/relationships/image" Target="../media/image82.jpeg"/><Relationship Id="rId3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7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92.xml"/><Relationship Id="rId1" Type="http://schemas.openxmlformats.org/officeDocument/2006/relationships/slideLayout" Target="../slideLayouts/slideLayout991.xml"/><Relationship Id="rId6" Type="http://schemas.openxmlformats.org/officeDocument/2006/relationships/slideLayout" Target="../slideLayouts/slideLayout996.xml"/><Relationship Id="rId11" Type="http://schemas.openxmlformats.org/officeDocument/2006/relationships/slideLayout" Target="../slideLayouts/slideLayout1001.xml"/><Relationship Id="rId5" Type="http://schemas.openxmlformats.org/officeDocument/2006/relationships/slideLayout" Target="../slideLayouts/slideLayout995.xml"/><Relationship Id="rId10" Type="http://schemas.openxmlformats.org/officeDocument/2006/relationships/slideLayout" Target="../slideLayouts/slideLayout1000.xml"/><Relationship Id="rId4" Type="http://schemas.openxmlformats.org/officeDocument/2006/relationships/slideLayout" Target="../slideLayouts/slideLayout994.xml"/><Relationship Id="rId9" Type="http://schemas.openxmlformats.org/officeDocument/2006/relationships/slideLayout" Target="../slideLayouts/slideLayout999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9.xml"/><Relationship Id="rId13" Type="http://schemas.openxmlformats.org/officeDocument/2006/relationships/image" Target="../media/image83.jpeg"/><Relationship Id="rId3" Type="http://schemas.openxmlformats.org/officeDocument/2006/relationships/slideLayout" Target="../slideLayouts/slideLayout1004.xml"/><Relationship Id="rId7" Type="http://schemas.openxmlformats.org/officeDocument/2006/relationships/slideLayout" Target="../slideLayouts/slideLayout1008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11" Type="http://schemas.openxmlformats.org/officeDocument/2006/relationships/slideLayout" Target="../slideLayouts/slideLayout1012.xml"/><Relationship Id="rId5" Type="http://schemas.openxmlformats.org/officeDocument/2006/relationships/slideLayout" Target="../slideLayouts/slideLayout1006.xml"/><Relationship Id="rId10" Type="http://schemas.openxmlformats.org/officeDocument/2006/relationships/slideLayout" Target="../slideLayouts/slideLayout1011.xml"/><Relationship Id="rId4" Type="http://schemas.openxmlformats.org/officeDocument/2006/relationships/slideLayout" Target="../slideLayouts/slideLayout1005.xml"/><Relationship Id="rId9" Type="http://schemas.openxmlformats.org/officeDocument/2006/relationships/slideLayout" Target="../slideLayouts/slideLayout1010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0.xml"/><Relationship Id="rId13" Type="http://schemas.openxmlformats.org/officeDocument/2006/relationships/image" Target="../media/image84.jpeg"/><Relationship Id="rId3" Type="http://schemas.openxmlformats.org/officeDocument/2006/relationships/slideLayout" Target="../slideLayouts/slideLayout1015.xml"/><Relationship Id="rId7" Type="http://schemas.openxmlformats.org/officeDocument/2006/relationships/slideLayout" Target="../slideLayouts/slideLayout1019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11" Type="http://schemas.openxmlformats.org/officeDocument/2006/relationships/slideLayout" Target="../slideLayouts/slideLayout1023.xml"/><Relationship Id="rId5" Type="http://schemas.openxmlformats.org/officeDocument/2006/relationships/slideLayout" Target="../slideLayouts/slideLayout1017.xml"/><Relationship Id="rId10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16.xml"/><Relationship Id="rId9" Type="http://schemas.openxmlformats.org/officeDocument/2006/relationships/slideLayout" Target="../slideLayouts/slideLayout1021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13" Type="http://schemas.openxmlformats.org/officeDocument/2006/relationships/image" Target="../media/image85.jpeg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2.xml"/><Relationship Id="rId13" Type="http://schemas.openxmlformats.org/officeDocument/2006/relationships/image" Target="../media/image86.jpeg"/><Relationship Id="rId3" Type="http://schemas.openxmlformats.org/officeDocument/2006/relationships/slideLayout" Target="../slideLayouts/slideLayout1037.xml"/><Relationship Id="rId7" Type="http://schemas.openxmlformats.org/officeDocument/2006/relationships/slideLayout" Target="../slideLayouts/slideLayout1041.xml"/><Relationship Id="rId12" Type="http://schemas.openxmlformats.org/officeDocument/2006/relationships/theme" Target="../theme/theme95.xml"/><Relationship Id="rId2" Type="http://schemas.openxmlformats.org/officeDocument/2006/relationships/slideLayout" Target="../slideLayouts/slideLayout1036.xml"/><Relationship Id="rId1" Type="http://schemas.openxmlformats.org/officeDocument/2006/relationships/slideLayout" Target="../slideLayouts/slideLayout1035.xml"/><Relationship Id="rId6" Type="http://schemas.openxmlformats.org/officeDocument/2006/relationships/slideLayout" Target="../slideLayouts/slideLayout1040.xml"/><Relationship Id="rId11" Type="http://schemas.openxmlformats.org/officeDocument/2006/relationships/slideLayout" Target="../slideLayouts/slideLayout1045.xml"/><Relationship Id="rId5" Type="http://schemas.openxmlformats.org/officeDocument/2006/relationships/slideLayout" Target="../slideLayouts/slideLayout1039.xml"/><Relationship Id="rId10" Type="http://schemas.openxmlformats.org/officeDocument/2006/relationships/slideLayout" Target="../slideLayouts/slideLayout1044.xml"/><Relationship Id="rId4" Type="http://schemas.openxmlformats.org/officeDocument/2006/relationships/slideLayout" Target="../slideLayouts/slideLayout1038.xml"/><Relationship Id="rId9" Type="http://schemas.openxmlformats.org/officeDocument/2006/relationships/slideLayout" Target="../slideLayouts/slideLayout1043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3.xml"/><Relationship Id="rId13" Type="http://schemas.openxmlformats.org/officeDocument/2006/relationships/image" Target="../media/image87.jpeg"/><Relationship Id="rId3" Type="http://schemas.openxmlformats.org/officeDocument/2006/relationships/slideLayout" Target="../slideLayouts/slideLayout1048.xml"/><Relationship Id="rId7" Type="http://schemas.openxmlformats.org/officeDocument/2006/relationships/slideLayout" Target="../slideLayouts/slideLayout1052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47.xml"/><Relationship Id="rId1" Type="http://schemas.openxmlformats.org/officeDocument/2006/relationships/slideLayout" Target="../slideLayouts/slideLayout1046.xml"/><Relationship Id="rId6" Type="http://schemas.openxmlformats.org/officeDocument/2006/relationships/slideLayout" Target="../slideLayouts/slideLayout1051.xml"/><Relationship Id="rId11" Type="http://schemas.openxmlformats.org/officeDocument/2006/relationships/slideLayout" Target="../slideLayouts/slideLayout1056.xml"/><Relationship Id="rId5" Type="http://schemas.openxmlformats.org/officeDocument/2006/relationships/slideLayout" Target="../slideLayouts/slideLayout1050.xml"/><Relationship Id="rId10" Type="http://schemas.openxmlformats.org/officeDocument/2006/relationships/slideLayout" Target="../slideLayouts/slideLayout1055.xml"/><Relationship Id="rId4" Type="http://schemas.openxmlformats.org/officeDocument/2006/relationships/slideLayout" Target="../slideLayouts/slideLayout1049.xml"/><Relationship Id="rId9" Type="http://schemas.openxmlformats.org/officeDocument/2006/relationships/slideLayout" Target="../slideLayouts/slideLayout1054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4.xml"/><Relationship Id="rId13" Type="http://schemas.openxmlformats.org/officeDocument/2006/relationships/image" Target="../media/image88.jpeg"/><Relationship Id="rId3" Type="http://schemas.openxmlformats.org/officeDocument/2006/relationships/slideLayout" Target="../slideLayouts/slideLayout1059.xml"/><Relationship Id="rId7" Type="http://schemas.openxmlformats.org/officeDocument/2006/relationships/slideLayout" Target="../slideLayouts/slideLayout1063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58.xml"/><Relationship Id="rId1" Type="http://schemas.openxmlformats.org/officeDocument/2006/relationships/slideLayout" Target="../slideLayouts/slideLayout1057.xml"/><Relationship Id="rId6" Type="http://schemas.openxmlformats.org/officeDocument/2006/relationships/slideLayout" Target="../slideLayouts/slideLayout1062.xml"/><Relationship Id="rId11" Type="http://schemas.openxmlformats.org/officeDocument/2006/relationships/slideLayout" Target="../slideLayouts/slideLayout1067.xml"/><Relationship Id="rId5" Type="http://schemas.openxmlformats.org/officeDocument/2006/relationships/slideLayout" Target="../slideLayouts/slideLayout1061.xml"/><Relationship Id="rId10" Type="http://schemas.openxmlformats.org/officeDocument/2006/relationships/slideLayout" Target="../slideLayouts/slideLayout1066.xml"/><Relationship Id="rId4" Type="http://schemas.openxmlformats.org/officeDocument/2006/relationships/slideLayout" Target="../slideLayouts/slideLayout1060.xml"/><Relationship Id="rId9" Type="http://schemas.openxmlformats.org/officeDocument/2006/relationships/slideLayout" Target="../slideLayouts/slideLayout1065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5.xml"/><Relationship Id="rId13" Type="http://schemas.openxmlformats.org/officeDocument/2006/relationships/image" Target="../media/image89.jpeg"/><Relationship Id="rId3" Type="http://schemas.openxmlformats.org/officeDocument/2006/relationships/slideLayout" Target="../slideLayouts/slideLayout1070.xml"/><Relationship Id="rId7" Type="http://schemas.openxmlformats.org/officeDocument/2006/relationships/slideLayout" Target="../slideLayouts/slideLayout1074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1069.xml"/><Relationship Id="rId1" Type="http://schemas.openxmlformats.org/officeDocument/2006/relationships/slideLayout" Target="../slideLayouts/slideLayout1068.xml"/><Relationship Id="rId6" Type="http://schemas.openxmlformats.org/officeDocument/2006/relationships/slideLayout" Target="../slideLayouts/slideLayout1073.xml"/><Relationship Id="rId11" Type="http://schemas.openxmlformats.org/officeDocument/2006/relationships/slideLayout" Target="../slideLayouts/slideLayout1078.xml"/><Relationship Id="rId5" Type="http://schemas.openxmlformats.org/officeDocument/2006/relationships/slideLayout" Target="../slideLayouts/slideLayout1072.xml"/><Relationship Id="rId10" Type="http://schemas.openxmlformats.org/officeDocument/2006/relationships/slideLayout" Target="../slideLayouts/slideLayout1077.xml"/><Relationship Id="rId4" Type="http://schemas.openxmlformats.org/officeDocument/2006/relationships/slideLayout" Target="../slideLayouts/slideLayout1071.xml"/><Relationship Id="rId9" Type="http://schemas.openxmlformats.org/officeDocument/2006/relationships/slideLayout" Target="../slideLayouts/slideLayout1076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6.xml"/><Relationship Id="rId13" Type="http://schemas.openxmlformats.org/officeDocument/2006/relationships/image" Target="../media/image90.jpeg"/><Relationship Id="rId3" Type="http://schemas.openxmlformats.org/officeDocument/2006/relationships/slideLayout" Target="../slideLayouts/slideLayout1081.xml"/><Relationship Id="rId7" Type="http://schemas.openxmlformats.org/officeDocument/2006/relationships/slideLayout" Target="../slideLayouts/slideLayout1085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80.xml"/><Relationship Id="rId1" Type="http://schemas.openxmlformats.org/officeDocument/2006/relationships/slideLayout" Target="../slideLayouts/slideLayout1079.xml"/><Relationship Id="rId6" Type="http://schemas.openxmlformats.org/officeDocument/2006/relationships/slideLayout" Target="../slideLayouts/slideLayout1084.xml"/><Relationship Id="rId11" Type="http://schemas.openxmlformats.org/officeDocument/2006/relationships/slideLayout" Target="../slideLayouts/slideLayout1089.xml"/><Relationship Id="rId5" Type="http://schemas.openxmlformats.org/officeDocument/2006/relationships/slideLayout" Target="../slideLayouts/slideLayout1083.xml"/><Relationship Id="rId10" Type="http://schemas.openxmlformats.org/officeDocument/2006/relationships/slideLayout" Target="../slideLayouts/slideLayout1088.xml"/><Relationship Id="rId4" Type="http://schemas.openxmlformats.org/officeDocument/2006/relationships/slideLayout" Target="../slideLayouts/slideLayout1082.xml"/><Relationship Id="rId9" Type="http://schemas.openxmlformats.org/officeDocument/2006/relationships/slideLayout" Target="../slideLayouts/slideLayout10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6E57DD-CF76-4F0B-BD41-660A979FD1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4D8E7-2078-4340-9B45-10BCF794D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30B5C9-0316-4035-A922-4C33CC353D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30E7E7-E8D9-4AFD-893A-1E4B19A635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9FDB18-7F0E-484D-A666-AB18161D6D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1C942F-2271-4AF3-8778-E140BC0296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80B055-D245-4E34-BFED-C0F7BB7591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D38E1B-95ED-4CDC-B1CC-34559C6F1F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D1FC57-31EA-45FD-9CB3-723578C5C0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653D3A-789E-4B62-AA7D-26701AEB06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171DCE-CFED-483D-B52C-A95B26D581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05F2D-4173-4DC7-A467-13D9836312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7B8C33-EEFC-4954-8014-388F863B5A3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A50B5-DB57-49B4-A7C9-3029311ACE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B4E194-95C5-4D4E-9EE7-AD15F4C77D3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91F24-A537-4896-A359-F6739B3C2A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B32B9C-451D-4532-8350-073D43E92B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0AC405-D1FB-4578-AB90-DA28615D29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D39BB6-A6D0-4250-9D5B-055CC7852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2CBF49-A7A0-4301-8B54-274EB62A6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0FF0F0-516C-4FC5-8D4D-CC646A9892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8B960-26F0-44AC-8563-242E0DE6F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56150E-D107-4349-B360-12CB5CF744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35F123-A663-4F5E-9D02-743012154C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88233-567B-453C-A3F1-F3651CB698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C05898-C406-4623-9A8F-9AC83E6576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598D5F-AD11-43E5-B598-AD00B2B638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254808-92C0-4DDC-A3B8-7557DE74C5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B41120-3BEF-48F2-9B43-AD5D78328B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527C6-F8CF-4F36-ACA8-DFCEFE547D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077A2F-FA8E-4449-8A98-443F9E4E3B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BD8AD9-326F-4173-961E-7CC7751F96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66DFB7-EF91-4EA0-81C5-C1287D69AE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8BF1E2-EC32-469E-82E6-09590E6681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C22D4F-9FE3-4879-97BC-0F893BAF8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DFF7C7-101D-4A6A-8527-4510F12780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14D14C-7366-4CDB-AB02-18667AD32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D11C5-18DF-4AC0-8156-CB2D17766A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3E819F-9F46-467B-AD9B-2A654BEA4B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F66B8B-8D12-4D28-BE15-55234AB980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7FEA7-8F8D-457F-A1BB-4B1CCCAD96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04323C-5463-49E1-AC7D-811089B0B2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D83AD1-3599-404F-B482-DE55DB4921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27F2A2-A91D-42FB-9750-0C43A32820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11E696-8B79-41BC-AF2F-EABF5BE07B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02592-27CB-43C9-A50F-42CBB87199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0D4B11-08E5-4D00-8D58-AD81F4D672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271D9C-0F1D-4B60-9722-889753DC2B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94959C-23EE-4CB1-AAD0-507582BC18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483BF0-1474-41AA-B1E7-D8A0E125CC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4B723-0034-47D4-A013-8A20FF25D4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22FE89-6305-4321-8E77-D126BAF99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45E77C-D855-4E27-A752-7B60E1F48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BE6908-A611-43C7-AB2B-A40BD370E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34A26D-F5C4-46C0-BAD3-3A6920340D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9C7A3-4468-40A7-9BCF-6A4801EE40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1AF435-E58F-4FCB-A814-4E6F10F387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4B5E4A-D387-4D85-81AF-A625049677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4C8C7F-4407-47A4-87E5-697939719B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6FCB10-EA7D-4CA7-9BBF-A40911C723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BDC23-5B83-4C42-A33D-D6468DDFAC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EC2FB-6780-43F8-8585-B248405A86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7BCB80-2549-4DC9-97B1-E4C89E891B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050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3A202-08AF-4B58-ACA5-100529FFCC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31DFE5-41F1-4150-B3C6-05BF804DF9A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C4131-EFCF-4C49-904D-601153870E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050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1411C3-4B61-45D1-928C-23AAA76607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31F85F-B04F-4279-9ECA-8C976C3058B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87439D-C11A-446F-BBBF-EE282D6C13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45BDF-C51B-4D6B-803C-F263469041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050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C7906-89FA-461F-955A-C24AD3160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E8331-C9A2-452E-99C5-E7DB76CEA7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6A0171-0DB7-4661-B89A-41796A5C19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9044BB-CB06-42A9-BAED-BB1ACBDB62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FFDEA8-C3CF-48BD-BCCF-2FFA64C4A5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A7CD1E-1C25-487E-8CE7-7DCA3EADA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3E3FD6-6240-4F1A-9379-8FCC2995EA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10039A-D767-4116-BF89-AA5E27B87B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1734BB-6114-48B0-B196-3A749195BB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98AAE9-9E7A-4A4D-B8ED-A1466FAFC7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4547A-E673-46EC-AC6A-D8AC728D30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E1090D-7818-4C96-96AC-0E6254AE67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D115C-47B5-4F1D-B065-54714A49DEA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257890-6A6F-47DE-84FF-C05612C87C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656358-9891-491F-ADC2-F9BD4D3BEC1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8FF697-AEAD-4846-8F0B-0DD920FD07F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8C85F2-27B5-470C-B79D-A4CB81094B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BFB06-E8F2-46D8-BB37-4AEE638D1ED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9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9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9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8001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Aharoni" pitchFamily="2" charset="-79"/>
              </a:rPr>
              <a:t>Охрана окружающей среды от загрязнений при переработке углеводородного сырья.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3505200"/>
            <a:ext cx="51054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Природный и попутно-нефтяной газ</a:t>
            </a:r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Проблема отходов, образующихся вследствие переработки углеводородного сырья, актуальна не только в природоохранном аспекте. Ведь эти вещества являются ценными материальными ресурсами. Их комплексное использование будет способствовать снижению темпов потребления возобновляемых природных ресурсов(Природный и попутно нефтяные газы, нефть, уголь) .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006-006-Prirodnyj-g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Природный газ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762000"/>
            <a:ext cx="8503920" cy="53370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dirty="0" smtClean="0"/>
              <a:t>Небезосновательно считают экологически чистым топливом. Однако с добычей и использованием этого полезного ископаемого , использованием его как источника энергии и сырья в органическом синтезе связан ряд экологических проблем: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СН</a:t>
            </a:r>
            <a:r>
              <a:rPr lang="ru-RU" sz="900" dirty="0" smtClean="0"/>
              <a:t>4 </a:t>
            </a:r>
            <a:r>
              <a:rPr lang="ru-RU" sz="1200" dirty="0" smtClean="0"/>
              <a:t>и </a:t>
            </a:r>
            <a:r>
              <a:rPr lang="ru-RU" sz="1400" dirty="0" smtClean="0"/>
              <a:t>СО</a:t>
            </a:r>
            <a:r>
              <a:rPr lang="ru-RU" sz="800" dirty="0" smtClean="0"/>
              <a:t>2 </a:t>
            </a:r>
            <a:r>
              <a:rPr lang="ru-RU" sz="1200" dirty="0" smtClean="0"/>
              <a:t> являются причиной возникновения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парникового эффекта.</a:t>
            </a:r>
          </a:p>
          <a:p>
            <a:pPr algn="just">
              <a:buNone/>
            </a:pPr>
            <a:endParaRPr lang="ru-RU" sz="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icturepicture14009_79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17581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ru-RU" sz="1200" dirty="0" smtClean="0"/>
              <a:t>Кроме метана в состав природного газа входят пары воды, сероводорода, азота , водорода , гелия.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1200" dirty="0" smtClean="0"/>
              <a:t>Во влажной среде Н2</a:t>
            </a:r>
            <a:r>
              <a:rPr lang="en-US" sz="1200" dirty="0" smtClean="0"/>
              <a:t>S</a:t>
            </a:r>
            <a:r>
              <a:rPr lang="ru-RU" sz="1200" dirty="0" smtClean="0"/>
              <a:t> является причиной коррозии, возможны прорывы газопроводов , которые часто сопровождаются взрывами , разрушениями и человеческими жертвами.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1200" dirty="0" smtClean="0"/>
              <a:t>Природный газ нужно предварительно очистить от примесей. Это повышает его потребительские качества и безопасность окружающей среды.</a:t>
            </a:r>
          </a:p>
          <a:p>
            <a:pPr marL="514350" indent="-514350">
              <a:buNone/>
            </a:pPr>
            <a:r>
              <a:rPr lang="ru-RU" sz="1200" dirty="0" smtClean="0"/>
              <a:t>Например для  удаления из природного газа  СО2 используют  </a:t>
            </a:r>
            <a:r>
              <a:rPr lang="en-US" sz="1200" dirty="0" err="1" smtClean="0"/>
              <a:t>NaOH</a:t>
            </a:r>
            <a:r>
              <a:rPr lang="ru-RU" sz="1200" dirty="0" smtClean="0"/>
              <a:t> ,  карбонатов щелочных элементов</a:t>
            </a:r>
          </a:p>
          <a:p>
            <a:r>
              <a:rPr lang="en-US" sz="1600" dirty="0" smtClean="0"/>
              <a:t>H</a:t>
            </a:r>
            <a:r>
              <a:rPr lang="en-US" sz="900" dirty="0" smtClean="0"/>
              <a:t>2</a:t>
            </a:r>
            <a:r>
              <a:rPr lang="en-US" sz="1600" dirty="0" smtClean="0"/>
              <a:t>S+NaOH=NaHS+H</a:t>
            </a:r>
            <a:r>
              <a:rPr lang="en-US" sz="1000" dirty="0" smtClean="0"/>
              <a:t>2</a:t>
            </a:r>
            <a:r>
              <a:rPr lang="en-US" sz="1600" dirty="0" smtClean="0"/>
              <a:t>O</a:t>
            </a:r>
          </a:p>
          <a:p>
            <a:r>
              <a:rPr lang="en-US" sz="1600" dirty="0" smtClean="0"/>
              <a:t>H</a:t>
            </a:r>
            <a:r>
              <a:rPr lang="en-US" sz="900" dirty="0" smtClean="0"/>
              <a:t>2</a:t>
            </a:r>
            <a:r>
              <a:rPr lang="en-US" sz="1600" dirty="0" smtClean="0"/>
              <a:t>S+2NaOH=Na</a:t>
            </a:r>
            <a:r>
              <a:rPr lang="en-US" sz="900" dirty="0" smtClean="0"/>
              <a:t>2</a:t>
            </a:r>
            <a:r>
              <a:rPr lang="en-US" sz="1600" dirty="0" smtClean="0"/>
              <a:t>S+2H</a:t>
            </a:r>
            <a:r>
              <a:rPr lang="en-US" sz="900" dirty="0" smtClean="0"/>
              <a:t>2</a:t>
            </a:r>
            <a:r>
              <a:rPr lang="en-US" sz="1600" dirty="0" smtClean="0"/>
              <a:t>O</a:t>
            </a:r>
          </a:p>
          <a:p>
            <a:r>
              <a:rPr lang="en-US" sz="1600" dirty="0" smtClean="0"/>
              <a:t>CO</a:t>
            </a:r>
            <a:r>
              <a:rPr lang="en-US" sz="900" dirty="0" smtClean="0"/>
              <a:t>2</a:t>
            </a:r>
            <a:r>
              <a:rPr lang="en-US" sz="1600" dirty="0" smtClean="0"/>
              <a:t>+2NaOH=Na</a:t>
            </a:r>
            <a:r>
              <a:rPr lang="en-US" sz="900" dirty="0" smtClean="0"/>
              <a:t>2</a:t>
            </a:r>
            <a:r>
              <a:rPr lang="en-US" sz="1600" dirty="0" smtClean="0"/>
              <a:t>CO</a:t>
            </a:r>
            <a:r>
              <a:rPr lang="en-US" sz="900" dirty="0" smtClean="0"/>
              <a:t>3</a:t>
            </a:r>
            <a:r>
              <a:rPr lang="en-US" sz="1600" dirty="0" smtClean="0"/>
              <a:t>+H</a:t>
            </a:r>
            <a:r>
              <a:rPr lang="en-US" sz="900" dirty="0" smtClean="0"/>
              <a:t>2</a:t>
            </a:r>
            <a:r>
              <a:rPr lang="en-US" sz="1600" dirty="0" smtClean="0"/>
              <a:t>O</a:t>
            </a:r>
          </a:p>
          <a:p>
            <a:r>
              <a:rPr lang="en-US" sz="1600" dirty="0" smtClean="0"/>
              <a:t>Na</a:t>
            </a:r>
            <a:r>
              <a:rPr lang="en-US" sz="900" dirty="0" smtClean="0"/>
              <a:t>2</a:t>
            </a:r>
            <a:r>
              <a:rPr lang="en-US" sz="1600" dirty="0" smtClean="0"/>
              <a:t>CO</a:t>
            </a:r>
            <a:r>
              <a:rPr lang="en-US" sz="900" dirty="0" smtClean="0"/>
              <a:t>3</a:t>
            </a:r>
            <a:r>
              <a:rPr lang="en-US" sz="1600" dirty="0" smtClean="0"/>
              <a:t>+H</a:t>
            </a:r>
            <a:r>
              <a:rPr lang="en-US" sz="900" dirty="0" smtClean="0"/>
              <a:t>2</a:t>
            </a:r>
            <a:r>
              <a:rPr lang="en-US" sz="1600" dirty="0" smtClean="0"/>
              <a:t>S=NaHS+NaHCO</a:t>
            </a:r>
            <a:r>
              <a:rPr lang="en-US" sz="900" dirty="0" smtClean="0"/>
              <a:t>3</a:t>
            </a:r>
          </a:p>
          <a:p>
            <a:pPr>
              <a:buNone/>
            </a:pPr>
            <a:r>
              <a:rPr lang="en-US" sz="1600" dirty="0" smtClean="0"/>
              <a:t>Na</a:t>
            </a:r>
            <a:r>
              <a:rPr lang="en-US" sz="900" dirty="0" smtClean="0"/>
              <a:t>2</a:t>
            </a:r>
            <a:r>
              <a:rPr lang="en-US" sz="1600" dirty="0" smtClean="0"/>
              <a:t>S </a:t>
            </a:r>
            <a:r>
              <a:rPr lang="ru-RU" sz="1600" dirty="0" smtClean="0"/>
              <a:t> и </a:t>
            </a:r>
            <a:r>
              <a:rPr lang="en-US" sz="1600" dirty="0" err="1" smtClean="0"/>
              <a:t>NaHS</a:t>
            </a:r>
            <a:r>
              <a:rPr lang="en-US" sz="1600" dirty="0" smtClean="0"/>
              <a:t> </a:t>
            </a:r>
            <a:r>
              <a:rPr lang="ru-RU" sz="1600" dirty="0" smtClean="0"/>
              <a:t>–</a:t>
            </a:r>
            <a:r>
              <a:rPr lang="ru-RU" sz="1200" dirty="0" smtClean="0"/>
              <a:t> сырье для химической , текстильной промышленности и т.д.</a:t>
            </a:r>
            <a:br>
              <a:rPr lang="ru-RU" sz="1200" dirty="0" smtClean="0"/>
            </a:br>
            <a:r>
              <a:rPr lang="ru-RU" sz="1200" dirty="0" smtClean="0"/>
              <a:t>Гидрокарбонат натрия широко используют в химической ,пищевой , легкой ,медицинской , фармацевтической промышленности и цветной металлургии.</a:t>
            </a:r>
          </a:p>
          <a:p>
            <a:pPr marL="342900" indent="-342900">
              <a:buNone/>
            </a:pPr>
            <a:r>
              <a:rPr lang="ru-RU" sz="1200" dirty="0" smtClean="0"/>
              <a:t>Вывод: сжигание неочищенного природного газа приводит не только к усилениям парникового эффекта но и к возникновению кислотных дождей.</a:t>
            </a:r>
            <a:endParaRPr lang="ru-RU" sz="1200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114800"/>
            <a:ext cx="5638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Попутный нефтяной газ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Как энергоноситель и сырье для органического синтеза используют не в полной мере. Сжигание в факелах приводит к значительным выбросам загрязняющих веществ и ухудшению экологической ситуации в нефтепромышленных районах. В атмосферу попадают недожженный метан, углекислый  и угарный газы , сажа ,оксиды азота и серы , происходит химическое и тепловое загрязнение окружающей среды.</a:t>
            </a:r>
            <a:endParaRPr lang="ru-RU" sz="1200" dirty="0"/>
          </a:p>
        </p:txBody>
      </p:sp>
      <p:pic>
        <p:nvPicPr>
          <p:cNvPr id="4" name="Рисунок 3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7620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0-010-Prichina-kislotnykh-dozhd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Сланцевый газ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u="sng" dirty="0" smtClean="0"/>
              <a:t>Альтернативный </a:t>
            </a:r>
            <a:r>
              <a:rPr lang="ru-RU" sz="2000" dirty="0" smtClean="0"/>
              <a:t>источник энергии, на который возлагают большие надежды. Но его добыча связана с использованием канцерогенных веществ в составе жидкостей для разрыва пластов. Это может вызвать загрязнение артезианской воды и отрицательно сказаться на здоровье её потребителей. </a:t>
            </a:r>
          </a:p>
          <a:p>
            <a:pPr>
              <a:buNone/>
            </a:pPr>
            <a:r>
              <a:rPr lang="ru-RU" sz="2000" dirty="0" smtClean="0"/>
              <a:t>Добыча и использование сланцевого , попутно нефтяного газов требуют современных экологически чистых технологий. Это необходимо , чтобы не наносить ущерба окружающей среде.</a:t>
            </a:r>
            <a:endParaRPr lang="ru-RU" sz="2000" dirty="0"/>
          </a:p>
        </p:txBody>
      </p:sp>
      <p:pic>
        <p:nvPicPr>
          <p:cNvPr id="4" name="Рисунок 3" descr="140103_slantsevyiy_gaz_17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886200"/>
            <a:ext cx="4724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Методы предотвращения негативного влияния на окружающую среду.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Применение в быту энергосберегающих технологий.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Сортировка мусора.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Предпочтение упаковкам многоразового использования.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Чаще ходить пешком или использовать велосипед как средство передвижения.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nt bevel">
  <a:themeElements>
    <a:clrScheme name="">
      <a:dk1>
        <a:srgbClr val="C0C0C0"/>
      </a:dk1>
      <a:lt1>
        <a:srgbClr val="FFFFFF"/>
      </a:lt1>
      <a:dk2>
        <a:srgbClr val="993300"/>
      </a:dk2>
      <a:lt2>
        <a:srgbClr val="FFCC99"/>
      </a:lt2>
      <a:accent1>
        <a:srgbClr val="FF9900"/>
      </a:accent1>
      <a:accent2>
        <a:srgbClr val="CC0000"/>
      </a:accent2>
      <a:accent3>
        <a:srgbClr val="CAAD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ees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lant bevel">
  <a:themeElements>
    <a:clrScheme name="">
      <a:dk1>
        <a:srgbClr val="C0C0C0"/>
      </a:dk1>
      <a:lt1>
        <a:srgbClr val="FFFFFF"/>
      </a:lt1>
      <a:dk2>
        <a:srgbClr val="993300"/>
      </a:dk2>
      <a:lt2>
        <a:srgbClr val="FFCC99"/>
      </a:lt2>
      <a:accent1>
        <a:srgbClr val="FF9900"/>
      </a:accent1>
      <a:accent2>
        <a:srgbClr val="CC0000"/>
      </a:accent2>
      <a:accent3>
        <a:srgbClr val="CAAD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plain horizontal">
  <a:themeElements>
    <a:clrScheme name="plain horizontal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rectangle bevel">
  <a:themeElements>
    <a:clrScheme name="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round rectangle bevel">
  <a:themeElements>
    <a:clrScheme name="round rectangle beve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_vees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9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0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1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2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3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4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5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6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simple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1_simple">
  <a:themeElements>
    <a:clrScheme name="1_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7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_simple">
  <a:themeElements>
    <a:clrScheme name="2_simp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3_simple">
  <a:themeElements>
    <a:clrScheme name="3_simp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58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4_simple">
  <a:themeElements>
    <a:clrScheme name="4_simple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5_simple">
  <a:themeElements>
    <a:clrScheme name="5_simple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9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square bevel">
  <a:themeElements>
    <a:clrScheme name="squar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1_square bevel">
  <a:themeElements>
    <a:clrScheme name="">
      <a:dk1>
        <a:srgbClr val="000000"/>
      </a:dk1>
      <a:lt1>
        <a:srgbClr val="0000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60_colormaster">
  <a:themeElements>
    <a:clrScheme name="">
      <a:dk1>
        <a:srgbClr val="000000"/>
      </a:dk1>
      <a:lt1>
        <a:srgbClr val="000099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2_square bevel">
  <a:themeElements>
    <a:clrScheme name="">
      <a:dk1>
        <a:srgbClr val="C0C0C0"/>
      </a:dk1>
      <a:lt1>
        <a:srgbClr val="FFFFFF"/>
      </a:lt1>
      <a:dk2>
        <a:srgbClr val="339966"/>
      </a:dk2>
      <a:lt2>
        <a:srgbClr val="CCECFF"/>
      </a:lt2>
      <a:accent1>
        <a:srgbClr val="29A329"/>
      </a:accent1>
      <a:accent2>
        <a:srgbClr val="00FFFF"/>
      </a:accent2>
      <a:accent3>
        <a:srgbClr val="ADCA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_square bevel">
  <a:themeElements>
    <a:clrScheme name="">
      <a:dk1>
        <a:srgbClr val="000000"/>
      </a:dk1>
      <a:lt1>
        <a:srgbClr val="339966"/>
      </a:lt1>
      <a:dk2>
        <a:srgbClr val="17452E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61_colormaster">
  <a:themeElements>
    <a:clrScheme name="">
      <a:dk1>
        <a:srgbClr val="000000"/>
      </a:dk1>
      <a:lt1>
        <a:srgbClr val="339966"/>
      </a:lt1>
      <a:dk2>
        <a:srgbClr val="17452E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4_square bevel">
  <a:themeElements>
    <a:clrScheme name="">
      <a:dk1>
        <a:srgbClr val="C0C0C0"/>
      </a:dk1>
      <a:lt1>
        <a:srgbClr val="FFFFFF"/>
      </a:lt1>
      <a:dk2>
        <a:srgbClr val="660033"/>
      </a:dk2>
      <a:lt2>
        <a:srgbClr val="FFCCCC"/>
      </a:lt2>
      <a:accent1>
        <a:srgbClr val="993366"/>
      </a:accent1>
      <a:accent2>
        <a:srgbClr val="FF9999"/>
      </a:accent2>
      <a:accent3>
        <a:srgbClr val="B8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_square bevel">
  <a:themeElements>
    <a:clrScheme name="">
      <a:dk1>
        <a:srgbClr val="000000"/>
      </a:dk1>
      <a:lt1>
        <a:srgbClr val="660033"/>
      </a:lt1>
      <a:dk2>
        <a:srgbClr val="320019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62_colormaster">
  <a:themeElements>
    <a:clrScheme name="">
      <a:dk1>
        <a:srgbClr val="000000"/>
      </a:dk1>
      <a:lt1>
        <a:srgbClr val="660033"/>
      </a:lt1>
      <a:dk2>
        <a:srgbClr val="320019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bars">
  <a:themeElements>
    <a:clrScheme name="bar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63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64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65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66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67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68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69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70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2_vees">
  <a:themeElements>
    <a:clrScheme name="vees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71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72_colormaster">
  <a:themeElements>
    <a:clrScheme name="">
      <a:dk1>
        <a:srgbClr val="C0C0C0"/>
      </a:dk1>
      <a:lt1>
        <a:srgbClr val="FFFFFF"/>
      </a:lt1>
      <a:dk2>
        <a:srgbClr val="6600CC"/>
      </a:dk2>
      <a:lt2>
        <a:srgbClr val="6600CC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7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74_colormaster">
  <a:themeElements>
    <a:clrScheme name="">
      <a:dk1>
        <a:srgbClr val="000000"/>
      </a:dk1>
      <a:lt1>
        <a:srgbClr val="3366CC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7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0033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76_colormaster">
  <a:themeElements>
    <a:clrScheme name="">
      <a:dk1>
        <a:srgbClr val="C0C0C0"/>
      </a:dk1>
      <a:lt1>
        <a:srgbClr val="FFFFFF"/>
      </a:lt1>
      <a:dk2>
        <a:srgbClr val="CC3300"/>
      </a:dk2>
      <a:lt2>
        <a:srgbClr val="FFCC99"/>
      </a:lt2>
      <a:accent1>
        <a:srgbClr val="FF9900"/>
      </a:accent1>
      <a:accent2>
        <a:srgbClr val="CC0000"/>
      </a:accent2>
      <a:accent3>
        <a:srgbClr val="E2AD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77_colormaster">
  <a:themeElements>
    <a:clrScheme name="">
      <a:dk1>
        <a:srgbClr val="000000"/>
      </a:dk1>
      <a:lt1>
        <a:srgbClr val="CC33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E2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78_colormaster">
  <a:themeElements>
    <a:clrScheme name="">
      <a:dk1>
        <a:srgbClr val="C0C0C0"/>
      </a:dk1>
      <a:lt1>
        <a:srgbClr val="FFFFFF"/>
      </a:lt1>
      <a:dk2>
        <a:srgbClr val="CC3300"/>
      </a:dk2>
      <a:lt2>
        <a:srgbClr val="990000"/>
      </a:lt2>
      <a:accent1>
        <a:srgbClr val="FF9900"/>
      </a:accent1>
      <a:accent2>
        <a:srgbClr val="CC0000"/>
      </a:accent2>
      <a:accent3>
        <a:srgbClr val="E2AD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014</Template>
  <TotalTime>69</TotalTime>
  <Words>345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99</vt:i4>
      </vt:variant>
      <vt:variant>
        <vt:lpstr>Заголовки слайдов</vt:lpstr>
      </vt:variant>
      <vt:variant>
        <vt:i4>8</vt:i4>
      </vt:variant>
    </vt:vector>
  </HeadingPairs>
  <TitlesOfParts>
    <vt:vector size="107" baseType="lpstr">
      <vt:lpstr>slant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vees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1_slant bevel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plain horizontal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rectangle bevel</vt:lpstr>
      <vt:lpstr>33_colormaster</vt:lpstr>
      <vt:lpstr>34_colormaster</vt:lpstr>
      <vt:lpstr>35_colormaster</vt:lpstr>
      <vt:lpstr>36_colormaster</vt:lpstr>
      <vt:lpstr>37_colormaster</vt:lpstr>
      <vt:lpstr>38_colormaster</vt:lpstr>
      <vt:lpstr>39_colormaster</vt:lpstr>
      <vt:lpstr>40_colormaster</vt:lpstr>
      <vt:lpstr>round rectangle bevel</vt:lpstr>
      <vt:lpstr>41_colormaster</vt:lpstr>
      <vt:lpstr>42_colormaster</vt:lpstr>
      <vt:lpstr>43_colormaster</vt:lpstr>
      <vt:lpstr>44_colormaster</vt:lpstr>
      <vt:lpstr>45_colormaster</vt:lpstr>
      <vt:lpstr>46_colormaster</vt:lpstr>
      <vt:lpstr>47_colormaster</vt:lpstr>
      <vt:lpstr>48_colormaster</vt:lpstr>
      <vt:lpstr>1_vees</vt:lpstr>
      <vt:lpstr>49_colormaster</vt:lpstr>
      <vt:lpstr>50_colormaster</vt:lpstr>
      <vt:lpstr>51_colormaster</vt:lpstr>
      <vt:lpstr>52_colormaster</vt:lpstr>
      <vt:lpstr>53_colormaster</vt:lpstr>
      <vt:lpstr>54_colormaster</vt:lpstr>
      <vt:lpstr>55_colormaster</vt:lpstr>
      <vt:lpstr>56_colormaster</vt:lpstr>
      <vt:lpstr>simple</vt:lpstr>
      <vt:lpstr>1_simple</vt:lpstr>
      <vt:lpstr>57_colormaster</vt:lpstr>
      <vt:lpstr>2_simple</vt:lpstr>
      <vt:lpstr>3_simple</vt:lpstr>
      <vt:lpstr>58_colormaster</vt:lpstr>
      <vt:lpstr>4_simple</vt:lpstr>
      <vt:lpstr>5_simple</vt:lpstr>
      <vt:lpstr>59_colormaster</vt:lpstr>
      <vt:lpstr>square bevel</vt:lpstr>
      <vt:lpstr>1_square bevel</vt:lpstr>
      <vt:lpstr>60_colormaster</vt:lpstr>
      <vt:lpstr>2_square bevel</vt:lpstr>
      <vt:lpstr>3_square bevel</vt:lpstr>
      <vt:lpstr>61_colormaster</vt:lpstr>
      <vt:lpstr>4_square bevel</vt:lpstr>
      <vt:lpstr>5_square bevel</vt:lpstr>
      <vt:lpstr>62_colormaster</vt:lpstr>
      <vt:lpstr>bars</vt:lpstr>
      <vt:lpstr>63_colormaster</vt:lpstr>
      <vt:lpstr>64_colormaster</vt:lpstr>
      <vt:lpstr>65_colormaster</vt:lpstr>
      <vt:lpstr>66_colormaster</vt:lpstr>
      <vt:lpstr>67_colormaster</vt:lpstr>
      <vt:lpstr>68_colormaster</vt:lpstr>
      <vt:lpstr>69_colormaster</vt:lpstr>
      <vt:lpstr>70_colormaster</vt:lpstr>
      <vt:lpstr>2_vees</vt:lpstr>
      <vt:lpstr>71_colormaster</vt:lpstr>
      <vt:lpstr>72_colormaster</vt:lpstr>
      <vt:lpstr>73_colormaster</vt:lpstr>
      <vt:lpstr>74_colormaster</vt:lpstr>
      <vt:lpstr>75_colormaster</vt:lpstr>
      <vt:lpstr>76_colormaster</vt:lpstr>
      <vt:lpstr>77_colormaster</vt:lpstr>
      <vt:lpstr>78_colormaster</vt:lpstr>
      <vt:lpstr>Охрана окружающей среды от загрязнений при переработке углеводородного сырья.</vt:lpstr>
      <vt:lpstr>Проблема отходов, образующихся вследствие переработки углеводородного сырья, актуальна не только в природоохранном аспекте. Ведь эти вещества являются ценными материальными ресурсами. Их комплексное использование будет способствовать снижению темпов потребления возобновляемых природных ресурсов(Природный и попутно нефтяные газы, нефть, уголь) . </vt:lpstr>
      <vt:lpstr>Природный газ</vt:lpstr>
      <vt:lpstr>Слайд 4</vt:lpstr>
      <vt:lpstr>Попутный нефтяной газ</vt:lpstr>
      <vt:lpstr>Слайд 6</vt:lpstr>
      <vt:lpstr>Сланцевый газ</vt:lpstr>
      <vt:lpstr>Методы предотвращения негативного влияния на окружающую среду.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окружающей среды от загрязнений при переработ</dc:title>
  <dc:creator>Ekaterina</dc:creator>
  <cp:lastModifiedBy>Ekaterina</cp:lastModifiedBy>
  <cp:revision>10</cp:revision>
  <dcterms:created xsi:type="dcterms:W3CDTF">2014-11-11T19:39:52Z</dcterms:created>
  <dcterms:modified xsi:type="dcterms:W3CDTF">2014-11-11T20:59:45Z</dcterms:modified>
</cp:coreProperties>
</file>