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3" r:id="rId16"/>
    <p:sldId id="275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41" autoAdjust="0"/>
    <p:restoredTop sz="94645" autoAdjust="0"/>
  </p:normalViewPr>
  <p:slideViewPr>
    <p:cSldViewPr>
      <p:cViewPr varScale="1">
        <p:scale>
          <a:sx n="71" d="100"/>
          <a:sy n="71" d="100"/>
        </p:scale>
        <p:origin x="-10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DE025-9E5B-4626-A2B4-20F8667C891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EEBA1-4162-4962-9D85-77CF42E30A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819F5-4C8C-4A81-A0EA-11B535FD24D0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F0F5E-9054-4CC3-8656-831A14288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0F5E-9054-4CC3-8656-831A1428813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0F5E-9054-4CC3-8656-831A1428813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0F5E-9054-4CC3-8656-831A1428813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0F5E-9054-4CC3-8656-831A1428813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0101FE-AD73-41BD-9440-BF61052CD638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9AFD16-76F2-4F51-B9B0-F99FEB3930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285860"/>
            <a:ext cx="8286808" cy="2928958"/>
          </a:xfrm>
        </p:spPr>
        <p:txBody>
          <a:bodyPr>
            <a:normAutofit/>
          </a:bodyPr>
          <a:lstStyle/>
          <a:p>
            <a:pPr algn="ctr">
              <a:tabLst>
                <a:tab pos="1076325" algn="l"/>
              </a:tabLst>
            </a:pPr>
            <a:r>
              <a:rPr lang="uk-UA" sz="6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Полімери та пластмаси</a:t>
            </a:r>
            <a:endParaRPr lang="ru-RU" sz="6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SHEZLONG_SHAPKA_gi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285860"/>
            <a:ext cx="3276600" cy="32766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15370" cy="114300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Вироби з </a:t>
            </a:r>
            <a:r>
              <a:rPr lang="uk-U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поліпропилену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02959_cf77eeb6e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4071948"/>
            <a:ext cx="2705566" cy="2786052"/>
          </a:xfrm>
          <a:prstGeom prst="rect">
            <a:avLst/>
          </a:prstGeom>
        </p:spPr>
      </p:pic>
      <p:pic>
        <p:nvPicPr>
          <p:cNvPr id="6" name="Рисунок 5" descr="Posud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1428736"/>
            <a:ext cx="3114730" cy="2289327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9124" y="3857628"/>
            <a:ext cx="3643338" cy="2385207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072494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Полівінілхлорид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58204" cy="5045216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/>
              <a:t>Полівінілхлорид</a:t>
            </a:r>
            <a:r>
              <a:rPr lang="ru-RU" b="1" i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безбарвна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прозора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пластмаса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термопластичний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полімер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вінілхлориду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Хімічне рівняння: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CH</a:t>
            </a:r>
            <a:r>
              <a:rPr lang="en-US" sz="1600" b="1" baseline="-25000" dirty="0" smtClean="0"/>
              <a:t>2</a:t>
            </a:r>
            <a:r>
              <a:rPr lang="en-US" dirty="0" smtClean="0"/>
              <a:t>-CH ]</a:t>
            </a:r>
            <a:r>
              <a:rPr lang="en-US" sz="1500" b="1" dirty="0" smtClean="0"/>
              <a:t>n</a:t>
            </a:r>
            <a:endParaRPr lang="uk-UA" sz="1500" b="1" baseline="-25000" dirty="0" smtClean="0"/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Технологія процесу: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суспензійною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емульсійною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полімеризацією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вінілхлориду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полімеризацією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Промислові умови утворення: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 температурах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1200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º C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помітне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відщеплення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протікаєкількісно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при 300-3500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º C.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температурах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полімерних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ланцюгів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вуглеводнів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86116" y="242886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572000" y="2428868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250529" y="2607463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543956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Полівінілхлорид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Застосовується як ізоляційний матеріал електричного дроту й антикорозійний матеріал для покриття днищ автомобілів, у виробництві лінолеуму, штучної шкіри для взуття,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металопластикових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вікон, клейонки, деталей хімічної апаратури, труб. З полівінілхлориду виготовляють також плащі від дощу тощо.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Застосування полівінілхлориду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26336022502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4500570"/>
            <a:ext cx="4214842" cy="2190860"/>
          </a:xfrm>
          <a:prstGeom prst="rect">
            <a:avLst/>
          </a:prstGeom>
        </p:spPr>
      </p:pic>
      <p:pic>
        <p:nvPicPr>
          <p:cNvPr id="7" name="Рисунок 6" descr="okno_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1714488"/>
            <a:ext cx="2643206" cy="2696070"/>
          </a:xfrm>
          <a:prstGeom prst="rect">
            <a:avLst/>
          </a:prstGeom>
        </p:spPr>
      </p:pic>
      <p:pic>
        <p:nvPicPr>
          <p:cNvPr id="4" name="Содержимое 3" descr="kak-pravilno-podobrat-linoleum_3.jpg"/>
          <p:cNvPicPr>
            <a:picLocks noGrp="1" noChangeAspect="1"/>
          </p:cNvPicPr>
          <p:nvPr>
            <p:ph sz="quarter" idx="1"/>
          </p:nvPr>
        </p:nvPicPr>
        <p:blipFill>
          <a:blip r:embed="rId4"/>
          <a:stretch>
            <a:fillRect/>
          </a:stretch>
        </p:blipFill>
        <p:spPr>
          <a:xfrm>
            <a:off x="4714876" y="1785926"/>
            <a:ext cx="2643206" cy="2643206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14300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Політетрафлуоретен</a:t>
            </a:r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 тефлон) 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Політетрафлуоретен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тефлон)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пластмаса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рідкісними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властивостями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широко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Хімічна формула: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[ С –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763" indent="169863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Порівняно з розглянутими полімерами випускається в менших кількостях, проте набув широкого застосування завдяки своїм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ластивостям – високій температурі плавлення, великій твердості, термічній і хімічній стійкості, низькому коефіцієнту тертя. За хімічною стійкістю тефлон перевищує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такі метали, як платина і золото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нього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3536943" y="3249611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4037009" y="3249611"/>
            <a:ext cx="213520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535752" y="3678636"/>
            <a:ext cx="214314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037009" y="3678239"/>
            <a:ext cx="213520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14678" y="3429000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86248" y="3429000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15370" cy="611678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 діють органічні розчинники, розчини навіть гарячих концентрованих кислот, у тому числі і нітратної, лугів тощо. Більше того, не існує жодного розчинника, у якому тефлон хоча б набухав. Специфічна структура молекул зумовлює унікальні фізичні й хімічні властивості фторопластів, які відсутні в інших матеріалів. Ці властивості забезпечили полімеру широке застосування в авіації, радіотехніці, харчовій й фармацевтичній і холодильній промисловості. Інертність тефлону до масел , кислот і жирів дає змогу виготовляти з нього різний посуд для приготування і зберігання харчових продуктів, лікарських препаратів. Він не впливає на фізіологічні процеси, тому використовується у виготовленні штучних хрящів і кісток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Вироби з </a:t>
            </a:r>
            <a:r>
              <a:rPr lang="uk-U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політетрафлуоретену</a:t>
            </a:r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101135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143380"/>
            <a:ext cx="3810000" cy="1781175"/>
          </a:xfrm>
          <a:prstGeom prst="rect">
            <a:avLst/>
          </a:prstGeom>
        </p:spPr>
      </p:pic>
      <p:pic>
        <p:nvPicPr>
          <p:cNvPr id="5" name="Рисунок 4" descr="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714488"/>
            <a:ext cx="3306736" cy="3281935"/>
          </a:xfrm>
          <a:prstGeom prst="rect">
            <a:avLst/>
          </a:prstGeom>
        </p:spPr>
      </p:pic>
      <p:pic>
        <p:nvPicPr>
          <p:cNvPr id="6" name="Рисунок 5" descr="70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166" y="1643050"/>
            <a:ext cx="3106478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endParaRPr lang="ru-RU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/>
          <a:lstStyle/>
          <a:p>
            <a:pPr marL="93663" indent="269875">
              <a:buNone/>
            </a:pPr>
            <a:r>
              <a:rPr lang="uk-UA" dirty="0" smtClean="0"/>
              <a:t>Роблячи висновок, слід зазначити, </a:t>
            </a:r>
            <a:r>
              <a:rPr lang="uk-UA" dirty="0" smtClean="0"/>
              <a:t>що </a:t>
            </a:r>
            <a:r>
              <a:rPr lang="uk-UA" dirty="0" smtClean="0"/>
              <a:t>використання </a:t>
            </a:r>
            <a:r>
              <a:rPr lang="uk-UA" dirty="0" smtClean="0"/>
              <a:t>полімерів в наш час є досить таки поширеним. І це не дивно. Завдяки своїм деяким хімічним властивостям, таким як, наприклад, міцність, стійкість, тугоплавкість,  вони є зручними у використанні, як у побуті, так і на заводах, фабриках тощо. Однак мають і низку мінусів. Передусім вони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ru-RU" dirty="0" smtClean="0"/>
              <a:t>я</a:t>
            </a:r>
            <a:r>
              <a:rPr lang="uk-UA" dirty="0" err="1" smtClean="0"/>
              <a:t>зані</a:t>
            </a:r>
            <a:r>
              <a:rPr lang="uk-UA" dirty="0" smtClean="0"/>
              <a:t> з тим, що полімери є шкідливими для екології нашого світу</a:t>
            </a:r>
            <a:r>
              <a:rPr lang="uk-UA" dirty="0" smtClean="0"/>
              <a:t>.</a:t>
            </a:r>
          </a:p>
          <a:p>
            <a:pPr marL="93663" indent="269875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785926"/>
            <a:ext cx="8001056" cy="48737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Вступ. </a:t>
            </a:r>
            <a:r>
              <a:rPr lang="ru-RU" dirty="0" err="1" smtClean="0"/>
              <a:t>Поняття</a:t>
            </a:r>
            <a:r>
              <a:rPr lang="ru-RU" dirty="0" smtClean="0"/>
              <a:t>  </a:t>
            </a:r>
            <a:r>
              <a:rPr lang="uk-UA" dirty="0" err="1" smtClean="0"/>
              <a:t>Полімерізації</a:t>
            </a:r>
            <a:r>
              <a:rPr lang="uk-UA" dirty="0" smtClean="0"/>
              <a:t>. Полімери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Пластмаси. Склад пластмаси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Поліетилен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err="1" smtClean="0"/>
              <a:t>Поліпропилен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Полівінілхлорид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Висновок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429684" cy="178595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Вступ. </a:t>
            </a:r>
            <a:r>
              <a:rPr lang="ru-RU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Полімерізації</a:t>
            </a:r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Полімери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000240"/>
            <a:ext cx="8143932" cy="435771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Полімеризація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реакція послідовного сполучення молекул вихідних речовин, що дістали назву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мономери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в одну макромолекулу.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Полімери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високомолекулярні сполуки, макромолекули яких складаються з великої кількості структурних ланок, що послідовно сполучені між собою хімічними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язками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Відносна молекулярна маса таких сполук становить від кількох тисяч до кількох мільйонів.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15370" cy="468802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Пластмаси</a:t>
            </a:r>
            <a:r>
              <a:rPr lang="ru-RU" dirty="0" smtClean="0"/>
              <a:t> 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uk-UA" dirty="0" smtClean="0"/>
              <a:t>матеріали на основі полімерів, які здатні при нагріванні набувати заданої форми та зберігати їх після охолодження.</a:t>
            </a:r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1428728" y="2643182"/>
            <a:ext cx="6000792" cy="3500462"/>
            <a:chOff x="1285852" y="2571744"/>
            <a:chExt cx="5929354" cy="364333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285852" y="2571744"/>
              <a:ext cx="684156" cy="36433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>
              <a:spLocks/>
            </p:cNvSpPr>
            <p:nvPr/>
          </p:nvSpPr>
          <p:spPr>
            <a:xfrm rot="10800000" flipV="1">
              <a:off x="1291746" y="2763498"/>
              <a:ext cx="615553" cy="323726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uk-UA" sz="2800" b="1" spc="600" dirty="0" smtClean="0"/>
                <a:t>Пластмаси</a:t>
              </a:r>
              <a:endParaRPr lang="ru-RU" sz="2800" b="1" spc="600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970008" y="2885825"/>
              <a:ext cx="2052469" cy="13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970008" y="3388354"/>
              <a:ext cx="2052469" cy="13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970008" y="3828067"/>
              <a:ext cx="2052469" cy="13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970008" y="4330597"/>
              <a:ext cx="2052469" cy="13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970008" y="4833126"/>
              <a:ext cx="2052469" cy="13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970008" y="5398472"/>
              <a:ext cx="2052469" cy="13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970008" y="5901001"/>
              <a:ext cx="2052469" cy="13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4022477" y="2697376"/>
              <a:ext cx="3192729" cy="3768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spc="300" dirty="0" smtClean="0"/>
                <a:t>Полімер</a:t>
              </a:r>
              <a:endParaRPr lang="ru-RU" sz="2000" b="1" spc="300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022477" y="3199906"/>
              <a:ext cx="3192729" cy="3768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spc="300" dirty="0" smtClean="0"/>
                <a:t>Пластифікатор</a:t>
              </a:r>
              <a:endParaRPr lang="ru-RU" sz="2000" b="1" spc="3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022477" y="3702435"/>
              <a:ext cx="3192729" cy="3768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spc="300" dirty="0" smtClean="0"/>
                <a:t>Стабілізатор</a:t>
              </a:r>
              <a:endParaRPr lang="ru-RU" sz="2000" b="1" spc="3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022477" y="4204964"/>
              <a:ext cx="3192729" cy="3768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spc="300" dirty="0" smtClean="0"/>
                <a:t>Антиоксидант</a:t>
              </a:r>
              <a:endParaRPr lang="ru-RU" sz="2000" b="1" spc="300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022477" y="4707494"/>
              <a:ext cx="3192729" cy="3768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spc="300" dirty="0" smtClean="0"/>
                <a:t>Пігмент</a:t>
              </a:r>
              <a:endParaRPr lang="ru-RU" sz="2000" b="1" spc="3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022477" y="5272839"/>
              <a:ext cx="3192729" cy="3768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spc="300" dirty="0" smtClean="0"/>
                <a:t>Антистатик</a:t>
              </a:r>
              <a:endParaRPr lang="ru-RU" sz="2000" b="1" spc="3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022477" y="5775369"/>
              <a:ext cx="3192729" cy="37689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spc="300" dirty="0" smtClean="0"/>
                <a:t>Наповнювач</a:t>
              </a:r>
              <a:endParaRPr lang="ru-RU" sz="2000" b="1" spc="3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571604" y="1857364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 пластмаси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86808" cy="71438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Поліетилен</a:t>
            </a:r>
            <a:b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58204" cy="4902340"/>
          </a:xfrm>
        </p:spPr>
        <p:txBody>
          <a:bodyPr/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Поліетилен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 термопластична, стійка проти дії кислот, лугів й окисників пластмаса.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Хімічне рівняння: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 CH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CH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uk-UA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Технологія процесу: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щоб надати поліетилену потрібних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експлуатаційних властивостей, слід перетворити його на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пластмасу.</a:t>
            </a: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Промислові умови утворення: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етилен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нагріти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150—200°С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молекули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почнуть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сполучатися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одною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молекули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286116" y="2643182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857752" y="2643182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Поліетилен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Застосування.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поліетилен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широко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пластикових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труб,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апаратів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футеровки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місткостей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Поліетилен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електротехнічній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електрокабельній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радіотехнічній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добрий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ізолятор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електропроводів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поліетилену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водопровідних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труб,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поліетиленових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плівок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бутелів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пробок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поліетиленові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11430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Вироби з поліетилену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071810"/>
            <a:ext cx="4762500" cy="3248025"/>
          </a:xfrm>
          <a:prstGeom prst="rect">
            <a:avLst/>
          </a:prstGeom>
        </p:spPr>
      </p:pic>
      <p:pic>
        <p:nvPicPr>
          <p:cNvPr id="5" name="Рисунок 4" descr="FirmCommodityImage_1_24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071546"/>
            <a:ext cx="4381504" cy="2738440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358246" cy="114300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Поліпропілен</a:t>
            </a:r>
            <a:r>
              <a:rPr lang="uk-UA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8186766" cy="5572140"/>
          </a:xfrm>
        </p:spPr>
        <p:txBody>
          <a:bodyPr>
            <a:normAutofit lnSpcReduction="10000"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Поліпропілен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термопластичний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полімер, одержуваний полімеризацією пропілену.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Стійкий проти дії кислот, лугів, окисників.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Хімічне рівняння: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СН2—СН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uk-UA" sz="1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Технологія процесу: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поліпропілен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одержують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полімеризацією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пропілену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присутності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металокомплексних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каталізаторів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Промислові умови утворення: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для 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поліпропілену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до тих, при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поліетилен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низького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При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конкретного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каталізатора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будь-який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полімеру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86116" y="250030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929190" y="250030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608513" y="274954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Поліпропілен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86808" cy="5429288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Застосування.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Поліпропілен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використанням подібний до поліетилену, однак вироби з нього витримують більше навантаження й нагрівання, ніж поліетиленові. Велика стійкість проти численних згинань і стирання забезпечує високу міцність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поліпропіленових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канатів, сіток, технічних тканин. Крім того, його застосовують при виготовленні взуття та одягу, іграшок, гребінців, футлярів, посуду тощо.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593</TotalTime>
  <Words>510</Words>
  <Application>Microsoft Office PowerPoint</Application>
  <PresentationFormat>Экран (4:3)</PresentationFormat>
  <Paragraphs>79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Полімери та пластмаси</vt:lpstr>
      <vt:lpstr>План</vt:lpstr>
      <vt:lpstr>Вступ. Поняття  Полімерізації. Полімери</vt:lpstr>
      <vt:lpstr>Слайд 4</vt:lpstr>
      <vt:lpstr>Поліетилен </vt:lpstr>
      <vt:lpstr>Поліетилен</vt:lpstr>
      <vt:lpstr>Вироби з поліетилену</vt:lpstr>
      <vt:lpstr>Поліпропілен </vt:lpstr>
      <vt:lpstr>Поліпропілен</vt:lpstr>
      <vt:lpstr>Вироби з поліпропилену</vt:lpstr>
      <vt:lpstr>Полівінілхлорид</vt:lpstr>
      <vt:lpstr>Полівінілхлорид</vt:lpstr>
      <vt:lpstr>Застосування полівінілхлориду</vt:lpstr>
      <vt:lpstr>Політетрафлуоретен  ( тефлон) </vt:lpstr>
      <vt:lpstr>Слайд 15</vt:lpstr>
      <vt:lpstr>Вироби з політетрафлуоретену </vt:lpstr>
      <vt:lpstr>Висновок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Полімери та пластмаси</dc:title>
  <dc:creator>UserXP</dc:creator>
  <cp:lastModifiedBy>UserXP</cp:lastModifiedBy>
  <cp:revision>63</cp:revision>
  <dcterms:created xsi:type="dcterms:W3CDTF">2012-02-11T19:31:26Z</dcterms:created>
  <dcterms:modified xsi:type="dcterms:W3CDTF">2012-02-19T18:17:57Z</dcterms:modified>
</cp:coreProperties>
</file>