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57" r:id="rId3"/>
    <p:sldId id="275" r:id="rId4"/>
    <p:sldId id="258" r:id="rId5"/>
    <p:sldId id="267" r:id="rId6"/>
    <p:sldId id="274" r:id="rId7"/>
    <p:sldId id="273" r:id="rId8"/>
    <p:sldId id="272" r:id="rId9"/>
    <p:sldId id="271" r:id="rId10"/>
    <p:sldId id="270" r:id="rId11"/>
    <p:sldId id="269" r:id="rId12"/>
    <p:sldId id="268" r:id="rId13"/>
    <p:sldId id="277" r:id="rId14"/>
    <p:sldId id="27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003366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003366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003366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003366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0033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033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033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033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033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F70F7-7542-4C0C-9F5C-568D49012D68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D43AB-3463-450A-AF2F-922C9BE3E1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D43AB-3463-450A-AF2F-922C9BE3E1E0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D43AB-3463-450A-AF2F-922C9BE3E1E0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5E5F8-50E4-4850-AC58-F718D9557A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60B76-C30D-4F89-B391-791DDCF088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5719F-3926-4E87-AA12-DD01F38934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4CD0B-C159-408D-86EA-0E30014832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A57B4-4112-42C1-AB29-239C6B3B04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4C859-5D5C-4778-BC30-CA05CC49D7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11D1C-6FD3-475A-8B2F-0FBD70E6EF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9ED87-A2F7-4886-8AFF-A17F73EC38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56DAF-00D1-4885-8BBD-5BD82B3A21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BEE8F-F809-4F58-B36F-76DEFA8EB9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C1B47-8E3D-4B15-8F12-3ADFB49E06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7EE917C7-E956-4C15-A667-4D8978C6216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fonstola.ru/pic/201111/1280x800/fonstola.ru-55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72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/>
          <a:lstStyle/>
          <a:p>
            <a:r>
              <a:rPr lang="uk-UA" sz="5400" dirty="0" smtClean="0">
                <a:solidFill>
                  <a:schemeClr val="bg1"/>
                </a:solidFill>
              </a:rPr>
              <a:t>Презентація</a:t>
            </a:r>
            <a:br>
              <a:rPr lang="uk-UA" sz="5400" dirty="0" smtClean="0">
                <a:solidFill>
                  <a:schemeClr val="bg1"/>
                </a:solidFill>
              </a:rPr>
            </a:br>
            <a:r>
              <a:rPr lang="uk-UA" sz="5400" dirty="0" smtClean="0">
                <a:solidFill>
                  <a:schemeClr val="bg1"/>
                </a:solidFill>
              </a:rPr>
              <a:t>з хімії</a:t>
            </a:r>
            <a:br>
              <a:rPr lang="uk-UA" sz="5400" dirty="0" smtClean="0">
                <a:solidFill>
                  <a:schemeClr val="bg1"/>
                </a:solidFill>
              </a:rPr>
            </a:br>
            <a:r>
              <a:rPr lang="uk-UA" sz="5400" dirty="0" smtClean="0">
                <a:solidFill>
                  <a:schemeClr val="bg1"/>
                </a:solidFill>
              </a:rPr>
              <a:t>на тему:</a:t>
            </a:r>
            <a:r>
              <a:rPr lang="uk-UA" sz="5400" dirty="0" err="1" smtClean="0">
                <a:solidFill>
                  <a:schemeClr val="bg1"/>
                </a:solidFill>
              </a:rPr>
              <a:t>”Гліцерин”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509120"/>
            <a:ext cx="6400800" cy="1752600"/>
          </a:xfrm>
        </p:spPr>
        <p:txBody>
          <a:bodyPr/>
          <a:lstStyle/>
          <a:p>
            <a:pPr algn="r"/>
            <a:r>
              <a:rPr lang="uk-UA" sz="2900" dirty="0"/>
              <a:t>п</a:t>
            </a:r>
            <a:r>
              <a:rPr lang="uk-UA" sz="2900" dirty="0" smtClean="0"/>
              <a:t>ідготували:</a:t>
            </a:r>
          </a:p>
          <a:p>
            <a:pPr algn="r"/>
            <a:r>
              <a:rPr lang="uk-UA" sz="2900" dirty="0"/>
              <a:t>у</a:t>
            </a:r>
            <a:r>
              <a:rPr lang="uk-UA" sz="2900" dirty="0" smtClean="0"/>
              <a:t>чениці 11-А класу</a:t>
            </a:r>
          </a:p>
          <a:p>
            <a:pPr algn="r"/>
            <a:r>
              <a:rPr lang="uk-UA" sz="2900" dirty="0" smtClean="0"/>
              <a:t>Харківської ЗОШ І-ІІІ ступенів №102</a:t>
            </a:r>
          </a:p>
          <a:p>
            <a:pPr algn="r"/>
            <a:r>
              <a:rPr lang="uk-UA" sz="2900" dirty="0" err="1" smtClean="0"/>
              <a:t>Антіпова</a:t>
            </a:r>
            <a:r>
              <a:rPr lang="uk-UA" sz="2900" dirty="0" smtClean="0"/>
              <a:t> Марія і </a:t>
            </a:r>
            <a:r>
              <a:rPr lang="uk-UA" sz="2900" dirty="0" err="1" smtClean="0"/>
              <a:t>Янченко</a:t>
            </a:r>
            <a:r>
              <a:rPr lang="uk-UA" sz="2900" dirty="0" smtClean="0"/>
              <a:t> Дар</a:t>
            </a:r>
            <a:r>
              <a:rPr lang="en-US" sz="2900" dirty="0" smtClean="0"/>
              <a:t>’</a:t>
            </a:r>
            <a:r>
              <a:rPr lang="uk-UA" sz="2900" dirty="0" smtClean="0"/>
              <a:t>я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Характерною реакцією гліцерину є утворення синього розчину при взаємодії з міді (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гідроксидом міді (ОН)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5184775" cy="796925"/>
          </a:xfrm>
        </p:spPr>
        <p:txBody>
          <a:bodyPr/>
          <a:lstStyle/>
          <a:p>
            <a:r>
              <a:rPr lang="uk-UA" dirty="0" smtClean="0">
                <a:solidFill>
                  <a:srgbClr val="003366"/>
                </a:solidFill>
              </a:rPr>
              <a:t>Хімічні властивості</a:t>
            </a:r>
            <a:endParaRPr lang="ru-RU" dirty="0">
              <a:solidFill>
                <a:srgbClr val="003366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8965687" cy="175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2384026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64704"/>
            <a:ext cx="2915816" cy="276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81295"/>
            <a:ext cx="3353253" cy="337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540568" y="18864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Застосування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гліцерину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63208"/>
            <a:ext cx="3707904" cy="339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3267296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0945" y="0"/>
            <a:ext cx="3893055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672" y="4269792"/>
            <a:ext cx="2952328" cy="258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5975" y="1484784"/>
            <a:ext cx="383802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49080"/>
            <a:ext cx="3796183" cy="290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40777"/>
            <a:ext cx="2843808" cy="221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5184775" cy="796925"/>
          </a:xfrm>
        </p:spPr>
        <p:txBody>
          <a:bodyPr/>
          <a:lstStyle/>
          <a:p>
            <a:r>
              <a:rPr lang="uk-UA" dirty="0" smtClean="0">
                <a:solidFill>
                  <a:srgbClr val="003366"/>
                </a:solidFill>
              </a:rPr>
              <a:t>Застосування гліцерину</a:t>
            </a:r>
            <a:endParaRPr lang="ru-RU" dirty="0">
              <a:solidFill>
                <a:srgbClr val="00336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277916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744416" cy="289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8229600" cy="1143000"/>
          </a:xfrm>
        </p:spPr>
        <p:txBody>
          <a:bodyPr/>
          <a:lstStyle/>
          <a:p>
            <a:pPr algn="l"/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Основні властивості гліцерину:В'язка рідина без кольору і запаху, солодка на смак. Змішується з водою в будь-яких співвідношеннях. Не отруйний. Температура плавлення - 8 ° С, температура кипіння - 245 ° С. Щільність - 1,26 г/см3.Добре розчиняється у спирті, але не розчинний у жирах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Хімічні 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властивості гліцерину типові для багатоатомних спиртів</a:t>
            </a:r>
            <a:endParaRPr lang="ru-RU" sz="28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628800"/>
            <a:ext cx="7344816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Дякуємо</a:t>
            </a:r>
            <a:r>
              <a:rPr lang="ru-RU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</a:t>
            </a:r>
            <a:r>
              <a:rPr lang="ru-RU" sz="115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увагу</a:t>
            </a:r>
            <a:r>
              <a:rPr lang="ru-RU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0825" y="2130425"/>
            <a:ext cx="6121400" cy="1082675"/>
          </a:xfrm>
        </p:spPr>
        <p:txBody>
          <a:bodyPr/>
          <a:lstStyle/>
          <a:p>
            <a:r>
              <a:rPr lang="uk-UA" dirty="0" smtClean="0">
                <a:solidFill>
                  <a:srgbClr val="003366"/>
                </a:solidFill>
              </a:rPr>
              <a:t>Гліцерин</a:t>
            </a:r>
            <a:br>
              <a:rPr lang="uk-UA" dirty="0" smtClean="0">
                <a:solidFill>
                  <a:srgbClr val="003366"/>
                </a:solidFill>
              </a:rPr>
            </a:br>
            <a:r>
              <a:rPr lang="uk-UA" dirty="0" smtClean="0">
                <a:solidFill>
                  <a:srgbClr val="003366"/>
                </a:solidFill>
              </a:rPr>
              <a:t>(</a:t>
            </a:r>
            <a:r>
              <a:rPr lang="uk-UA" dirty="0" err="1" smtClean="0">
                <a:solidFill>
                  <a:srgbClr val="003366"/>
                </a:solidFill>
              </a:rPr>
              <a:t>гліцерол</a:t>
            </a:r>
            <a:r>
              <a:rPr lang="uk-UA" dirty="0" smtClean="0">
                <a:solidFill>
                  <a:srgbClr val="003366"/>
                </a:solidFill>
              </a:rPr>
              <a:t>)</a:t>
            </a:r>
            <a:endParaRPr lang="ru-RU" dirty="0">
              <a:solidFill>
                <a:srgbClr val="003366"/>
              </a:solidFill>
            </a:endParaRPr>
          </a:p>
        </p:txBody>
      </p:sp>
      <p:pic>
        <p:nvPicPr>
          <p:cNvPr id="6" name="Picture 3" descr="C:\Users\HP\Downloads\187px-Glycerin_Skelet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468365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HP\Downloads\800px-Glycerol-3D-vd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4456054" cy="297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764704" y="404664"/>
            <a:ext cx="8229600" cy="1143000"/>
          </a:xfrm>
        </p:spPr>
        <p:txBody>
          <a:bodyPr/>
          <a:lstStyle/>
          <a:p>
            <a:r>
              <a:rPr lang="uk-UA" dirty="0" smtClean="0"/>
              <a:t>Введення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3970784" cy="4709120"/>
          </a:xfrm>
        </p:spPr>
        <p:txBody>
          <a:bodyPr/>
          <a:lstStyle/>
          <a:p>
            <a:pPr>
              <a:buNone/>
            </a:pPr>
            <a:r>
              <a:rPr lang="uk-UA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Гліцерин - дуже універсальний засіб, </a:t>
            </a:r>
            <a:r>
              <a:rPr lang="uk-UA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яке  знайшло </a:t>
            </a:r>
            <a:r>
              <a:rPr lang="uk-UA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своє застосування практично у всіх сферах нашого життя</a:t>
            </a:r>
            <a:r>
              <a:rPr lang="uk-UA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None/>
            </a:pPr>
            <a:r>
              <a:rPr lang="uk-UA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Гліцерин (від </a:t>
            </a:r>
            <a:r>
              <a:rPr lang="uk-UA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грец</a:t>
            </a:r>
            <a:r>
              <a:rPr lang="uk-UA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uk-UA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Glycerós</a:t>
            </a:r>
            <a:r>
              <a:rPr lang="uk-UA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солодкий) [пропантріол-1, 2,3] є найпростішим представником трьохатомних </a:t>
            </a:r>
            <a:r>
              <a:rPr lang="uk-UA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спиртів</a:t>
            </a:r>
            <a:r>
              <a:rPr lang="ru-RU" sz="2000" dirty="0" smtClean="0"/>
              <a:t>.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0052" y="1700808"/>
            <a:ext cx="432048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707904" y="1484784"/>
            <a:ext cx="5111750" cy="5853113"/>
          </a:xfrm>
        </p:spPr>
        <p:txBody>
          <a:bodyPr/>
          <a:lstStyle/>
          <a:p>
            <a:pPr>
              <a:buNone/>
            </a:pPr>
            <a:r>
              <a:rPr lang="ru-RU" b="1" i="1" dirty="0" err="1" smtClean="0">
                <a:solidFill>
                  <a:srgbClr val="024430"/>
                </a:solidFill>
              </a:rPr>
              <a:t>Гліцерин</a:t>
            </a:r>
            <a:r>
              <a:rPr lang="ru-RU" b="1" i="1" dirty="0" smtClean="0">
                <a:solidFill>
                  <a:srgbClr val="024430"/>
                </a:solidFill>
              </a:rPr>
              <a:t>-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органічна сполука, що належить 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</a:t>
            </a:r>
            <a:r>
              <a:rPr lang="uk-UA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поліолу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Брутто формула: C3H5 (OH) 3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C:\Users\HP\Downloads\220px-Glycerol-3DMod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896491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60648"/>
            <a:ext cx="5482952" cy="1162050"/>
          </a:xfrm>
        </p:spPr>
        <p:txBody>
          <a:bodyPr/>
          <a:lstStyle/>
          <a:p>
            <a:pPr algn="ctr"/>
            <a:r>
              <a:rPr lang="uk-UA" sz="4000" dirty="0" smtClean="0"/>
              <a:t>Опис продукту</a:t>
            </a:r>
            <a:endParaRPr lang="ru-RU" sz="40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5184775" cy="796925"/>
          </a:xfrm>
        </p:spPr>
        <p:txBody>
          <a:bodyPr/>
          <a:lstStyle/>
          <a:p>
            <a:r>
              <a:rPr lang="uk-UA" sz="4000" dirty="0" smtClean="0">
                <a:solidFill>
                  <a:srgbClr val="003366"/>
                </a:solidFill>
              </a:rPr>
              <a:t>Добування </a:t>
            </a:r>
            <a:r>
              <a:rPr lang="uk-UA" sz="4000" dirty="0" err="1" smtClean="0">
                <a:solidFill>
                  <a:srgbClr val="003366"/>
                </a:solidFill>
              </a:rPr>
              <a:t>гліцеролу</a:t>
            </a:r>
            <a:endParaRPr lang="ru-RU" sz="4000" dirty="0">
              <a:solidFill>
                <a:srgbClr val="003366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Гідроліз рослинних або тваринних жирів (у присутності лугів або кислот)</a:t>
            </a:r>
          </a:p>
          <a:p>
            <a:pPr marL="514350" indent="-514350">
              <a:buAutoNum type="arabicParenR"/>
            </a:pPr>
            <a:endParaRPr lang="uk-UA" dirty="0"/>
          </a:p>
          <a:p>
            <a:pPr marL="514350" indent="-514350">
              <a:buAutoNum type="arabicParenR"/>
            </a:pPr>
            <a:endParaRPr lang="uk-UA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14350" indent="-514350">
              <a:buAutoNum type="arabicParenR"/>
            </a:pPr>
            <a:endParaRPr lang="uk-UA" dirty="0"/>
          </a:p>
          <a:p>
            <a:pPr marL="514350" indent="-514350">
              <a:buFontTx/>
              <a:buAutoNum type="arabicParenR"/>
            </a:pP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Синтез з пропілену (промисловий спосіб)</a:t>
            </a:r>
            <a:endParaRPr lang="ru-RU" dirty="0" smtClean="0">
              <a:solidFill>
                <a:srgbClr val="003366"/>
              </a:solidFill>
            </a:endParaRPr>
          </a:p>
          <a:p>
            <a:pPr marL="514350" indent="-514350">
              <a:buNone/>
            </a:pPr>
            <a:endParaRPr lang="uk-UA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6624736" cy="177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3366"/>
                </a:solidFill>
              </a:rPr>
              <a:t>Фізичні властивості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безбарвна;</a:t>
            </a:r>
          </a:p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в'язка;</a:t>
            </a:r>
          </a:p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гігроскопічна 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рідина;</a:t>
            </a:r>
          </a:p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необмежено розчинна у 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воді;</a:t>
            </a:r>
          </a:p>
          <a:p>
            <a:r>
              <a:rPr lang="uk-UA" dirty="0"/>
              <a:t>с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олодкий 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смак;</a:t>
            </a:r>
          </a:p>
          <a:p>
            <a:r>
              <a:rPr lang="uk-UA" dirty="0"/>
              <a:t>д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обре 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розчиняє багато речовини</a:t>
            </a:r>
            <a:endParaRPr lang="ru-RU" dirty="0"/>
          </a:p>
        </p:txBody>
      </p:sp>
      <p:pic>
        <p:nvPicPr>
          <p:cNvPr id="22533" name="Picture 5" descr="http://refanmoscow.ru/wp-content/uploads/glicer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00808"/>
            <a:ext cx="4294113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5184775" cy="796925"/>
          </a:xfrm>
        </p:spPr>
        <p:txBody>
          <a:bodyPr/>
          <a:lstStyle/>
          <a:p>
            <a:r>
              <a:rPr lang="uk-UA" dirty="0" smtClean="0">
                <a:solidFill>
                  <a:srgbClr val="003366"/>
                </a:solidFill>
              </a:rPr>
              <a:t>Хімічні властивості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Гліцерин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вступає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реакції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характерні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одноатомних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спиртів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Він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горить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утворенням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СО2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води,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реагує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активними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металами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виділенням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водню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 CH2-OH                    CH2-ONa</a:t>
            </a:r>
          </a:p>
          <a:p>
            <a:pPr marL="0" indent="0" algn="ctr"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     |                                  |</a:t>
            </a:r>
          </a:p>
          <a:p>
            <a:pPr marL="0" indent="0" algn="ctr"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2 CH-OH + 6Na → 2 </a:t>
            </a:r>
            <a:r>
              <a:rPr lang="ru-RU" sz="1800" b="1" dirty="0" err="1" smtClean="0">
                <a:solidFill>
                  <a:srgbClr val="FF0000"/>
                </a:solidFill>
              </a:rPr>
              <a:t>CH-ONa</a:t>
            </a:r>
            <a:r>
              <a:rPr lang="ru-RU" sz="1800" b="1" dirty="0" smtClean="0">
                <a:solidFill>
                  <a:srgbClr val="FF0000"/>
                </a:solidFill>
              </a:rPr>
              <a:t> + 3H2</a:t>
            </a:r>
          </a:p>
          <a:p>
            <a:pPr marL="0" indent="0" algn="ctr"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     |                                |</a:t>
            </a:r>
          </a:p>
          <a:p>
            <a:pPr marL="0" indent="0" algn="ctr"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   CH2-OH                 CH2-ONa</a:t>
            </a:r>
            <a:endParaRPr lang="ru-RU" sz="18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5184775" cy="796925"/>
          </a:xfrm>
        </p:spPr>
        <p:txBody>
          <a:bodyPr/>
          <a:lstStyle/>
          <a:p>
            <a:r>
              <a:rPr lang="uk-UA" dirty="0" smtClean="0">
                <a:solidFill>
                  <a:srgbClr val="003366"/>
                </a:solidFill>
              </a:rPr>
              <a:t>Хімічні властивості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Гліцерин вступає в реакцію з </a:t>
            </a:r>
            <a:r>
              <a:rPr lang="uk-UA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галогеноводнями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endParaRPr lang="uk-UA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CH2OH-CHOH-CH2OH +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HCl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→ CH2OH-CHOH-CH2Cl + H2O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 с азотистою кислотою.</a:t>
            </a:r>
          </a:p>
          <a:p>
            <a:endParaRPr lang="ru-RU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5184775" cy="796925"/>
          </a:xfrm>
        </p:spPr>
        <p:txBody>
          <a:bodyPr/>
          <a:lstStyle/>
          <a:p>
            <a:r>
              <a:rPr lang="uk-UA" dirty="0" smtClean="0">
                <a:solidFill>
                  <a:srgbClr val="003366"/>
                </a:solidFill>
              </a:rPr>
              <a:t>Хімічні властивості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взаємодії гліцерину з азотистої кислотою утворюється важка масляниста, сильно вибухову речовину 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uk-UA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трінітрогліцерін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>
              <a:buNone/>
            </a:pPr>
            <a:endParaRPr lang="ru-RU" sz="2800" dirty="0">
              <a:solidFill>
                <a:srgbClr val="00336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7730272" cy="211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Химия белый">
  <a:themeElements>
    <a:clrScheme name="Биохими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Биохими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Биохим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хими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хими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хими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хими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хими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хими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хими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хими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хими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хими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хими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Химия белый</Template>
  <TotalTime>47</TotalTime>
  <Words>301</Words>
  <Application>Microsoft Office PowerPoint</Application>
  <PresentationFormat>Экран (4:3)</PresentationFormat>
  <Paragraphs>53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Arial</vt:lpstr>
      <vt:lpstr>Химия белый</vt:lpstr>
      <vt:lpstr>Презентація з хімії на тему:”Гліцерин”</vt:lpstr>
      <vt:lpstr>Гліцерин (гліцерол)</vt:lpstr>
      <vt:lpstr>Введення</vt:lpstr>
      <vt:lpstr>Опис продукту</vt:lpstr>
      <vt:lpstr>Добування гліцеролу</vt:lpstr>
      <vt:lpstr>Фізичні властивості</vt:lpstr>
      <vt:lpstr>Хімічні властивості</vt:lpstr>
      <vt:lpstr>Хімічні властивості</vt:lpstr>
      <vt:lpstr>Хімічні властивості</vt:lpstr>
      <vt:lpstr>Хімічні властивості</vt:lpstr>
      <vt:lpstr>Застосування гліцерину</vt:lpstr>
      <vt:lpstr>Застосування гліцерину</vt:lpstr>
      <vt:lpstr>Висновок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з хімії на тему:”Гліцерин”</dc:title>
  <dc:creator>User</dc:creator>
  <cp:lastModifiedBy>User</cp:lastModifiedBy>
  <cp:revision>5</cp:revision>
  <dcterms:created xsi:type="dcterms:W3CDTF">2013-12-20T06:01:57Z</dcterms:created>
  <dcterms:modified xsi:type="dcterms:W3CDTF">2013-12-20T06:49:14Z</dcterms:modified>
</cp:coreProperties>
</file>