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9GA-UPFNMK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584176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Полістирол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(C</a:t>
            </a:r>
            <a:r>
              <a:rPr lang="en-US" b="1" spc="50" baseline="-25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</a:t>
            </a:r>
            <a:r>
              <a:rPr lang="en-US" b="1" spc="50" baseline="-25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</a:t>
            </a:r>
            <a:r>
              <a:rPr lang="en-US" b="1" spc="50" baseline="-25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</a:t>
            </a: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5229200"/>
            <a:ext cx="6400800" cy="93610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Міжнародний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знак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вторинної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переробки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полістиролу</a:t>
            </a: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218px-Polystyrene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1268760"/>
            <a:ext cx="2415038" cy="2880320"/>
          </a:xfrm>
          <a:prstGeom prst="rect">
            <a:avLst/>
          </a:prstGeom>
        </p:spPr>
      </p:pic>
      <p:pic>
        <p:nvPicPr>
          <p:cNvPr id="6" name="Рисунок 5" descr="800px-Isotactic-polystyrene-chain-from-xtal-3D-vdW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4048" y="1916832"/>
            <a:ext cx="3533712" cy="1841947"/>
          </a:xfrm>
          <a:prstGeom prst="rect">
            <a:avLst/>
          </a:prstGeom>
        </p:spPr>
      </p:pic>
      <p:pic>
        <p:nvPicPr>
          <p:cNvPr id="7" name="Рисунок 6" descr="120px-Plastic-recyc-06.svg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51920" y="4077072"/>
            <a:ext cx="1143000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9GA-UPFNMK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9208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vi-VN" sz="1400" b="1" dirty="0" smtClean="0"/>
              <a:t>Полістиро́л</a:t>
            </a:r>
            <a:r>
              <a:rPr lang="vi-VN" sz="1400" dirty="0" smtClean="0"/>
              <a:t>  — продукт полімеризації стиролу (вінілбензолу). Виробляють з рідкого стиролу, вихідною сировиною для якого є нафта та кам'яне вугілля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844824"/>
            <a:ext cx="7848872" cy="14773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err="1" smtClean="0"/>
              <a:t>Полістирол</a:t>
            </a:r>
            <a:r>
              <a:rPr lang="ru-RU" dirty="0" smtClean="0"/>
              <a:t> - </a:t>
            </a:r>
            <a:r>
              <a:rPr lang="ru-RU" dirty="0" err="1" smtClean="0"/>
              <a:t>жорсткий</a:t>
            </a:r>
            <a:r>
              <a:rPr lang="ru-RU" dirty="0" smtClean="0"/>
              <a:t> , </a:t>
            </a:r>
            <a:r>
              <a:rPr lang="ru-RU" dirty="0" err="1" smtClean="0"/>
              <a:t>крихкий</a:t>
            </a:r>
            <a:r>
              <a:rPr lang="ru-RU" dirty="0" smtClean="0"/>
              <a:t> , </a:t>
            </a:r>
            <a:r>
              <a:rPr lang="ru-RU" dirty="0" err="1" smtClean="0"/>
              <a:t>аморфний</a:t>
            </a:r>
            <a:r>
              <a:rPr lang="ru-RU" dirty="0" smtClean="0"/>
              <a:t> </a:t>
            </a:r>
            <a:r>
              <a:rPr lang="ru-RU" dirty="0" err="1" smtClean="0"/>
              <a:t>полімер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низьку</a:t>
            </a:r>
            <a:r>
              <a:rPr lang="ru-RU" dirty="0" smtClean="0"/>
              <a:t> </a:t>
            </a:r>
            <a:r>
              <a:rPr lang="ru-RU" dirty="0" err="1" smtClean="0"/>
              <a:t>щільність</a:t>
            </a:r>
            <a:r>
              <a:rPr lang="en-US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Полістирол</a:t>
            </a:r>
            <a:r>
              <a:rPr lang="ru-RU" dirty="0" smtClean="0"/>
              <a:t> </a:t>
            </a:r>
            <a:r>
              <a:rPr lang="ru-RU" dirty="0" err="1" smtClean="0"/>
              <a:t>володіє</a:t>
            </a:r>
            <a:r>
              <a:rPr lang="ru-RU" dirty="0" smtClean="0"/>
              <a:t> </a:t>
            </a:r>
            <a:r>
              <a:rPr lang="ru-RU" dirty="0" err="1" smtClean="0"/>
              <a:t>відмінними</a:t>
            </a:r>
            <a:r>
              <a:rPr lang="ru-RU" dirty="0" smtClean="0"/>
              <a:t> </a:t>
            </a:r>
            <a:r>
              <a:rPr lang="ru-RU" dirty="0" err="1" smtClean="0"/>
              <a:t>діелектричними</a:t>
            </a:r>
            <a:r>
              <a:rPr lang="ru-RU" dirty="0" smtClean="0"/>
              <a:t> </a:t>
            </a:r>
            <a:r>
              <a:rPr lang="ru-RU" dirty="0" err="1" smtClean="0"/>
              <a:t>властивостями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непоганою</a:t>
            </a:r>
            <a:r>
              <a:rPr lang="ru-RU" dirty="0" smtClean="0"/>
              <a:t> </a:t>
            </a:r>
            <a:r>
              <a:rPr lang="ru-RU" dirty="0" err="1" smtClean="0"/>
              <a:t>морозостійкістю</a:t>
            </a:r>
            <a:r>
              <a:rPr lang="ru-RU" dirty="0" smtClean="0"/>
              <a:t> ( до -40 ° C). </a:t>
            </a:r>
            <a:r>
              <a:rPr lang="ru-RU" dirty="0" err="1" smtClean="0"/>
              <a:t>Розчиняється</a:t>
            </a:r>
            <a:r>
              <a:rPr lang="ru-RU" dirty="0" smtClean="0"/>
              <a:t> в </a:t>
            </a:r>
            <a:r>
              <a:rPr lang="ru-RU" dirty="0" err="1" smtClean="0"/>
              <a:t>ацетоні</a:t>
            </a:r>
            <a:r>
              <a:rPr lang="ru-RU" dirty="0" smtClean="0"/>
              <a:t> , </a:t>
            </a:r>
            <a:r>
              <a:rPr lang="ru-RU" dirty="0" err="1" smtClean="0"/>
              <a:t>толуолі</a:t>
            </a:r>
            <a:r>
              <a:rPr lang="en-US" dirty="0" smtClean="0"/>
              <a:t>,</a:t>
            </a:r>
            <a:r>
              <a:rPr lang="ru-RU" dirty="0" err="1" smtClean="0"/>
              <a:t>дихлоретан</a:t>
            </a:r>
            <a:r>
              <a:rPr lang="uk-UA" dirty="0" smtClean="0"/>
              <a:t>і</a:t>
            </a:r>
            <a:r>
              <a:rPr lang="ru-RU" dirty="0" smtClean="0"/>
              <a:t>.</a:t>
            </a:r>
            <a:r>
              <a:rPr lang="ru-RU" dirty="0" err="1" smtClean="0"/>
              <a:t>Нерозчинний</a:t>
            </a:r>
            <a:r>
              <a:rPr lang="ru-RU" dirty="0" smtClean="0"/>
              <a:t> у </a:t>
            </a:r>
            <a:r>
              <a:rPr lang="ru-RU" dirty="0" err="1" smtClean="0"/>
              <a:t>воді</a:t>
            </a:r>
            <a:r>
              <a:rPr lang="ru-RU" dirty="0" smtClean="0"/>
              <a:t>. </a:t>
            </a:r>
            <a:r>
              <a:rPr lang="ru-RU" dirty="0" err="1" smtClean="0"/>
              <a:t>Термопластичний</a:t>
            </a:r>
            <a:r>
              <a:rPr lang="ru-RU" dirty="0" smtClean="0"/>
              <a:t> </a:t>
            </a:r>
            <a:r>
              <a:rPr lang="ru-RU" dirty="0" err="1" smtClean="0"/>
              <a:t>матеріал</a:t>
            </a:r>
            <a:r>
              <a:rPr lang="ru-RU" dirty="0" smtClean="0"/>
              <a:t>. Добре </a:t>
            </a:r>
            <a:r>
              <a:rPr lang="ru-RU" dirty="0" err="1" smtClean="0"/>
              <a:t>обробляється</a:t>
            </a:r>
            <a:r>
              <a:rPr lang="ru-RU" dirty="0" smtClean="0"/>
              <a:t> </a:t>
            </a:r>
            <a:r>
              <a:rPr lang="ru-RU" dirty="0" err="1" smtClean="0"/>
              <a:t>механічними</a:t>
            </a:r>
            <a:r>
              <a:rPr lang="ru-RU" dirty="0" smtClean="0"/>
              <a:t> способами. Добре </a:t>
            </a:r>
            <a:r>
              <a:rPr lang="ru-RU" dirty="0" err="1" smtClean="0"/>
              <a:t>склеюється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75856" y="1340768"/>
            <a:ext cx="2016224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err="1" smtClean="0"/>
              <a:t>Загальні</a:t>
            </a:r>
            <a:r>
              <a:rPr lang="ru-RU" dirty="0" smtClean="0"/>
              <a:t> </a:t>
            </a:r>
            <a:r>
              <a:rPr lang="ru-RU" dirty="0" err="1" smtClean="0"/>
              <a:t>відомості</a:t>
            </a:r>
            <a:endParaRPr lang="ru-RU" dirty="0"/>
          </a:p>
        </p:txBody>
      </p:sp>
      <p:pic>
        <p:nvPicPr>
          <p:cNvPr id="7" name="Рисунок 6" descr="polistiro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3645024"/>
            <a:ext cx="3809524" cy="285714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Рисунок 7" descr="0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4008" y="3645024"/>
            <a:ext cx="3838380" cy="288032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9GA-UPFNMK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Отримання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764704"/>
            <a:ext cx="8352928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 smtClean="0"/>
              <a:t>Промислове</a:t>
            </a:r>
            <a:r>
              <a:rPr lang="ru-RU" dirty="0" smtClean="0"/>
              <a:t>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полістиролу</a:t>
            </a:r>
            <a:r>
              <a:rPr lang="ru-RU" dirty="0" smtClean="0"/>
              <a:t> </a:t>
            </a:r>
            <a:r>
              <a:rPr lang="ru-RU" dirty="0" err="1" smtClean="0"/>
              <a:t>засноване</a:t>
            </a:r>
            <a:r>
              <a:rPr lang="ru-RU" dirty="0" smtClean="0"/>
              <a:t> на </a:t>
            </a:r>
            <a:r>
              <a:rPr lang="ru-RU" dirty="0" err="1" smtClean="0"/>
              <a:t>полімеризації</a:t>
            </a:r>
            <a:r>
              <a:rPr lang="ru-RU" dirty="0" smtClean="0"/>
              <a:t> стиролу. </a:t>
            </a:r>
            <a:r>
              <a:rPr lang="ru-RU" dirty="0" err="1" smtClean="0"/>
              <a:t>Розрізняють</a:t>
            </a:r>
            <a:r>
              <a:rPr lang="ru-RU" dirty="0" smtClean="0"/>
              <a:t> 3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отримання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2060848"/>
            <a:ext cx="8352928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застарілий</a:t>
            </a:r>
            <a:r>
              <a:rPr lang="ru-RU" dirty="0" smtClean="0"/>
              <a:t> метод </a:t>
            </a:r>
            <a:r>
              <a:rPr lang="ru-RU" dirty="0" err="1" smtClean="0"/>
              <a:t>отримання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не </a:t>
            </a:r>
            <a:r>
              <a:rPr lang="ru-RU" dirty="0" err="1" smtClean="0"/>
              <a:t>отримав</a:t>
            </a:r>
            <a:r>
              <a:rPr lang="ru-RU" dirty="0" smtClean="0"/>
              <a:t> широкого </a:t>
            </a:r>
            <a:r>
              <a:rPr lang="ru-RU" dirty="0" err="1" smtClean="0"/>
              <a:t>застосування</a:t>
            </a:r>
            <a:r>
              <a:rPr lang="ru-RU" dirty="0" smtClean="0"/>
              <a:t> у </a:t>
            </a:r>
            <a:r>
              <a:rPr lang="ru-RU" dirty="0" err="1" smtClean="0"/>
              <a:t>виробництві.Емульсивний</a:t>
            </a:r>
            <a:r>
              <a:rPr lang="ru-RU" dirty="0" smtClean="0"/>
              <a:t> </a:t>
            </a:r>
            <a:r>
              <a:rPr lang="ru-RU" dirty="0" err="1" smtClean="0"/>
              <a:t>полістирол</a:t>
            </a:r>
            <a:r>
              <a:rPr lang="ru-RU" dirty="0" smtClean="0"/>
              <a:t> </a:t>
            </a:r>
            <a:r>
              <a:rPr lang="ru-RU" dirty="0" err="1" smtClean="0"/>
              <a:t>отримують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 </a:t>
            </a:r>
            <a:r>
              <a:rPr lang="ru-RU" dirty="0" err="1" smtClean="0"/>
              <a:t>полімеризації</a:t>
            </a:r>
            <a:r>
              <a:rPr lang="ru-RU" dirty="0" smtClean="0"/>
              <a:t> стиролу у водному </a:t>
            </a:r>
            <a:r>
              <a:rPr lang="ru-RU" dirty="0" err="1" smtClean="0"/>
              <a:t>розчині</a:t>
            </a:r>
            <a:r>
              <a:rPr lang="ru-RU" dirty="0" smtClean="0"/>
              <a:t> </a:t>
            </a:r>
            <a:r>
              <a:rPr lang="ru-RU" dirty="0" err="1" smtClean="0"/>
              <a:t>лужних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при </a:t>
            </a:r>
            <a:r>
              <a:rPr lang="ru-RU" dirty="0" err="1" smtClean="0"/>
              <a:t>температурі</a:t>
            </a:r>
            <a:r>
              <a:rPr lang="ru-RU" dirty="0" smtClean="0"/>
              <a:t> 85-95 ° C.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1556792"/>
            <a:ext cx="1518173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Емульсивний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3068960"/>
            <a:ext cx="1540935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Суспензійний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3501008"/>
            <a:ext cx="8496944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полімеризації</a:t>
            </a:r>
            <a:r>
              <a:rPr lang="ru-RU" dirty="0" smtClean="0"/>
              <a:t> проводиться при </a:t>
            </a:r>
            <a:r>
              <a:rPr lang="ru-RU" dirty="0" err="1" smtClean="0"/>
              <a:t>поступовому</a:t>
            </a:r>
            <a:r>
              <a:rPr lang="ru-RU" dirty="0" smtClean="0"/>
              <a:t> </a:t>
            </a:r>
            <a:r>
              <a:rPr lang="ru-RU" dirty="0" err="1" smtClean="0"/>
              <a:t>підвищенні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 (до 130 ° С)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тиском</a:t>
            </a:r>
            <a:r>
              <a:rPr lang="ru-RU" dirty="0" smtClean="0"/>
              <a:t>. Результатом </a:t>
            </a:r>
            <a:r>
              <a:rPr lang="ru-RU" dirty="0" err="1" smtClean="0"/>
              <a:t>є</a:t>
            </a:r>
            <a:r>
              <a:rPr lang="ru-RU" dirty="0" smtClean="0"/>
              <a:t> -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суспензії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полістирол</a:t>
            </a:r>
            <a:r>
              <a:rPr lang="ru-RU" dirty="0" smtClean="0"/>
              <a:t> </a:t>
            </a:r>
            <a:r>
              <a:rPr lang="ru-RU" dirty="0" err="1" smtClean="0"/>
              <a:t>виділяють</a:t>
            </a:r>
            <a:r>
              <a:rPr lang="ru-RU" dirty="0" smtClean="0"/>
              <a:t> шляхом </a:t>
            </a:r>
            <a:r>
              <a:rPr lang="ru-RU" dirty="0" err="1" smtClean="0"/>
              <a:t>центрифугування</a:t>
            </a:r>
            <a:r>
              <a:rPr lang="ru-RU" dirty="0" smtClean="0"/>
              <a:t>,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промивають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сушать</a:t>
            </a:r>
            <a:r>
              <a:rPr lang="ru-RU" dirty="0" smtClean="0"/>
              <a:t>. </a:t>
            </a:r>
            <a:r>
              <a:rPr lang="ru-RU" dirty="0" err="1" smtClean="0"/>
              <a:t>Даний</a:t>
            </a:r>
            <a:r>
              <a:rPr lang="ru-RU" dirty="0" smtClean="0"/>
              <a:t> метод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полістиролу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застарілим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застосовується</a:t>
            </a:r>
            <a:r>
              <a:rPr lang="ru-RU" dirty="0" smtClean="0"/>
              <a:t> у </a:t>
            </a:r>
            <a:r>
              <a:rPr lang="ru-RU" dirty="0" err="1" smtClean="0"/>
              <a:t>виробництві</a:t>
            </a:r>
            <a:r>
              <a:rPr lang="ru-RU" dirty="0" smtClean="0"/>
              <a:t> </a:t>
            </a:r>
            <a:r>
              <a:rPr lang="ru-RU" dirty="0" err="1" smtClean="0"/>
              <a:t>пінополістиролу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4797152"/>
            <a:ext cx="1161728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Блоковий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5229200"/>
            <a:ext cx="8496944" cy="14773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Полімеризацію</a:t>
            </a:r>
            <a:r>
              <a:rPr lang="ru-RU" dirty="0" smtClean="0"/>
              <a:t> </a:t>
            </a:r>
            <a:r>
              <a:rPr lang="ru-RU" dirty="0" err="1" smtClean="0"/>
              <a:t>проводять</a:t>
            </a:r>
            <a:r>
              <a:rPr lang="ru-RU" dirty="0" smtClean="0"/>
              <a:t> </a:t>
            </a:r>
            <a:r>
              <a:rPr lang="ru-RU" dirty="0" err="1" smtClean="0"/>
              <a:t>постадійно</a:t>
            </a:r>
            <a:r>
              <a:rPr lang="ru-RU" dirty="0" smtClean="0"/>
              <a:t> в </a:t>
            </a:r>
            <a:r>
              <a:rPr lang="ru-RU" dirty="0" err="1" smtClean="0"/>
              <a:t>середовищі</a:t>
            </a:r>
            <a:r>
              <a:rPr lang="ru-RU" dirty="0" smtClean="0"/>
              <a:t> бензолу - </a:t>
            </a:r>
            <a:r>
              <a:rPr lang="ru-RU" dirty="0" err="1" smtClean="0"/>
              <a:t>спочатку</a:t>
            </a:r>
            <a:r>
              <a:rPr lang="ru-RU" dirty="0" smtClean="0"/>
              <a:t> при </a:t>
            </a:r>
            <a:r>
              <a:rPr lang="ru-RU" dirty="0" err="1" smtClean="0"/>
              <a:t>температурі</a:t>
            </a:r>
            <a:r>
              <a:rPr lang="ru-RU" dirty="0" smtClean="0"/>
              <a:t> 80-100 ° С, а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стадією</a:t>
            </a:r>
            <a:r>
              <a:rPr lang="ru-RU" dirty="0" smtClean="0"/>
              <a:t> 100-220 ° С. </a:t>
            </a:r>
            <a:r>
              <a:rPr lang="ru-RU" dirty="0" err="1" smtClean="0"/>
              <a:t>Реакція</a:t>
            </a:r>
            <a:r>
              <a:rPr lang="ru-RU" dirty="0" smtClean="0"/>
              <a:t> </a:t>
            </a:r>
            <a:r>
              <a:rPr lang="ru-RU" dirty="0" err="1" smtClean="0"/>
              <a:t>припиняється</a:t>
            </a:r>
            <a:r>
              <a:rPr lang="ru-RU" dirty="0" smtClean="0"/>
              <a:t> при </a:t>
            </a:r>
            <a:r>
              <a:rPr lang="ru-RU" dirty="0" err="1" smtClean="0"/>
              <a:t>ступені</a:t>
            </a:r>
            <a:r>
              <a:rPr lang="ru-RU" dirty="0" smtClean="0"/>
              <a:t> </a:t>
            </a:r>
            <a:r>
              <a:rPr lang="ru-RU" dirty="0" err="1" smtClean="0"/>
              <a:t>перетворення</a:t>
            </a:r>
            <a:r>
              <a:rPr lang="ru-RU" dirty="0" smtClean="0"/>
              <a:t> стиролу в </a:t>
            </a:r>
            <a:r>
              <a:rPr lang="ru-RU" dirty="0" err="1" smtClean="0"/>
              <a:t>полістирол</a:t>
            </a:r>
            <a:r>
              <a:rPr lang="ru-RU" dirty="0" smtClean="0"/>
              <a:t> до 80-90% </a:t>
            </a:r>
            <a:r>
              <a:rPr lang="ru-RU" dirty="0" err="1" smtClean="0"/>
              <a:t>маси</a:t>
            </a:r>
            <a:r>
              <a:rPr lang="ru-RU" dirty="0" smtClean="0"/>
              <a:t>. </a:t>
            </a:r>
            <a:r>
              <a:rPr lang="ru-RU" dirty="0" err="1" smtClean="0"/>
              <a:t>Полістирол</a:t>
            </a:r>
            <a:r>
              <a:rPr lang="ru-RU" dirty="0" smtClean="0"/>
              <a:t>, </a:t>
            </a:r>
            <a:r>
              <a:rPr lang="ru-RU" dirty="0" err="1" smtClean="0"/>
              <a:t>отриманий</a:t>
            </a:r>
            <a:r>
              <a:rPr lang="ru-RU" dirty="0" smtClean="0"/>
              <a:t> </a:t>
            </a:r>
            <a:r>
              <a:rPr lang="ru-RU" dirty="0" err="1" smtClean="0"/>
              <a:t>блоковим</a:t>
            </a:r>
            <a:r>
              <a:rPr lang="ru-RU" dirty="0" smtClean="0"/>
              <a:t> методом </a:t>
            </a:r>
            <a:r>
              <a:rPr lang="ru-RU" dirty="0" err="1" smtClean="0"/>
              <a:t>відрізняється</a:t>
            </a:r>
            <a:r>
              <a:rPr lang="ru-RU" dirty="0" smtClean="0"/>
              <a:t> </a:t>
            </a:r>
            <a:r>
              <a:rPr lang="ru-RU" dirty="0" err="1" smtClean="0"/>
              <a:t>високою</a:t>
            </a:r>
            <a:r>
              <a:rPr lang="ru-RU" dirty="0" smtClean="0"/>
              <a:t> чистотою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стабільністю</a:t>
            </a:r>
            <a:r>
              <a:rPr lang="ru-RU" dirty="0" smtClean="0"/>
              <a:t> </a:t>
            </a:r>
            <a:r>
              <a:rPr lang="ru-RU" dirty="0" err="1" smtClean="0"/>
              <a:t>параметрів</a:t>
            </a:r>
            <a:r>
              <a:rPr lang="ru-RU" dirty="0" smtClean="0"/>
              <a:t>. Дана </a:t>
            </a:r>
            <a:r>
              <a:rPr lang="ru-RU" dirty="0" err="1" smtClean="0"/>
              <a:t>технологія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ефективна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практично не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відходів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9GA-UPFNMK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171400"/>
            <a:ext cx="82296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Застосування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764704"/>
            <a:ext cx="8928992" cy="286232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З </a:t>
            </a:r>
            <a:r>
              <a:rPr lang="ru-RU" dirty="0" err="1" smtClean="0"/>
              <a:t>полістиролів</a:t>
            </a:r>
            <a:r>
              <a:rPr lang="ru-RU" dirty="0" smtClean="0"/>
              <a:t> </a:t>
            </a:r>
            <a:r>
              <a:rPr lang="ru-RU" dirty="0" err="1" smtClean="0"/>
              <a:t>виробляють</a:t>
            </a:r>
            <a:r>
              <a:rPr lang="ru-RU" dirty="0" smtClean="0"/>
              <a:t> </a:t>
            </a:r>
            <a:r>
              <a:rPr lang="ru-RU" dirty="0" err="1" smtClean="0"/>
              <a:t>безліч</a:t>
            </a:r>
            <a:r>
              <a:rPr lang="ru-RU" dirty="0" smtClean="0"/>
              <a:t> </a:t>
            </a:r>
            <a:r>
              <a:rPr lang="ru-RU" dirty="0" err="1" smtClean="0"/>
              <a:t>виробів</a:t>
            </a:r>
            <a:r>
              <a:rPr lang="ru-RU" dirty="0" smtClean="0"/>
              <a:t> , </a:t>
            </a:r>
            <a:r>
              <a:rPr lang="ru-RU" dirty="0" err="1" smtClean="0"/>
              <a:t>які</a:t>
            </a:r>
            <a:r>
              <a:rPr lang="ru-RU" dirty="0" smtClean="0"/>
              <a:t> в першу </a:t>
            </a:r>
            <a:r>
              <a:rPr lang="ru-RU" dirty="0" err="1" smtClean="0"/>
              <a:t>чергу</a:t>
            </a:r>
            <a:r>
              <a:rPr lang="ru-RU" dirty="0" smtClean="0"/>
              <a:t> </a:t>
            </a:r>
            <a:r>
              <a:rPr lang="ru-RU" dirty="0" err="1" smtClean="0"/>
              <a:t>застосовуються</a:t>
            </a:r>
            <a:r>
              <a:rPr lang="ru-RU" dirty="0" smtClean="0"/>
              <a:t> в </a:t>
            </a:r>
            <a:r>
              <a:rPr lang="ru-RU" dirty="0" err="1" smtClean="0"/>
              <a:t>побуті</a:t>
            </a:r>
            <a:r>
              <a:rPr lang="ru-RU" dirty="0" smtClean="0"/>
              <a:t> (</a:t>
            </a:r>
            <a:r>
              <a:rPr lang="ru-RU" dirty="0" err="1" smtClean="0"/>
              <a:t>одноразовий</a:t>
            </a:r>
            <a:r>
              <a:rPr lang="ru-RU" dirty="0" smtClean="0"/>
              <a:t> посуд , упаковки , </a:t>
            </a:r>
            <a:r>
              <a:rPr lang="ru-RU" dirty="0" err="1" smtClean="0"/>
              <a:t>дитячі</a:t>
            </a:r>
            <a:r>
              <a:rPr lang="ru-RU" dirty="0" smtClean="0"/>
              <a:t> </a:t>
            </a:r>
            <a:r>
              <a:rPr lang="ru-RU" dirty="0" err="1" smtClean="0"/>
              <a:t>іграшки</a:t>
            </a:r>
            <a:r>
              <a:rPr lang="ru-RU" dirty="0" smtClean="0"/>
              <a:t>) 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будівельній</a:t>
            </a:r>
            <a:r>
              <a:rPr lang="ru-RU" dirty="0" smtClean="0"/>
              <a:t> </a:t>
            </a:r>
            <a:r>
              <a:rPr lang="ru-RU" dirty="0" err="1" smtClean="0"/>
              <a:t>індустрії</a:t>
            </a:r>
            <a:r>
              <a:rPr lang="ru-RU" dirty="0" smtClean="0"/>
              <a:t> ( </a:t>
            </a:r>
            <a:r>
              <a:rPr lang="ru-RU" dirty="0" err="1" smtClean="0"/>
              <a:t>теплоізоляційні</a:t>
            </a:r>
            <a:r>
              <a:rPr lang="ru-RU" dirty="0" smtClean="0"/>
              <a:t> </a:t>
            </a:r>
            <a:r>
              <a:rPr lang="ru-RU" dirty="0" err="1" smtClean="0"/>
              <a:t>плити</a:t>
            </a:r>
            <a:r>
              <a:rPr lang="ru-RU" dirty="0" smtClean="0"/>
              <a:t> , </a:t>
            </a:r>
            <a:r>
              <a:rPr lang="ru-RU" dirty="0" err="1" smtClean="0"/>
              <a:t>панелі</a:t>
            </a:r>
            <a:r>
              <a:rPr lang="ru-RU" dirty="0" smtClean="0"/>
              <a:t>),</a:t>
            </a:r>
            <a:r>
              <a:rPr lang="ru-RU" dirty="0" err="1" smtClean="0"/>
              <a:t>медичний</a:t>
            </a:r>
            <a:r>
              <a:rPr lang="ru-RU" dirty="0" smtClean="0"/>
              <a:t> </a:t>
            </a:r>
            <a:r>
              <a:rPr lang="ru-RU" dirty="0" err="1" smtClean="0"/>
              <a:t>напрямок</a:t>
            </a:r>
            <a:r>
              <a:rPr lang="ru-RU" dirty="0" smtClean="0"/>
              <a:t> (</a:t>
            </a:r>
            <a:r>
              <a:rPr lang="ru-RU" dirty="0" err="1" smtClean="0"/>
              <a:t>частини</a:t>
            </a:r>
            <a:r>
              <a:rPr lang="ru-RU" dirty="0" smtClean="0"/>
              <a:t> систем </a:t>
            </a:r>
            <a:r>
              <a:rPr lang="ru-RU" dirty="0" err="1" smtClean="0"/>
              <a:t>переливання</a:t>
            </a:r>
            <a:r>
              <a:rPr lang="ru-RU" dirty="0" smtClean="0"/>
              <a:t> </a:t>
            </a:r>
            <a:r>
              <a:rPr lang="ru-RU" dirty="0" err="1" smtClean="0"/>
              <a:t>крові,одноразові</a:t>
            </a:r>
            <a:r>
              <a:rPr lang="ru-RU" dirty="0" smtClean="0"/>
              <a:t> </a:t>
            </a:r>
            <a:r>
              <a:rPr lang="ru-RU" dirty="0" err="1" smtClean="0"/>
              <a:t>інструменти</a:t>
            </a:r>
            <a:r>
              <a:rPr lang="ru-RU" dirty="0" smtClean="0"/>
              <a:t>) . </a:t>
            </a:r>
            <a:r>
              <a:rPr lang="ru-RU" dirty="0" err="1" smtClean="0"/>
              <a:t>Полістирол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спінюється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високотемпературної</a:t>
            </a:r>
            <a:r>
              <a:rPr lang="ru-RU" dirty="0" smtClean="0"/>
              <a:t> </a:t>
            </a:r>
            <a:r>
              <a:rPr lang="ru-RU" dirty="0" err="1" smtClean="0"/>
              <a:t>обробки</a:t>
            </a:r>
            <a:r>
              <a:rPr lang="ru-RU" dirty="0" smtClean="0"/>
              <a:t> водою </a:t>
            </a:r>
            <a:r>
              <a:rPr lang="ru-RU" dirty="0" err="1" smtClean="0"/>
              <a:t>або</a:t>
            </a:r>
            <a:r>
              <a:rPr lang="ru-RU" dirty="0" smtClean="0"/>
              <a:t> парою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використовуватися</a:t>
            </a:r>
            <a:r>
              <a:rPr lang="ru-RU" dirty="0" smtClean="0"/>
              <a:t> в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фільтруючого</a:t>
            </a:r>
            <a:r>
              <a:rPr lang="ru-RU" dirty="0" smtClean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 ( </a:t>
            </a:r>
            <a:r>
              <a:rPr lang="ru-RU" dirty="0" err="1" smtClean="0"/>
              <a:t>фільтруючої</a:t>
            </a:r>
            <a:r>
              <a:rPr lang="ru-RU" dirty="0" smtClean="0"/>
              <a:t> насадки ) в </a:t>
            </a:r>
            <a:r>
              <a:rPr lang="ru-RU" dirty="0" err="1" smtClean="0"/>
              <a:t>колонних</a:t>
            </a:r>
            <a:r>
              <a:rPr lang="ru-RU" dirty="0" smtClean="0"/>
              <a:t> </a:t>
            </a:r>
            <a:r>
              <a:rPr lang="ru-RU" dirty="0" err="1" smtClean="0"/>
              <a:t>фільтрах</a:t>
            </a:r>
            <a:r>
              <a:rPr lang="ru-RU" dirty="0" smtClean="0"/>
              <a:t> при </a:t>
            </a:r>
            <a:r>
              <a:rPr lang="ru-RU" dirty="0" err="1" smtClean="0"/>
              <a:t>очищенні</a:t>
            </a:r>
            <a:r>
              <a:rPr lang="ru-RU" dirty="0" smtClean="0"/>
              <a:t> </a:t>
            </a:r>
            <a:r>
              <a:rPr lang="ru-RU" dirty="0" err="1" smtClean="0"/>
              <a:t>стічних</a:t>
            </a:r>
            <a:r>
              <a:rPr lang="ru-RU" dirty="0" smtClean="0"/>
              <a:t> </a:t>
            </a:r>
            <a:r>
              <a:rPr lang="ru-RU" dirty="0" err="1" smtClean="0"/>
              <a:t>вод,також</a:t>
            </a:r>
            <a:r>
              <a:rPr lang="ru-RU" dirty="0" smtClean="0"/>
              <a:t> </a:t>
            </a:r>
            <a:r>
              <a:rPr lang="ru-RU" dirty="0" err="1" smtClean="0"/>
              <a:t>успішно</a:t>
            </a:r>
            <a:r>
              <a:rPr lang="ru-RU" dirty="0" smtClean="0"/>
              <a:t> </a:t>
            </a:r>
            <a:r>
              <a:rPr lang="ru-RU" dirty="0" err="1" smtClean="0"/>
              <a:t>застосовуються</a:t>
            </a:r>
            <a:r>
              <a:rPr lang="ru-RU" dirty="0" smtClean="0"/>
              <a:t> в </a:t>
            </a:r>
            <a:r>
              <a:rPr lang="ru-RU" dirty="0" err="1" smtClean="0"/>
              <a:t>пакувальній</a:t>
            </a:r>
            <a:r>
              <a:rPr lang="ru-RU" dirty="0" smtClean="0"/>
              <a:t> та </a:t>
            </a:r>
            <a:r>
              <a:rPr lang="ru-RU" dirty="0" err="1" smtClean="0"/>
              <a:t>кондитерської</a:t>
            </a:r>
            <a:r>
              <a:rPr lang="ru-RU" dirty="0" smtClean="0"/>
              <a:t> </a:t>
            </a:r>
            <a:r>
              <a:rPr lang="ru-RU" dirty="0" err="1" smtClean="0"/>
              <a:t>індустрії</a:t>
            </a:r>
            <a:r>
              <a:rPr lang="ru-RU" dirty="0" smtClean="0"/>
              <a:t> 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виробництві</a:t>
            </a:r>
            <a:r>
              <a:rPr lang="ru-RU" dirty="0" smtClean="0"/>
              <a:t> </a:t>
            </a:r>
            <a:r>
              <a:rPr lang="ru-RU" dirty="0" err="1" smtClean="0"/>
              <a:t>конденсаторів</a:t>
            </a:r>
            <a:r>
              <a:rPr lang="ru-RU" dirty="0" smtClean="0"/>
              <a:t> .</a:t>
            </a:r>
          </a:p>
          <a:p>
            <a:r>
              <a:rPr lang="ru-RU" dirty="0" err="1" smtClean="0"/>
              <a:t>Ударостійкий</a:t>
            </a:r>
            <a:r>
              <a:rPr lang="ru-RU" dirty="0" smtClean="0"/>
              <a:t> </a:t>
            </a:r>
            <a:r>
              <a:rPr lang="ru-RU" dirty="0" err="1" smtClean="0"/>
              <a:t>полістирол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модифікації</a:t>
            </a:r>
            <a:r>
              <a:rPr lang="ru-RU" dirty="0" smtClean="0"/>
              <a:t> </a:t>
            </a:r>
            <a:r>
              <a:rPr lang="ru-RU" dirty="0" err="1" smtClean="0"/>
              <a:t>отримали</a:t>
            </a:r>
            <a:r>
              <a:rPr lang="ru-RU" dirty="0" smtClean="0"/>
              <a:t> </a:t>
            </a:r>
            <a:r>
              <a:rPr lang="ru-RU" dirty="0" err="1" smtClean="0"/>
              <a:t>широке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побутової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 та </a:t>
            </a:r>
            <a:r>
              <a:rPr lang="ru-RU" dirty="0" err="1" smtClean="0"/>
              <a:t>електроніки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75856" y="3717032"/>
            <a:ext cx="2688493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dirty="0" err="1" smtClean="0"/>
              <a:t>Військова</a:t>
            </a:r>
            <a:r>
              <a:rPr lang="ru-RU" dirty="0" smtClean="0"/>
              <a:t> </a:t>
            </a:r>
            <a:r>
              <a:rPr lang="ru-RU" dirty="0" err="1" smtClean="0"/>
              <a:t>промисловість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7504" y="4149080"/>
            <a:ext cx="5976664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 smtClean="0"/>
              <a:t>Полістерол</a:t>
            </a:r>
            <a:r>
              <a:rPr lang="ru-RU" dirty="0" smtClean="0"/>
              <a:t> </a:t>
            </a:r>
            <a:r>
              <a:rPr lang="ru-RU" dirty="0" err="1" smtClean="0"/>
              <a:t>додають</a:t>
            </a:r>
            <a:r>
              <a:rPr lang="ru-RU" dirty="0" smtClean="0"/>
              <a:t> в склад напалма в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згущувача</a:t>
            </a:r>
            <a:endParaRPr lang="ru-RU" dirty="0"/>
          </a:p>
        </p:txBody>
      </p:sp>
      <p:pic>
        <p:nvPicPr>
          <p:cNvPr id="10" name="Рисунок 9" descr="220px-Envase_de_yogu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4725144"/>
            <a:ext cx="1953467" cy="19445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 descr="3410_w640_h640_stakan_100_ml_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99992" y="4581128"/>
            <a:ext cx="3869372" cy="216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9GA-UPFNMK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Обережно 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PS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052736"/>
            <a:ext cx="8352928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 smtClean="0"/>
              <a:t>Полістирол</a:t>
            </a:r>
            <a:r>
              <a:rPr lang="ru-RU" dirty="0" smtClean="0"/>
              <a:t> (</a:t>
            </a:r>
            <a:r>
              <a:rPr lang="ru-RU" dirty="0" err="1" smtClean="0"/>
              <a:t>позначений</a:t>
            </a:r>
            <a:r>
              <a:rPr lang="ru-RU" dirty="0" smtClean="0"/>
              <a:t> буквами </a:t>
            </a:r>
            <a:r>
              <a:rPr lang="en-US" dirty="0" smtClean="0"/>
              <a:t>PS) </a:t>
            </a:r>
            <a:r>
              <a:rPr lang="ru-RU" dirty="0" smtClean="0"/>
              <a:t>до </a:t>
            </a:r>
            <a:r>
              <a:rPr lang="ru-RU" dirty="0" err="1" smtClean="0"/>
              <a:t>холодних</a:t>
            </a:r>
            <a:r>
              <a:rPr lang="ru-RU" dirty="0" smtClean="0"/>
              <a:t> </a:t>
            </a:r>
            <a:r>
              <a:rPr lang="ru-RU" dirty="0" err="1" smtClean="0"/>
              <a:t>рідин</a:t>
            </a:r>
            <a:r>
              <a:rPr lang="ru-RU" dirty="0" smtClean="0"/>
              <a:t> </a:t>
            </a:r>
            <a:r>
              <a:rPr lang="ru-RU" dirty="0" err="1" smtClean="0"/>
              <a:t>байдужий</a:t>
            </a:r>
            <a:r>
              <a:rPr lang="ru-RU" dirty="0" smtClean="0"/>
              <a:t>. Але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гарячої</a:t>
            </a:r>
            <a:r>
              <a:rPr lang="ru-RU" dirty="0" smtClean="0"/>
              <a:t> </a:t>
            </a:r>
            <a:r>
              <a:rPr lang="ru-RU" dirty="0" err="1" smtClean="0"/>
              <a:t>рідини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алкоголю, скляночка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полістиролом</a:t>
            </a:r>
            <a:r>
              <a:rPr lang="ru-RU" dirty="0" smtClean="0"/>
              <a:t> </a:t>
            </a:r>
            <a:r>
              <a:rPr lang="ru-RU" dirty="0" err="1" smtClean="0"/>
              <a:t>починає</a:t>
            </a:r>
            <a:r>
              <a:rPr lang="ru-RU" dirty="0" smtClean="0"/>
              <a:t> </a:t>
            </a:r>
            <a:r>
              <a:rPr lang="ru-RU" dirty="0" err="1" smtClean="0"/>
              <a:t>виділяти</a:t>
            </a:r>
            <a:r>
              <a:rPr lang="ru-RU" dirty="0" smtClean="0"/>
              <a:t> </a:t>
            </a:r>
            <a:r>
              <a:rPr lang="ru-RU" dirty="0" err="1" smtClean="0"/>
              <a:t>токсичний</a:t>
            </a:r>
            <a:r>
              <a:rPr lang="ru-RU" dirty="0" smtClean="0"/>
              <a:t> </a:t>
            </a:r>
            <a:r>
              <a:rPr lang="ru-RU" dirty="0" err="1" smtClean="0"/>
              <a:t>елемент</a:t>
            </a:r>
            <a:r>
              <a:rPr lang="ru-RU" dirty="0" smtClean="0"/>
              <a:t> «стирол»,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властивість</a:t>
            </a:r>
            <a:r>
              <a:rPr lang="ru-RU" dirty="0" smtClean="0"/>
              <a:t> </a:t>
            </a:r>
            <a:r>
              <a:rPr lang="ru-RU" dirty="0" err="1" smtClean="0"/>
              <a:t>накопичуватися</a:t>
            </a:r>
            <a:r>
              <a:rPr lang="ru-RU" dirty="0" smtClean="0"/>
              <a:t> в </a:t>
            </a:r>
            <a:r>
              <a:rPr lang="ru-RU" dirty="0" err="1" smtClean="0"/>
              <a:t>печінці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нирках</a:t>
            </a:r>
            <a:r>
              <a:rPr lang="ru-RU" dirty="0" smtClean="0"/>
              <a:t>, </a:t>
            </a:r>
            <a:r>
              <a:rPr lang="ru-RU" dirty="0" err="1" smtClean="0"/>
              <a:t>руйнуючи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. </a:t>
            </a:r>
            <a:r>
              <a:rPr lang="ru-RU" dirty="0" err="1" smtClean="0"/>
              <a:t>Тарілочки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полістиролу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в </a:t>
            </a:r>
            <a:r>
              <a:rPr lang="ru-RU" dirty="0" err="1" smtClean="0"/>
              <a:t>літніх</a:t>
            </a:r>
            <a:r>
              <a:rPr lang="ru-RU" dirty="0" smtClean="0"/>
              <a:t> кафе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шашлик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закладах. </a:t>
            </a:r>
            <a:r>
              <a:rPr lang="ru-RU" dirty="0" err="1" smtClean="0"/>
              <a:t>Окрім</a:t>
            </a:r>
            <a:r>
              <a:rPr lang="ru-RU" dirty="0" smtClean="0"/>
              <a:t> </a:t>
            </a:r>
            <a:r>
              <a:rPr lang="ru-RU" dirty="0" err="1" smtClean="0"/>
              <a:t>гарячого</a:t>
            </a:r>
            <a:r>
              <a:rPr lang="ru-RU" dirty="0" smtClean="0"/>
              <a:t> </a:t>
            </a:r>
            <a:r>
              <a:rPr lang="ru-RU" dirty="0" err="1" smtClean="0"/>
              <a:t>м'яса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кетчупу,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дозу </a:t>
            </a:r>
            <a:r>
              <a:rPr lang="ru-RU" dirty="0" err="1" smtClean="0"/>
              <a:t>токсинів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43808" y="2708920"/>
            <a:ext cx="3589765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Переваги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недол</a:t>
            </a:r>
            <a:r>
              <a:rPr lang="uk-UA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іки</a:t>
            </a:r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полістеролу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3212976"/>
            <a:ext cx="8496944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u="sng" dirty="0" err="1" smtClean="0"/>
              <a:t>Переваги</a:t>
            </a:r>
            <a:r>
              <a:rPr lang="ru-RU" b="1" dirty="0" smtClean="0"/>
              <a:t>:</a:t>
            </a:r>
            <a:r>
              <a:rPr lang="ru-RU" dirty="0" smtClean="0"/>
              <a:t> дешевизна, </a:t>
            </a:r>
            <a:r>
              <a:rPr lang="ru-RU" dirty="0" err="1" smtClean="0"/>
              <a:t>морозостійкість</a:t>
            </a:r>
            <a:r>
              <a:rPr lang="ru-RU" dirty="0" smtClean="0"/>
              <a:t>, </a:t>
            </a:r>
            <a:r>
              <a:rPr lang="ru-RU" dirty="0" err="1" smtClean="0"/>
              <a:t>легкість</a:t>
            </a:r>
            <a:r>
              <a:rPr lang="ru-RU" dirty="0" smtClean="0"/>
              <a:t> в </a:t>
            </a:r>
            <a:r>
              <a:rPr lang="ru-RU" dirty="0" err="1" smtClean="0"/>
              <a:t>переробці</a:t>
            </a:r>
            <a:r>
              <a:rPr lang="ru-RU" dirty="0" smtClean="0"/>
              <a:t>, хороший </a:t>
            </a:r>
            <a:r>
              <a:rPr lang="ru-RU" dirty="0" err="1" smtClean="0"/>
              <a:t>діелектрик</a:t>
            </a:r>
            <a:r>
              <a:rPr lang="ru-RU" dirty="0" smtClean="0"/>
              <a:t>.</a:t>
            </a:r>
          </a:p>
          <a:p>
            <a:r>
              <a:rPr lang="ru-RU" b="1" u="sng" dirty="0" err="1" smtClean="0"/>
              <a:t>Недоліки</a:t>
            </a:r>
            <a:r>
              <a:rPr lang="ru-RU" b="1" dirty="0" smtClean="0"/>
              <a:t>:</a:t>
            </a:r>
            <a:r>
              <a:rPr lang="ru-RU" dirty="0" smtClean="0"/>
              <a:t> </a:t>
            </a:r>
            <a:r>
              <a:rPr lang="ru-RU" dirty="0" err="1" smtClean="0"/>
              <a:t>низька</a:t>
            </a:r>
            <a:r>
              <a:rPr lang="ru-RU" dirty="0" smtClean="0"/>
              <a:t> </a:t>
            </a:r>
            <a:r>
              <a:rPr lang="ru-RU" dirty="0" err="1" smtClean="0"/>
              <a:t>механічна</a:t>
            </a:r>
            <a:r>
              <a:rPr lang="ru-RU" dirty="0" smtClean="0"/>
              <a:t> </a:t>
            </a:r>
            <a:r>
              <a:rPr lang="ru-RU" dirty="0" err="1" smtClean="0"/>
              <a:t>міцність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хімічна</a:t>
            </a:r>
            <a:r>
              <a:rPr lang="ru-RU" dirty="0" smtClean="0"/>
              <a:t> </a:t>
            </a:r>
            <a:r>
              <a:rPr lang="ru-RU" dirty="0" err="1" smtClean="0"/>
              <a:t>нестійкість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8" name="Рисунок 7" descr="129821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5" y="4149080"/>
            <a:ext cx="3275281" cy="2448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 descr="1283895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67944" y="4293096"/>
            <a:ext cx="4495931" cy="216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400</Words>
  <Application>Microsoft Office PowerPoint</Application>
  <PresentationFormat>Экран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Полістирол (C8H8)n </vt:lpstr>
      <vt:lpstr>Полістиро́л  — продукт полімеризації стиролу (вінілбензолу). Виробляють з рідкого стиролу, вихідною сировиною для якого є нафта та кам'яне вугілля</vt:lpstr>
      <vt:lpstr>Отримання</vt:lpstr>
      <vt:lpstr>Застосування</vt:lpstr>
      <vt:lpstr>Обережно PS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Полістирол </dc:title>
  <dc:creator>Sasha</dc:creator>
  <cp:lastModifiedBy>Sasha</cp:lastModifiedBy>
  <cp:revision>21</cp:revision>
  <dcterms:created xsi:type="dcterms:W3CDTF">2014-02-06T07:25:18Z</dcterms:created>
  <dcterms:modified xsi:type="dcterms:W3CDTF">2014-02-06T18:03:10Z</dcterms:modified>
</cp:coreProperties>
</file>