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F54C7A-D548-4688-A5DB-64D25A5E3599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CEFD5C-8A16-453F-842D-E61D62ED817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Виконала</a:t>
            </a:r>
            <a:r>
              <a:rPr lang="ru-RU" sz="2400" dirty="0" smtClean="0"/>
              <a:t> </a:t>
            </a:r>
            <a:r>
              <a:rPr lang="ru-RU" sz="2400" dirty="0" err="1" smtClean="0"/>
              <a:t>учениця</a:t>
            </a:r>
            <a:r>
              <a:rPr lang="ru-RU" sz="2400" dirty="0" smtClean="0"/>
              <a:t> 11 </a:t>
            </a:r>
            <a:r>
              <a:rPr lang="ru-RU" sz="2400" dirty="0" err="1" smtClean="0"/>
              <a:t>класу</a:t>
            </a:r>
            <a:endParaRPr lang="ru-RU" sz="2400" dirty="0" smtClean="0"/>
          </a:p>
          <a:p>
            <a:r>
              <a:rPr lang="uk-UA" sz="2400" dirty="0" smtClean="0"/>
              <a:t>Квас Жанна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69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800" dirty="0" err="1" smtClean="0">
                <a:solidFill>
                  <a:srgbClr val="FF0000"/>
                </a:solidFill>
              </a:rPr>
              <a:t>Зооциди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боротьби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тварин-шкідників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 В </a:t>
            </a:r>
            <a:r>
              <a:rPr lang="ru-RU" sz="2800" dirty="0" err="1" smtClean="0"/>
              <a:t>більшості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з'єднання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згубно</a:t>
            </a:r>
            <a:r>
              <a:rPr lang="ru-RU" sz="2800" dirty="0" smtClean="0"/>
              <a:t> </a:t>
            </a:r>
            <a:r>
              <a:rPr lang="ru-RU" sz="2800" dirty="0" err="1" smtClean="0"/>
              <a:t>діють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тваринах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попаданні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шлунок</a:t>
            </a:r>
            <a:r>
              <a:rPr lang="ru-RU" sz="2800" dirty="0" smtClean="0"/>
              <a:t> (</a:t>
            </a:r>
            <a:r>
              <a:rPr lang="ru-RU" sz="2800" dirty="0" err="1" smtClean="0"/>
              <a:t>фосфід</a:t>
            </a:r>
            <a:r>
              <a:rPr lang="ru-RU" sz="2800" dirty="0" smtClean="0"/>
              <a:t> цинку, </a:t>
            </a:r>
            <a:r>
              <a:rPr lang="ru-RU" sz="2800" dirty="0" err="1" smtClean="0"/>
              <a:t>гліфтор</a:t>
            </a:r>
            <a:r>
              <a:rPr lang="ru-RU" sz="2800" dirty="0" smtClean="0"/>
              <a:t>, </a:t>
            </a:r>
            <a:r>
              <a:rPr lang="ru-RU" sz="2800" dirty="0" err="1" smtClean="0"/>
              <a:t>крисид</a:t>
            </a:r>
            <a:r>
              <a:rPr lang="ru-RU" sz="2800" dirty="0" smtClean="0"/>
              <a:t>, </a:t>
            </a:r>
            <a:r>
              <a:rPr lang="ru-RU" sz="2800" dirty="0" err="1" smtClean="0"/>
              <a:t>зоокумарін</a:t>
            </a:r>
            <a:r>
              <a:rPr lang="ru-RU" sz="2800" dirty="0" smtClean="0"/>
              <a:t> </a:t>
            </a:r>
            <a:r>
              <a:rPr lang="ru-RU" sz="2800" dirty="0" err="1" smtClean="0"/>
              <a:t>ратіндан</a:t>
            </a:r>
            <a:r>
              <a:rPr lang="ru-RU" sz="2800" dirty="0" smtClean="0"/>
              <a:t> і </a:t>
            </a:r>
            <a:r>
              <a:rPr lang="ru-RU" sz="2800" dirty="0" err="1" smtClean="0"/>
              <a:t>ін</a:t>
            </a:r>
            <a:r>
              <a:rPr lang="ru-RU" sz="2800" dirty="0" smtClean="0"/>
              <a:t>.). З. </a:t>
            </a:r>
            <a:r>
              <a:rPr lang="ru-RU" sz="2800" dirty="0" err="1" smtClean="0"/>
              <a:t>застосовуються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переважно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отруєних</a:t>
            </a:r>
            <a:r>
              <a:rPr lang="ru-RU" sz="2800" dirty="0" smtClean="0"/>
              <a:t> приманок. </a:t>
            </a:r>
            <a:r>
              <a:rPr lang="ru-RU" sz="2800" dirty="0" err="1" smtClean="0"/>
              <a:t>Нерозчинні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отрути</a:t>
            </a:r>
            <a:r>
              <a:rPr lang="ru-RU" sz="2800" dirty="0" smtClean="0"/>
              <a:t> (</a:t>
            </a:r>
            <a:r>
              <a:rPr lang="ru-RU" sz="2800" dirty="0" err="1" smtClean="0"/>
              <a:t>фосфід</a:t>
            </a:r>
            <a:r>
              <a:rPr lang="ru-RU" sz="2800" dirty="0" smtClean="0"/>
              <a:t> цинку) </a:t>
            </a:r>
            <a:r>
              <a:rPr lang="ru-RU" sz="2800" dirty="0" err="1" smtClean="0"/>
              <a:t>закріплюють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зерні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олією</a:t>
            </a:r>
            <a:r>
              <a:rPr lang="ru-RU" sz="2800" dirty="0" smtClean="0"/>
              <a:t>, а на </a:t>
            </a:r>
            <a:r>
              <a:rPr lang="ru-RU" sz="2800" dirty="0" err="1" smtClean="0"/>
              <a:t>коренеплодах</a:t>
            </a:r>
            <a:r>
              <a:rPr lang="ru-RU" sz="2800" dirty="0" smtClean="0"/>
              <a:t> і </a:t>
            </a:r>
            <a:r>
              <a:rPr lang="ru-RU" sz="2800" dirty="0" err="1" smtClean="0"/>
              <a:t>зелених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частинах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— водою.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2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628800"/>
            <a:ext cx="79208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Однією</a:t>
            </a:r>
            <a:r>
              <a:rPr lang="ru-RU" sz="2000" dirty="0" smtClean="0"/>
              <a:t> з </a:t>
            </a:r>
            <a:r>
              <a:rPr lang="ru-RU" sz="2000" dirty="0" err="1" smtClean="0"/>
              <a:t>важливих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галузей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похідних</a:t>
            </a:r>
            <a:r>
              <a:rPr lang="ru-RU" sz="2000" dirty="0" smtClean="0"/>
              <a:t> бензолу є </a:t>
            </a:r>
            <a:r>
              <a:rPr lang="ru-RU" sz="2000" dirty="0" err="1" smtClean="0"/>
              <a:t>сільське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господарство</a:t>
            </a:r>
            <a:r>
              <a:rPr lang="ru-RU" sz="2000" dirty="0" smtClean="0"/>
              <a:t>. Тут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захищають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комах-</a:t>
            </a:r>
            <a:r>
              <a:rPr lang="ru-RU" sz="2000" dirty="0" err="1" smtClean="0"/>
              <a:t>шкідників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паразитичних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грибів</a:t>
            </a:r>
            <a:r>
              <a:rPr lang="ru-RU" sz="2000" dirty="0" smtClean="0"/>
              <a:t>, </a:t>
            </a:r>
            <a:r>
              <a:rPr lang="ru-RU" sz="2000" dirty="0" err="1" smtClean="0"/>
              <a:t>бур’янів</a:t>
            </a:r>
            <a:r>
              <a:rPr lang="ru-RU" sz="2000" dirty="0" smtClean="0"/>
              <a:t>.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пестицидами(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лат. «</a:t>
            </a:r>
            <a:r>
              <a:rPr lang="en-US" sz="2000" dirty="0" err="1" smtClean="0"/>
              <a:t>pestis</a:t>
            </a:r>
            <a:r>
              <a:rPr lang="en-US" sz="2000" dirty="0" smtClean="0"/>
              <a:t>» - </a:t>
            </a:r>
            <a:r>
              <a:rPr lang="ru-RU" sz="2000" dirty="0" smtClean="0"/>
              <a:t>зараза і «</a:t>
            </a:r>
            <a:r>
              <a:rPr lang="en-US" sz="2000" dirty="0" err="1" smtClean="0"/>
              <a:t>caedo</a:t>
            </a:r>
            <a:r>
              <a:rPr lang="en-US" sz="2000" dirty="0" smtClean="0"/>
              <a:t>» - </a:t>
            </a:r>
            <a:r>
              <a:rPr lang="ru-RU" sz="2000" dirty="0" smtClean="0"/>
              <a:t>убиваю),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знищують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шкідників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93" y="3717032"/>
            <a:ext cx="6624736" cy="27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78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1556792"/>
            <a:ext cx="4824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Потреба в пестицидах </a:t>
            </a:r>
            <a:r>
              <a:rPr lang="ru-RU" dirty="0" err="1" smtClean="0"/>
              <a:t>виникла</a:t>
            </a:r>
            <a:r>
              <a:rPr lang="ru-RU" dirty="0" smtClean="0"/>
              <a:t> в ту </a:t>
            </a:r>
            <a:r>
              <a:rPr lang="ru-RU" dirty="0" err="1" smtClean="0"/>
              <a:t>давню</a:t>
            </a:r>
            <a:r>
              <a:rPr lang="ru-RU" dirty="0" smtClean="0"/>
              <a:t> пору, коли </a:t>
            </a:r>
            <a:r>
              <a:rPr lang="ru-RU" dirty="0" err="1" smtClean="0"/>
              <a:t>народилося</a:t>
            </a:r>
            <a:r>
              <a:rPr lang="ru-RU" dirty="0" smtClean="0"/>
              <a:t>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. Як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приручила </a:t>
            </a:r>
            <a:r>
              <a:rPr lang="ru-RU" dirty="0" err="1" smtClean="0"/>
              <a:t>тварин</a:t>
            </a:r>
            <a:r>
              <a:rPr lang="ru-RU" dirty="0" smtClean="0"/>
              <a:t>, почала </a:t>
            </a:r>
            <a:r>
              <a:rPr lang="ru-RU" dirty="0" err="1" smtClean="0"/>
              <a:t>вирощувати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і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, </a:t>
            </a:r>
            <a:r>
              <a:rPr lang="ru-RU" dirty="0" err="1" smtClean="0"/>
              <a:t>з’явилися</a:t>
            </a:r>
            <a:r>
              <a:rPr lang="ru-RU" dirty="0" smtClean="0"/>
              <a:t> й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конкурують</a:t>
            </a:r>
            <a:r>
              <a:rPr lang="ru-RU" dirty="0" smtClean="0"/>
              <a:t> з людьми за </a:t>
            </a:r>
            <a:r>
              <a:rPr lang="ru-RU" dirty="0" err="1" smtClean="0"/>
              <a:t>їжу</a:t>
            </a:r>
            <a:r>
              <a:rPr lang="ru-RU" dirty="0" smtClean="0"/>
              <a:t> і </a:t>
            </a:r>
            <a:r>
              <a:rPr lang="ru-RU" dirty="0" err="1" smtClean="0"/>
              <a:t>життєвий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– </a:t>
            </a:r>
            <a:r>
              <a:rPr lang="ru-RU" dirty="0" err="1" smtClean="0"/>
              <a:t>шкідники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комахи</a:t>
            </a:r>
            <a:r>
              <a:rPr lang="ru-RU" dirty="0" smtClean="0"/>
              <a:t> і </a:t>
            </a:r>
            <a:r>
              <a:rPr lang="ru-RU" dirty="0" err="1" smtClean="0"/>
              <a:t>гризуни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знищують</a:t>
            </a:r>
            <a:r>
              <a:rPr lang="ru-RU" dirty="0" smtClean="0"/>
              <a:t> </a:t>
            </a:r>
            <a:r>
              <a:rPr lang="ru-RU" dirty="0" err="1" smtClean="0"/>
              <a:t>врожай</a:t>
            </a:r>
            <a:r>
              <a:rPr lang="ru-RU" dirty="0" smtClean="0"/>
              <a:t>, </a:t>
            </a:r>
            <a:r>
              <a:rPr lang="ru-RU" dirty="0" err="1" smtClean="0"/>
              <a:t>рослини-бур’яни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непрошені</a:t>
            </a:r>
            <a:r>
              <a:rPr lang="ru-RU" dirty="0" smtClean="0"/>
              <a:t> «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» - мухи, </a:t>
            </a:r>
            <a:r>
              <a:rPr lang="ru-RU" dirty="0" err="1" smtClean="0"/>
              <a:t>таргани</a:t>
            </a:r>
            <a:r>
              <a:rPr lang="ru-RU" dirty="0" smtClean="0"/>
              <a:t>, жучки-</a:t>
            </a:r>
            <a:r>
              <a:rPr lang="ru-RU" dirty="0" err="1" smtClean="0"/>
              <a:t>червиці</a:t>
            </a:r>
            <a:r>
              <a:rPr lang="ru-RU" dirty="0" smtClean="0"/>
              <a:t>, </a:t>
            </a:r>
            <a:r>
              <a:rPr lang="ru-RU" dirty="0" err="1" smtClean="0"/>
              <a:t>міль</a:t>
            </a:r>
            <a:r>
              <a:rPr lang="ru-RU" dirty="0" smtClean="0"/>
              <a:t> і </a:t>
            </a:r>
            <a:r>
              <a:rPr lang="ru-RU" dirty="0" err="1" smtClean="0"/>
              <a:t>кліщі</a:t>
            </a:r>
            <a:r>
              <a:rPr lang="ru-RU" dirty="0" smtClean="0"/>
              <a:t>. </a:t>
            </a:r>
            <a:r>
              <a:rPr lang="ru-RU" dirty="0" err="1" smtClean="0"/>
              <a:t>Сумно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і </a:t>
            </a:r>
            <a:r>
              <a:rPr lang="ru-RU" dirty="0" err="1" smtClean="0"/>
              <a:t>колорадський</a:t>
            </a:r>
            <a:r>
              <a:rPr lang="ru-RU" dirty="0" smtClean="0"/>
              <a:t> жук – </a:t>
            </a:r>
            <a:r>
              <a:rPr lang="ru-RU" dirty="0" err="1" smtClean="0"/>
              <a:t>картопляний</a:t>
            </a:r>
            <a:r>
              <a:rPr lang="ru-RU" dirty="0" smtClean="0"/>
              <a:t> </a:t>
            </a:r>
            <a:r>
              <a:rPr lang="ru-RU" dirty="0" err="1" smtClean="0"/>
              <a:t>шкідник</a:t>
            </a:r>
            <a:r>
              <a:rPr lang="ru-RU" dirty="0" smtClean="0"/>
              <a:t>, і </a:t>
            </a:r>
            <a:r>
              <a:rPr lang="ru-RU" dirty="0" err="1" smtClean="0"/>
              <a:t>капусниця</a:t>
            </a:r>
            <a:r>
              <a:rPr lang="ru-RU" dirty="0" smtClean="0"/>
              <a:t>, і </a:t>
            </a:r>
            <a:r>
              <a:rPr lang="ru-RU" dirty="0" err="1" smtClean="0"/>
              <a:t>попелиця</a:t>
            </a:r>
            <a:r>
              <a:rPr lang="ru-RU" dirty="0" smtClean="0"/>
              <a:t>…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бур’яни</a:t>
            </a:r>
            <a:r>
              <a:rPr lang="ru-RU" dirty="0" smtClean="0"/>
              <a:t>, </a:t>
            </a:r>
            <a:r>
              <a:rPr lang="ru-RU" dirty="0" err="1" smtClean="0"/>
              <a:t>комахи</a:t>
            </a:r>
            <a:r>
              <a:rPr lang="ru-RU" dirty="0" smtClean="0"/>
              <a:t>, </a:t>
            </a:r>
            <a:r>
              <a:rPr lang="ru-RU" dirty="0" err="1" smtClean="0"/>
              <a:t>грибкові</a:t>
            </a:r>
            <a:r>
              <a:rPr lang="ru-RU" dirty="0" smtClean="0"/>
              <a:t> та </a:t>
            </a:r>
            <a:r>
              <a:rPr lang="ru-RU" dirty="0" err="1" smtClean="0"/>
              <a:t>вірусні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знищують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врожаю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26" y="1268760"/>
            <a:ext cx="3160825" cy="23706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89" y="4005063"/>
            <a:ext cx="3167761" cy="207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221" y="1276774"/>
            <a:ext cx="34563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Здавна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види</a:t>
            </a:r>
            <a:r>
              <a:rPr lang="ru-RU" sz="2000" dirty="0" smtClean="0"/>
              <a:t> ромашки, </a:t>
            </a:r>
            <a:r>
              <a:rPr lang="ru-RU" sz="2000" dirty="0" err="1" smtClean="0"/>
              <a:t>отруйні</a:t>
            </a:r>
            <a:r>
              <a:rPr lang="ru-RU" sz="2000" dirty="0" smtClean="0"/>
              <a:t> для комах і в той же час </a:t>
            </a:r>
            <a:r>
              <a:rPr lang="ru-RU" sz="2000" dirty="0" err="1" smtClean="0"/>
              <a:t>нешкідливі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Їх</a:t>
            </a:r>
            <a:r>
              <a:rPr lang="ru-RU" sz="2000" dirty="0" smtClean="0"/>
              <a:t> широко </a:t>
            </a:r>
            <a:r>
              <a:rPr lang="ru-RU" sz="2000" dirty="0" err="1" smtClean="0"/>
              <a:t>використовували</a:t>
            </a:r>
            <a:r>
              <a:rPr lang="ru-RU" sz="2000" dirty="0" smtClean="0"/>
              <a:t> як </a:t>
            </a:r>
            <a:r>
              <a:rPr lang="ru-RU" sz="2000" dirty="0" err="1" smtClean="0"/>
              <a:t>природні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пестициди</a:t>
            </a:r>
            <a:r>
              <a:rPr lang="ru-RU" sz="2000" dirty="0" smtClean="0"/>
              <a:t>. </a:t>
            </a:r>
          </a:p>
          <a:p>
            <a:endParaRPr lang="ru-RU" sz="2000" dirty="0" smtClean="0"/>
          </a:p>
          <a:p>
            <a:r>
              <a:rPr lang="ru-RU" sz="2000" dirty="0" smtClean="0"/>
              <a:t>У ХІХ ст. почали </a:t>
            </a:r>
            <a:r>
              <a:rPr lang="ru-RU" sz="2000" dirty="0" err="1" smtClean="0"/>
              <a:t>застосовувати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сполуки</a:t>
            </a:r>
            <a:r>
              <a:rPr lang="ru-RU" sz="2000" dirty="0" smtClean="0"/>
              <a:t> </a:t>
            </a:r>
            <a:r>
              <a:rPr lang="ru-RU" sz="2000" dirty="0" err="1" smtClean="0"/>
              <a:t>миш’яку</a:t>
            </a:r>
            <a:r>
              <a:rPr lang="ru-RU" sz="2000" dirty="0" smtClean="0"/>
              <a:t> і </a:t>
            </a:r>
            <a:r>
              <a:rPr lang="ru-RU" sz="2000" dirty="0" err="1" smtClean="0"/>
              <a:t>ртуті</a:t>
            </a:r>
            <a:r>
              <a:rPr lang="ru-RU" sz="2000" dirty="0" smtClean="0"/>
              <a:t>, правда, </a:t>
            </a:r>
            <a:r>
              <a:rPr lang="ru-RU" sz="2000" dirty="0" err="1" smtClean="0"/>
              <a:t>вкрай</a:t>
            </a:r>
            <a:r>
              <a:rPr lang="ru-RU" sz="2000" dirty="0" smtClean="0"/>
              <a:t> </a:t>
            </a:r>
            <a:r>
              <a:rPr lang="ru-RU" sz="2000" dirty="0" err="1" smtClean="0"/>
              <a:t>обмежено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небезпечно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шкідників</a:t>
            </a:r>
            <a:r>
              <a:rPr lang="ru-RU" sz="2000" dirty="0" smtClean="0"/>
              <a:t>, але й для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484784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6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249" y="1245470"/>
            <a:ext cx="40267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ХХ ст. </a:t>
            </a:r>
            <a:r>
              <a:rPr lang="ru-RU" sz="2000" dirty="0" err="1" smtClean="0"/>
              <a:t>з’явилися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синтетичні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пестициди</a:t>
            </a:r>
            <a:r>
              <a:rPr lang="ru-RU" sz="2000" dirty="0" smtClean="0"/>
              <a:t>, і зараз у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500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боротьби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шкідниками</a:t>
            </a:r>
            <a:r>
              <a:rPr lang="ru-RU" sz="2000" dirty="0" smtClean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60" y="2204864"/>
            <a:ext cx="2735710" cy="15046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74" y="3140968"/>
            <a:ext cx="3021165" cy="23650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02235" y="3902637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До </a:t>
            </a:r>
            <a:r>
              <a:rPr lang="ru-RU" sz="2000" dirty="0" err="1" smtClean="0"/>
              <a:t>пестицидів</a:t>
            </a:r>
            <a:r>
              <a:rPr lang="ru-RU" sz="2000" dirty="0" smtClean="0"/>
              <a:t> належать </a:t>
            </a:r>
            <a:r>
              <a:rPr lang="ru-RU" sz="2000" dirty="0" err="1" smtClean="0"/>
              <a:t>гексахлорциклогексан</a:t>
            </a:r>
            <a:r>
              <a:rPr lang="ru-RU" sz="2000" dirty="0" smtClean="0"/>
              <a:t> (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назва</a:t>
            </a:r>
            <a:r>
              <a:rPr lang="ru-RU" sz="2000" dirty="0" smtClean="0"/>
              <a:t> гексахлоран), </a:t>
            </a:r>
            <a:r>
              <a:rPr lang="ru-RU" sz="2000" dirty="0" err="1" smtClean="0"/>
              <a:t>гексахлорбензол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Гексахлоран C6H6Cl6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токсичний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тривалого</a:t>
            </a:r>
            <a:r>
              <a:rPr lang="ru-RU" sz="2000" dirty="0" smtClean="0"/>
              <a:t> часу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бавовникового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довгоносика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653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65051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сільському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господарстві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використовують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інсектициди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гербіциди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фунгіциди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зооциди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64653"/>
            <a:ext cx="3032946" cy="25583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5" y="4437112"/>
            <a:ext cx="444001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309" y="148478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Інсектициди</a:t>
            </a:r>
            <a:r>
              <a:rPr lang="ru-RU" dirty="0" smtClean="0"/>
              <a:t> –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комах-</a:t>
            </a:r>
            <a:r>
              <a:rPr lang="ru-RU" dirty="0" err="1" smtClean="0"/>
              <a:t>шкідників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бензену</a:t>
            </a:r>
            <a:r>
              <a:rPr lang="ru-RU" dirty="0" smtClean="0"/>
              <a:t> і хлору </a:t>
            </a:r>
            <a:r>
              <a:rPr lang="ru-RU" dirty="0" err="1" smtClean="0"/>
              <a:t>освітити</a:t>
            </a:r>
            <a:r>
              <a:rPr lang="ru-RU" dirty="0" smtClean="0"/>
              <a:t> </a:t>
            </a:r>
            <a:r>
              <a:rPr lang="ru-RU" dirty="0" err="1" smtClean="0"/>
              <a:t>ультрафіолетовим</a:t>
            </a:r>
            <a:r>
              <a:rPr lang="ru-RU" dirty="0" smtClean="0"/>
              <a:t> </a:t>
            </a:r>
            <a:r>
              <a:rPr lang="ru-RU" dirty="0" err="1" smtClean="0"/>
              <a:t>промінням</a:t>
            </a:r>
            <a:r>
              <a:rPr lang="ru-RU" dirty="0" smtClean="0"/>
              <a:t>, то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 Хлору до </a:t>
            </a:r>
            <a:r>
              <a:rPr lang="ru-RU" dirty="0" err="1" smtClean="0"/>
              <a:t>бензенового</a:t>
            </a:r>
            <a:r>
              <a:rPr lang="ru-RU" dirty="0" smtClean="0"/>
              <a:t> ядра й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сполука</a:t>
            </a:r>
            <a:r>
              <a:rPr lang="ru-RU" dirty="0" smtClean="0"/>
              <a:t> </a:t>
            </a:r>
            <a:r>
              <a:rPr lang="ru-RU" dirty="0" err="1" smtClean="0"/>
              <a:t>гексахлорциклогексан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промислова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– гексахлоран: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977" y="3140968"/>
            <a:ext cx="1639881" cy="89774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28" y="3112354"/>
            <a:ext cx="1628103" cy="8912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92416" y="4159521"/>
            <a:ext cx="6768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СН </a:t>
            </a:r>
            <a:r>
              <a:rPr lang="ru-RU" dirty="0" err="1" smtClean="0"/>
              <a:t>СН</a:t>
            </a:r>
            <a:r>
              <a:rPr lang="en-US" dirty="0" err="1" smtClean="0"/>
              <a:t>Cl</a:t>
            </a:r>
            <a:r>
              <a:rPr lang="en-US" dirty="0" smtClean="0"/>
              <a:t> </a:t>
            </a:r>
            <a:r>
              <a:rPr lang="ru-RU" dirty="0" smtClean="0"/>
              <a:t>НС СН </a:t>
            </a:r>
            <a:r>
              <a:rPr lang="en-US" dirty="0" err="1" smtClean="0"/>
              <a:t>Cl</a:t>
            </a:r>
            <a:r>
              <a:rPr lang="ru-RU" dirty="0" smtClean="0"/>
              <a:t>НС СН</a:t>
            </a:r>
            <a:r>
              <a:rPr lang="en-US" dirty="0" err="1" smtClean="0"/>
              <a:t>Cl</a:t>
            </a:r>
            <a:r>
              <a:rPr lang="en-US" dirty="0" smtClean="0"/>
              <a:t> → + 3Cl2 </a:t>
            </a:r>
            <a:r>
              <a:rPr lang="ru-RU" dirty="0" smtClean="0"/>
              <a:t>НС СН </a:t>
            </a:r>
            <a:r>
              <a:rPr lang="en-US" dirty="0" err="1" smtClean="0"/>
              <a:t>Cl</a:t>
            </a:r>
            <a:r>
              <a:rPr lang="en-US" dirty="0" smtClean="0"/>
              <a:t> </a:t>
            </a:r>
            <a:r>
              <a:rPr lang="ru-RU" dirty="0" smtClean="0"/>
              <a:t>НС СН</a:t>
            </a:r>
            <a:r>
              <a:rPr lang="en-US" dirty="0" err="1" smtClean="0"/>
              <a:t>Cl</a:t>
            </a:r>
            <a:r>
              <a:rPr lang="en-US" dirty="0" smtClean="0"/>
              <a:t> </a:t>
            </a:r>
            <a:r>
              <a:rPr lang="ru-RU" dirty="0" smtClean="0"/>
              <a:t>СН </a:t>
            </a:r>
            <a:r>
              <a:rPr lang="ru-RU" dirty="0" err="1" smtClean="0"/>
              <a:t>СН</a:t>
            </a:r>
            <a:r>
              <a:rPr lang="en-US" dirty="0" err="1" smtClean="0"/>
              <a:t>Cl</a:t>
            </a:r>
            <a:endParaRPr lang="en-US" dirty="0" smtClean="0"/>
          </a:p>
          <a:p>
            <a:r>
              <a:rPr lang="en-US" dirty="0" smtClean="0"/>
              <a:t>                  h</a:t>
            </a:r>
            <a:r>
              <a:rPr lang="el-GR" dirty="0" smtClean="0"/>
              <a:t>υ                                    </a:t>
            </a:r>
            <a:r>
              <a:rPr lang="ru-RU" dirty="0" err="1" smtClean="0"/>
              <a:t>бензен</a:t>
            </a:r>
            <a:r>
              <a:rPr lang="ru-RU" dirty="0" smtClean="0"/>
              <a:t> </a:t>
            </a:r>
            <a:r>
              <a:rPr lang="ru-RU" dirty="0" err="1" smtClean="0"/>
              <a:t>гексахлорциклогексан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085184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сполука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часу </a:t>
            </a:r>
            <a:r>
              <a:rPr lang="ru-RU" dirty="0" err="1" smtClean="0"/>
              <a:t>використовувалася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бавовникового</a:t>
            </a:r>
            <a:r>
              <a:rPr lang="ru-RU" dirty="0" smtClean="0"/>
              <a:t> </a:t>
            </a:r>
            <a:r>
              <a:rPr lang="ru-RU" dirty="0" err="1" smtClean="0"/>
              <a:t>довгоносика</a:t>
            </a:r>
            <a:r>
              <a:rPr lang="ru-RU" dirty="0" smtClean="0"/>
              <a:t>, але, </a:t>
            </a:r>
            <a:r>
              <a:rPr lang="ru-RU" dirty="0" err="1" smtClean="0"/>
              <a:t>зважаючи</a:t>
            </a:r>
            <a:r>
              <a:rPr lang="ru-RU" dirty="0" smtClean="0"/>
              <a:t> на </a:t>
            </a:r>
            <a:r>
              <a:rPr lang="ru-RU" dirty="0" err="1" smtClean="0"/>
              <a:t>токсичність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останнім</a:t>
            </a:r>
            <a:r>
              <a:rPr lang="ru-RU" dirty="0" smtClean="0"/>
              <a:t> часом </a:t>
            </a:r>
            <a:r>
              <a:rPr lang="ru-RU" dirty="0" err="1" smtClean="0"/>
              <a:t>скорочується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64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649" y="1772816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Гербіциди</a:t>
            </a:r>
            <a:r>
              <a:rPr lang="ru-RU" sz="2800" dirty="0" smtClean="0"/>
              <a:t> –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боротьби</a:t>
            </a:r>
            <a:r>
              <a:rPr lang="ru-RU" sz="2800" dirty="0" smtClean="0"/>
              <a:t> з </a:t>
            </a:r>
            <a:r>
              <a:rPr lang="ru-RU" sz="2800" dirty="0" err="1" smtClean="0"/>
              <a:t>бур’янами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Для </a:t>
            </a:r>
            <a:r>
              <a:rPr lang="ru-RU" sz="2800" dirty="0" err="1" smtClean="0"/>
              <a:t>знищення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бур’янів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посівах</a:t>
            </a:r>
            <a:r>
              <a:rPr lang="ru-RU" sz="2800" dirty="0" smtClean="0"/>
              <a:t> </a:t>
            </a:r>
            <a:r>
              <a:rPr lang="ru-RU" sz="2800" dirty="0" err="1" smtClean="0"/>
              <a:t>зернових</a:t>
            </a:r>
            <a:r>
              <a:rPr lang="ru-RU" sz="2800" dirty="0" smtClean="0"/>
              <a:t> культур </a:t>
            </a:r>
            <a:r>
              <a:rPr lang="ru-RU" sz="2800" dirty="0" err="1" smtClean="0"/>
              <a:t>використовується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сполука</a:t>
            </a:r>
            <a:r>
              <a:rPr lang="ru-RU" sz="2800" dirty="0" smtClean="0"/>
              <a:t> 2,4-Д (</a:t>
            </a:r>
            <a:r>
              <a:rPr lang="ru-RU" sz="2800" dirty="0" err="1" smtClean="0"/>
              <a:t>технічна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назва</a:t>
            </a:r>
            <a:r>
              <a:rPr lang="ru-RU" sz="2800" dirty="0" smtClean="0"/>
              <a:t>):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183" y="3841142"/>
            <a:ext cx="1863883" cy="12440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65841" y="5250028"/>
            <a:ext cx="511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НС СН С</a:t>
            </a:r>
            <a:r>
              <a:rPr lang="en-US" sz="2400" dirty="0" smtClean="0"/>
              <a:t>l-C C-O-CH2-COONa </a:t>
            </a:r>
            <a:r>
              <a:rPr lang="ru-RU" sz="2400" dirty="0" smtClean="0"/>
              <a:t>НС С-С</a:t>
            </a:r>
            <a:r>
              <a:rPr lang="en-US" sz="2400" dirty="0" smtClean="0"/>
              <a:t>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34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Фунгіциди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боротьби</a:t>
            </a:r>
            <a:r>
              <a:rPr lang="ru-RU" sz="2400" dirty="0" smtClean="0"/>
              <a:t> з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грибковими</a:t>
            </a:r>
            <a:r>
              <a:rPr lang="ru-RU" sz="2400" dirty="0" smtClean="0"/>
              <a:t> хворобами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Продукт </a:t>
            </a:r>
            <a:r>
              <a:rPr lang="ru-RU" sz="2400" dirty="0" err="1" smtClean="0"/>
              <a:t>заміщення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шести </a:t>
            </a:r>
            <a:r>
              <a:rPr lang="ru-RU" sz="2400" dirty="0" err="1" smtClean="0"/>
              <a:t>атомів</a:t>
            </a:r>
            <a:r>
              <a:rPr lang="ru-RU" sz="2400" dirty="0" smtClean="0"/>
              <a:t> </a:t>
            </a:r>
            <a:r>
              <a:rPr lang="ru-RU" sz="2400" dirty="0" err="1" smtClean="0"/>
              <a:t>Гідрогену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атоми</a:t>
            </a:r>
            <a:r>
              <a:rPr lang="ru-RU" sz="2400" dirty="0" smtClean="0"/>
              <a:t> Хлору – </a:t>
            </a:r>
            <a:r>
              <a:rPr lang="ru-RU" sz="2400" dirty="0" err="1" smtClean="0"/>
              <a:t>гексахлорбензен</a:t>
            </a:r>
            <a:r>
              <a:rPr lang="ru-RU" sz="2400" dirty="0" smtClean="0"/>
              <a:t> – </a:t>
            </a:r>
            <a:r>
              <a:rPr lang="ru-RU" sz="2400" dirty="0" err="1" smtClean="0"/>
              <a:t>використовується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протруювання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знезараження</a:t>
            </a:r>
            <a:r>
              <a:rPr lang="ru-RU" sz="2400" dirty="0" smtClean="0"/>
              <a:t>) </a:t>
            </a:r>
            <a:r>
              <a:rPr lang="ru-RU" sz="2400" dirty="0" err="1" smtClean="0"/>
              <a:t>насіння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зернових</a:t>
            </a:r>
            <a:r>
              <a:rPr lang="ru-RU" sz="2400" dirty="0" smtClean="0"/>
              <a:t> культур перед </a:t>
            </a:r>
            <a:r>
              <a:rPr lang="ru-RU" sz="2400" dirty="0" err="1" smtClean="0"/>
              <a:t>висіванням</a:t>
            </a:r>
            <a:r>
              <a:rPr lang="ru-RU" sz="2400" dirty="0" smtClean="0"/>
              <a:t> у грунт.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81562" y="5517231"/>
            <a:ext cx="3727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</a:t>
            </a:r>
            <a:r>
              <a:rPr lang="en-US" sz="2400" dirty="0" err="1" smtClean="0"/>
              <a:t>Cl</a:t>
            </a:r>
            <a:r>
              <a:rPr lang="en-US" sz="2400" dirty="0" smtClean="0"/>
              <a:t> </a:t>
            </a:r>
            <a:r>
              <a:rPr lang="en-US" sz="2400" dirty="0" err="1" smtClean="0"/>
              <a:t>Cl</a:t>
            </a:r>
            <a:r>
              <a:rPr lang="ru-RU" sz="2400" dirty="0" smtClean="0"/>
              <a:t>С </a:t>
            </a:r>
            <a:r>
              <a:rPr lang="ru-RU" sz="2400" dirty="0" err="1" smtClean="0"/>
              <a:t>С</a:t>
            </a:r>
            <a:r>
              <a:rPr lang="en-US" sz="2400" dirty="0" err="1" smtClean="0"/>
              <a:t>Cl</a:t>
            </a:r>
            <a:r>
              <a:rPr lang="en-US" sz="2400" dirty="0" smtClean="0"/>
              <a:t> </a:t>
            </a:r>
            <a:r>
              <a:rPr lang="en-US" sz="2400" dirty="0" err="1" smtClean="0"/>
              <a:t>Cl</a:t>
            </a:r>
            <a:r>
              <a:rPr lang="ru-RU" sz="2400" dirty="0" smtClean="0"/>
              <a:t>С </a:t>
            </a:r>
            <a:r>
              <a:rPr lang="ru-RU" sz="2400" dirty="0" err="1" smtClean="0"/>
              <a:t>С</a:t>
            </a:r>
            <a:r>
              <a:rPr lang="en-US" sz="2400" dirty="0" err="1" smtClean="0"/>
              <a:t>Cl</a:t>
            </a:r>
            <a:r>
              <a:rPr lang="en-US" sz="2400" dirty="0" smtClean="0"/>
              <a:t> </a:t>
            </a:r>
            <a:r>
              <a:rPr lang="ru-RU" sz="2400" dirty="0" smtClean="0"/>
              <a:t>С</a:t>
            </a:r>
            <a:r>
              <a:rPr lang="en-US" sz="2400" dirty="0" err="1" smtClean="0"/>
              <a:t>Cl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861048"/>
            <a:ext cx="2757017" cy="150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4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</TotalTime>
  <Words>524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Поняття про хімічні засоби захисту рослин</vt:lpstr>
      <vt:lpstr>Презентация PowerPoint</vt:lpstr>
      <vt:lpstr>Презентация PowerPoint</vt:lpstr>
      <vt:lpstr>Презентация PowerPoint</vt:lpstr>
      <vt:lpstr>Презентация PowerPoint</vt:lpstr>
      <vt:lpstr>В сільському господарстві використовують: інсектициди, гербіциди, фунгіциди та зооциди.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хімічні засоби захисту рослин</dc:title>
  <dc:creator>XTreme.ws</dc:creator>
  <cp:lastModifiedBy>XTreme.ws</cp:lastModifiedBy>
  <cp:revision>5</cp:revision>
  <dcterms:created xsi:type="dcterms:W3CDTF">2013-11-11T15:15:23Z</dcterms:created>
  <dcterms:modified xsi:type="dcterms:W3CDTF">2013-11-11T16:06:54Z</dcterms:modified>
</cp:coreProperties>
</file>