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gif" ContentType="image/gif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831269-4A5E-47C6-BBC9-253F54DDAF4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836231-0ED8-4FF8-8DE9-7B51668B938D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b="1" dirty="0" smtClean="0"/>
            <a:t>Ненасичені</a:t>
          </a:r>
          <a:endParaRPr lang="ru-RU" sz="2000" b="1" dirty="0"/>
        </a:p>
      </dgm:t>
    </dgm:pt>
    <dgm:pt modelId="{F612B52E-96F7-4FCB-8402-A427B69B56DD}" type="parTrans" cxnId="{FEE09D03-29DF-497B-AC29-BE0034162D8F}">
      <dgm:prSet/>
      <dgm:spPr/>
      <dgm:t>
        <a:bodyPr/>
        <a:lstStyle/>
        <a:p>
          <a:endParaRPr lang="ru-RU" dirty="0"/>
        </a:p>
      </dgm:t>
    </dgm:pt>
    <dgm:pt modelId="{344A4454-C535-497C-AA40-C77B280429C8}" type="sibTrans" cxnId="{FEE09D03-29DF-497B-AC29-BE0034162D8F}">
      <dgm:prSet/>
      <dgm:spPr/>
      <dgm:t>
        <a:bodyPr/>
        <a:lstStyle/>
        <a:p>
          <a:endParaRPr lang="ru-RU"/>
        </a:p>
      </dgm:t>
    </dgm:pt>
    <dgm:pt modelId="{8C64FD2C-DDDE-4555-AC04-5649A824F479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/>
            <a:t>Насичені</a:t>
          </a:r>
          <a:endParaRPr lang="ru-RU" b="1" dirty="0"/>
        </a:p>
      </dgm:t>
    </dgm:pt>
    <dgm:pt modelId="{392D0177-10AF-46E2-A1D8-DE410D4DDD1D}" type="parTrans" cxnId="{B6EB90DD-2C30-432A-9B93-C9B60805959D}">
      <dgm:prSet/>
      <dgm:spPr/>
      <dgm:t>
        <a:bodyPr/>
        <a:lstStyle/>
        <a:p>
          <a:endParaRPr lang="ru-RU" dirty="0"/>
        </a:p>
      </dgm:t>
    </dgm:pt>
    <dgm:pt modelId="{C8EC7FCD-D924-4113-AFDE-529D09D42E2F}" type="sibTrans" cxnId="{B6EB90DD-2C30-432A-9B93-C9B60805959D}">
      <dgm:prSet/>
      <dgm:spPr/>
      <dgm:t>
        <a:bodyPr/>
        <a:lstStyle/>
        <a:p>
          <a:endParaRPr lang="ru-RU"/>
        </a:p>
      </dgm:t>
    </dgm:pt>
    <dgm:pt modelId="{05CF68D8-4289-43BE-B0E9-4D617A8AE60A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/>
            <a:t>Перенасичені</a:t>
          </a:r>
          <a:endParaRPr lang="ru-RU" b="1" dirty="0"/>
        </a:p>
      </dgm:t>
    </dgm:pt>
    <dgm:pt modelId="{0CDB46D7-3C87-4190-965C-19800188D913}" type="parTrans" cxnId="{5B4AF50B-2C24-4FD1-9985-1839F552E20A}">
      <dgm:prSet/>
      <dgm:spPr/>
      <dgm:t>
        <a:bodyPr/>
        <a:lstStyle/>
        <a:p>
          <a:endParaRPr lang="ru-RU" dirty="0"/>
        </a:p>
      </dgm:t>
    </dgm:pt>
    <dgm:pt modelId="{D2D71252-4508-48DE-933B-2DD3FD5F2281}" type="sibTrans" cxnId="{5B4AF50B-2C24-4FD1-9985-1839F552E20A}">
      <dgm:prSet/>
      <dgm:spPr/>
      <dgm:t>
        <a:bodyPr/>
        <a:lstStyle/>
        <a:p>
          <a:endParaRPr lang="ru-RU"/>
        </a:p>
      </dgm:t>
    </dgm:pt>
    <dgm:pt modelId="{841780F3-446C-43B6-960F-1995B50E286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800" b="1" i="0" dirty="0" smtClean="0"/>
            <a:t>Розчини</a:t>
          </a:r>
          <a:endParaRPr lang="ru-RU" sz="2800" b="1" i="0" dirty="0"/>
        </a:p>
      </dgm:t>
    </dgm:pt>
    <dgm:pt modelId="{F76DD6B9-B535-4B59-AD74-FAFE9F996E21}" type="sibTrans" cxnId="{931A9B1D-A93D-4814-AD9C-65D1C51FDE81}">
      <dgm:prSet/>
      <dgm:spPr/>
      <dgm:t>
        <a:bodyPr/>
        <a:lstStyle/>
        <a:p>
          <a:endParaRPr lang="ru-RU"/>
        </a:p>
      </dgm:t>
    </dgm:pt>
    <dgm:pt modelId="{ADFF7A91-3875-4053-B66A-DBF4EA6D5A1D}" type="parTrans" cxnId="{931A9B1D-A93D-4814-AD9C-65D1C51FDE81}">
      <dgm:prSet/>
      <dgm:spPr/>
      <dgm:t>
        <a:bodyPr/>
        <a:lstStyle/>
        <a:p>
          <a:endParaRPr lang="ru-RU"/>
        </a:p>
      </dgm:t>
    </dgm:pt>
    <dgm:pt modelId="{930A4425-572C-48F0-BEFE-801DCDB3E6A5}" type="pres">
      <dgm:prSet presAssocID="{89831269-4A5E-47C6-BBC9-253F54DDAF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7BAC641-6C98-465F-AE13-0C965FA7DC4D}" type="pres">
      <dgm:prSet presAssocID="{841780F3-446C-43B6-960F-1995B50E286B}" presName="hierRoot1" presStyleCnt="0">
        <dgm:presLayoutVars>
          <dgm:hierBranch val="init"/>
        </dgm:presLayoutVars>
      </dgm:prSet>
      <dgm:spPr/>
    </dgm:pt>
    <dgm:pt modelId="{1ADD96B3-F2FC-4CA6-91A5-A51234004F20}" type="pres">
      <dgm:prSet presAssocID="{841780F3-446C-43B6-960F-1995B50E286B}" presName="rootComposite1" presStyleCnt="0"/>
      <dgm:spPr/>
    </dgm:pt>
    <dgm:pt modelId="{C4D19AC5-112A-4A05-9696-5669E6486A7C}" type="pres">
      <dgm:prSet presAssocID="{841780F3-446C-43B6-960F-1995B50E286B}" presName="rootText1" presStyleLbl="node0" presStyleIdx="0" presStyleCnt="1" custAng="0" custScaleX="154435" custScaleY="1754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C1D450-CFCD-47DE-A37B-5DF4D1AE4377}" type="pres">
      <dgm:prSet presAssocID="{841780F3-446C-43B6-960F-1995B50E286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01FD16C-A8A1-4C69-9BE2-185AA9A9B337}" type="pres">
      <dgm:prSet presAssocID="{841780F3-446C-43B6-960F-1995B50E286B}" presName="hierChild2" presStyleCnt="0"/>
      <dgm:spPr/>
    </dgm:pt>
    <dgm:pt modelId="{73580FF1-D00C-44D7-A113-9F4EA92F7FA3}" type="pres">
      <dgm:prSet presAssocID="{F612B52E-96F7-4FCB-8402-A427B69B56DD}" presName="Name37" presStyleLbl="parChTrans1D2" presStyleIdx="0" presStyleCnt="3"/>
      <dgm:spPr/>
      <dgm:t>
        <a:bodyPr/>
        <a:lstStyle/>
        <a:p>
          <a:endParaRPr lang="ru-RU"/>
        </a:p>
      </dgm:t>
    </dgm:pt>
    <dgm:pt modelId="{F3E4CE1D-846D-4B89-8AC9-87F28721A101}" type="pres">
      <dgm:prSet presAssocID="{E4836231-0ED8-4FF8-8DE9-7B51668B938D}" presName="hierRoot2" presStyleCnt="0">
        <dgm:presLayoutVars>
          <dgm:hierBranch val="init"/>
        </dgm:presLayoutVars>
      </dgm:prSet>
      <dgm:spPr/>
    </dgm:pt>
    <dgm:pt modelId="{B733A336-8DAF-4629-A1FA-93A99B4AF9AB}" type="pres">
      <dgm:prSet presAssocID="{E4836231-0ED8-4FF8-8DE9-7B51668B938D}" presName="rootComposite" presStyleCnt="0"/>
      <dgm:spPr/>
    </dgm:pt>
    <dgm:pt modelId="{68822227-3431-4447-9914-C0CD0CBBD866}" type="pres">
      <dgm:prSet presAssocID="{E4836231-0ED8-4FF8-8DE9-7B51668B938D}" presName="rootText" presStyleLbl="node2" presStyleIdx="0" presStyleCnt="3" custScaleX="1154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A5A3F4-8ADA-4AAB-8522-7242FE5420B7}" type="pres">
      <dgm:prSet presAssocID="{E4836231-0ED8-4FF8-8DE9-7B51668B938D}" presName="rootConnector" presStyleLbl="node2" presStyleIdx="0" presStyleCnt="3"/>
      <dgm:spPr/>
      <dgm:t>
        <a:bodyPr/>
        <a:lstStyle/>
        <a:p>
          <a:endParaRPr lang="ru-RU"/>
        </a:p>
      </dgm:t>
    </dgm:pt>
    <dgm:pt modelId="{C77C4DA0-5C62-4806-AA53-1A06A92A151B}" type="pres">
      <dgm:prSet presAssocID="{E4836231-0ED8-4FF8-8DE9-7B51668B938D}" presName="hierChild4" presStyleCnt="0"/>
      <dgm:spPr/>
    </dgm:pt>
    <dgm:pt modelId="{6F9247E6-4880-423E-95C3-9DA3EB00A70B}" type="pres">
      <dgm:prSet presAssocID="{E4836231-0ED8-4FF8-8DE9-7B51668B938D}" presName="hierChild5" presStyleCnt="0"/>
      <dgm:spPr/>
    </dgm:pt>
    <dgm:pt modelId="{95AC0041-F5AA-4AD7-A2AA-D9F8E1216D1D}" type="pres">
      <dgm:prSet presAssocID="{392D0177-10AF-46E2-A1D8-DE410D4DDD1D}" presName="Name37" presStyleLbl="parChTrans1D2" presStyleIdx="1" presStyleCnt="3"/>
      <dgm:spPr/>
      <dgm:t>
        <a:bodyPr/>
        <a:lstStyle/>
        <a:p>
          <a:endParaRPr lang="ru-RU"/>
        </a:p>
      </dgm:t>
    </dgm:pt>
    <dgm:pt modelId="{3A580268-9449-412B-8CBE-BAF890AEAC21}" type="pres">
      <dgm:prSet presAssocID="{8C64FD2C-DDDE-4555-AC04-5649A824F479}" presName="hierRoot2" presStyleCnt="0">
        <dgm:presLayoutVars>
          <dgm:hierBranch val="init"/>
        </dgm:presLayoutVars>
      </dgm:prSet>
      <dgm:spPr/>
    </dgm:pt>
    <dgm:pt modelId="{0AAD3C34-C94F-426D-B340-BACB65AE9D63}" type="pres">
      <dgm:prSet presAssocID="{8C64FD2C-DDDE-4555-AC04-5649A824F479}" presName="rootComposite" presStyleCnt="0"/>
      <dgm:spPr/>
    </dgm:pt>
    <dgm:pt modelId="{1A8392A0-03F1-4FAD-9574-2CB7219806CD}" type="pres">
      <dgm:prSet presAssocID="{8C64FD2C-DDDE-4555-AC04-5649A824F47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8E3893-4572-43BB-BD55-A730F81B9C5E}" type="pres">
      <dgm:prSet presAssocID="{8C64FD2C-DDDE-4555-AC04-5649A824F479}" presName="rootConnector" presStyleLbl="node2" presStyleIdx="1" presStyleCnt="3"/>
      <dgm:spPr/>
      <dgm:t>
        <a:bodyPr/>
        <a:lstStyle/>
        <a:p>
          <a:endParaRPr lang="ru-RU"/>
        </a:p>
      </dgm:t>
    </dgm:pt>
    <dgm:pt modelId="{55E36942-0A91-4B09-BC5E-FCDF17B2CBB9}" type="pres">
      <dgm:prSet presAssocID="{8C64FD2C-DDDE-4555-AC04-5649A824F479}" presName="hierChild4" presStyleCnt="0"/>
      <dgm:spPr/>
    </dgm:pt>
    <dgm:pt modelId="{E4EE9E28-FB07-4CD1-8ABC-C55F6ADB2050}" type="pres">
      <dgm:prSet presAssocID="{8C64FD2C-DDDE-4555-AC04-5649A824F479}" presName="hierChild5" presStyleCnt="0"/>
      <dgm:spPr/>
    </dgm:pt>
    <dgm:pt modelId="{4CED825C-9FEB-4326-8FE6-096EA388CB97}" type="pres">
      <dgm:prSet presAssocID="{0CDB46D7-3C87-4190-965C-19800188D913}" presName="Name37" presStyleLbl="parChTrans1D2" presStyleIdx="2" presStyleCnt="3"/>
      <dgm:spPr/>
      <dgm:t>
        <a:bodyPr/>
        <a:lstStyle/>
        <a:p>
          <a:endParaRPr lang="ru-RU"/>
        </a:p>
      </dgm:t>
    </dgm:pt>
    <dgm:pt modelId="{E8487C42-0106-4ADD-8E0B-47E32D497367}" type="pres">
      <dgm:prSet presAssocID="{05CF68D8-4289-43BE-B0E9-4D617A8AE60A}" presName="hierRoot2" presStyleCnt="0">
        <dgm:presLayoutVars>
          <dgm:hierBranch val="init"/>
        </dgm:presLayoutVars>
      </dgm:prSet>
      <dgm:spPr/>
    </dgm:pt>
    <dgm:pt modelId="{51459D33-9960-4045-9F7E-FEC88C0EE9A2}" type="pres">
      <dgm:prSet presAssocID="{05CF68D8-4289-43BE-B0E9-4D617A8AE60A}" presName="rootComposite" presStyleCnt="0"/>
      <dgm:spPr/>
    </dgm:pt>
    <dgm:pt modelId="{D7A55925-BBFC-44C7-B34F-95D72B83A9AF}" type="pres">
      <dgm:prSet presAssocID="{05CF68D8-4289-43BE-B0E9-4D617A8AE60A}" presName="rootText" presStyleLbl="node2" presStyleIdx="2" presStyleCnt="3" custScaleX="1198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DCD4D2-BB73-4ED9-9CBF-50813235307D}" type="pres">
      <dgm:prSet presAssocID="{05CF68D8-4289-43BE-B0E9-4D617A8AE60A}" presName="rootConnector" presStyleLbl="node2" presStyleIdx="2" presStyleCnt="3"/>
      <dgm:spPr/>
      <dgm:t>
        <a:bodyPr/>
        <a:lstStyle/>
        <a:p>
          <a:endParaRPr lang="ru-RU"/>
        </a:p>
      </dgm:t>
    </dgm:pt>
    <dgm:pt modelId="{F1A73F61-CEB7-4C71-AB54-F42A25D88B23}" type="pres">
      <dgm:prSet presAssocID="{05CF68D8-4289-43BE-B0E9-4D617A8AE60A}" presName="hierChild4" presStyleCnt="0"/>
      <dgm:spPr/>
    </dgm:pt>
    <dgm:pt modelId="{CDFD4DC3-BFC6-46C4-8FAE-C2C6DCE79CC1}" type="pres">
      <dgm:prSet presAssocID="{05CF68D8-4289-43BE-B0E9-4D617A8AE60A}" presName="hierChild5" presStyleCnt="0"/>
      <dgm:spPr/>
    </dgm:pt>
    <dgm:pt modelId="{95D01B99-69EA-44E3-80C3-FE543073F376}" type="pres">
      <dgm:prSet presAssocID="{841780F3-446C-43B6-960F-1995B50E286B}" presName="hierChild3" presStyleCnt="0"/>
      <dgm:spPr/>
    </dgm:pt>
  </dgm:ptLst>
  <dgm:cxnLst>
    <dgm:cxn modelId="{FA909FB6-5516-4C64-8054-CE6CB492D25A}" type="presOf" srcId="{841780F3-446C-43B6-960F-1995B50E286B}" destId="{C4D19AC5-112A-4A05-9696-5669E6486A7C}" srcOrd="0" destOrd="0" presId="urn:microsoft.com/office/officeart/2005/8/layout/orgChart1"/>
    <dgm:cxn modelId="{5B4AF50B-2C24-4FD1-9985-1839F552E20A}" srcId="{841780F3-446C-43B6-960F-1995B50E286B}" destId="{05CF68D8-4289-43BE-B0E9-4D617A8AE60A}" srcOrd="2" destOrd="0" parTransId="{0CDB46D7-3C87-4190-965C-19800188D913}" sibTransId="{D2D71252-4508-48DE-933B-2DD3FD5F2281}"/>
    <dgm:cxn modelId="{98601E8E-E65A-4638-9377-D01720708C93}" type="presOf" srcId="{8C64FD2C-DDDE-4555-AC04-5649A824F479}" destId="{338E3893-4572-43BB-BD55-A730F81B9C5E}" srcOrd="1" destOrd="0" presId="urn:microsoft.com/office/officeart/2005/8/layout/orgChart1"/>
    <dgm:cxn modelId="{6F500BD2-200D-4384-9C7F-C6ABC8A915C0}" type="presOf" srcId="{392D0177-10AF-46E2-A1D8-DE410D4DDD1D}" destId="{95AC0041-F5AA-4AD7-A2AA-D9F8E1216D1D}" srcOrd="0" destOrd="0" presId="urn:microsoft.com/office/officeart/2005/8/layout/orgChart1"/>
    <dgm:cxn modelId="{931A9B1D-A93D-4814-AD9C-65D1C51FDE81}" srcId="{89831269-4A5E-47C6-BBC9-253F54DDAF4B}" destId="{841780F3-446C-43B6-960F-1995B50E286B}" srcOrd="0" destOrd="0" parTransId="{ADFF7A91-3875-4053-B66A-DBF4EA6D5A1D}" sibTransId="{F76DD6B9-B535-4B59-AD74-FAFE9F996E21}"/>
    <dgm:cxn modelId="{28AFEAC5-DF92-4C00-8201-4E5925BD3BFF}" type="presOf" srcId="{E4836231-0ED8-4FF8-8DE9-7B51668B938D}" destId="{12A5A3F4-8ADA-4AAB-8522-7242FE5420B7}" srcOrd="1" destOrd="0" presId="urn:microsoft.com/office/officeart/2005/8/layout/orgChart1"/>
    <dgm:cxn modelId="{2F5C566E-0349-4967-B8D7-4DD2DDA05C40}" type="presOf" srcId="{05CF68D8-4289-43BE-B0E9-4D617A8AE60A}" destId="{D7A55925-BBFC-44C7-B34F-95D72B83A9AF}" srcOrd="0" destOrd="0" presId="urn:microsoft.com/office/officeart/2005/8/layout/orgChart1"/>
    <dgm:cxn modelId="{726C8FBD-CA82-468E-96E1-68DB9A85D2AA}" type="presOf" srcId="{E4836231-0ED8-4FF8-8DE9-7B51668B938D}" destId="{68822227-3431-4447-9914-C0CD0CBBD866}" srcOrd="0" destOrd="0" presId="urn:microsoft.com/office/officeart/2005/8/layout/orgChart1"/>
    <dgm:cxn modelId="{2486554B-6245-4AF8-A939-6A8C37D39C3A}" type="presOf" srcId="{841780F3-446C-43B6-960F-1995B50E286B}" destId="{4DC1D450-CFCD-47DE-A37B-5DF4D1AE4377}" srcOrd="1" destOrd="0" presId="urn:microsoft.com/office/officeart/2005/8/layout/orgChart1"/>
    <dgm:cxn modelId="{1D5256B0-871E-4C70-87A2-0E5AECD3B0DB}" type="presOf" srcId="{8C64FD2C-DDDE-4555-AC04-5649A824F479}" destId="{1A8392A0-03F1-4FAD-9574-2CB7219806CD}" srcOrd="0" destOrd="0" presId="urn:microsoft.com/office/officeart/2005/8/layout/orgChart1"/>
    <dgm:cxn modelId="{4F49EA1B-B5DB-4DFD-B9A4-EA74A8DFB933}" type="presOf" srcId="{89831269-4A5E-47C6-BBC9-253F54DDAF4B}" destId="{930A4425-572C-48F0-BEFE-801DCDB3E6A5}" srcOrd="0" destOrd="0" presId="urn:microsoft.com/office/officeart/2005/8/layout/orgChart1"/>
    <dgm:cxn modelId="{DDE26B55-BA31-4EB3-9311-2200CAF847F6}" type="presOf" srcId="{F612B52E-96F7-4FCB-8402-A427B69B56DD}" destId="{73580FF1-D00C-44D7-A113-9F4EA92F7FA3}" srcOrd="0" destOrd="0" presId="urn:microsoft.com/office/officeart/2005/8/layout/orgChart1"/>
    <dgm:cxn modelId="{CF56B670-0795-4E33-AE17-1A9E54FB99F3}" type="presOf" srcId="{05CF68D8-4289-43BE-B0E9-4D617A8AE60A}" destId="{51DCD4D2-BB73-4ED9-9CBF-50813235307D}" srcOrd="1" destOrd="0" presId="urn:microsoft.com/office/officeart/2005/8/layout/orgChart1"/>
    <dgm:cxn modelId="{B6EB90DD-2C30-432A-9B93-C9B60805959D}" srcId="{841780F3-446C-43B6-960F-1995B50E286B}" destId="{8C64FD2C-DDDE-4555-AC04-5649A824F479}" srcOrd="1" destOrd="0" parTransId="{392D0177-10AF-46E2-A1D8-DE410D4DDD1D}" sibTransId="{C8EC7FCD-D924-4113-AFDE-529D09D42E2F}"/>
    <dgm:cxn modelId="{7EF60A2F-5178-4FD9-A73C-1CC933A50710}" type="presOf" srcId="{0CDB46D7-3C87-4190-965C-19800188D913}" destId="{4CED825C-9FEB-4326-8FE6-096EA388CB97}" srcOrd="0" destOrd="0" presId="urn:microsoft.com/office/officeart/2005/8/layout/orgChart1"/>
    <dgm:cxn modelId="{FEE09D03-29DF-497B-AC29-BE0034162D8F}" srcId="{841780F3-446C-43B6-960F-1995B50E286B}" destId="{E4836231-0ED8-4FF8-8DE9-7B51668B938D}" srcOrd="0" destOrd="0" parTransId="{F612B52E-96F7-4FCB-8402-A427B69B56DD}" sibTransId="{344A4454-C535-497C-AA40-C77B280429C8}"/>
    <dgm:cxn modelId="{E665041D-99D9-4633-8B08-B40D98FE7F1E}" type="presParOf" srcId="{930A4425-572C-48F0-BEFE-801DCDB3E6A5}" destId="{07BAC641-6C98-465F-AE13-0C965FA7DC4D}" srcOrd="0" destOrd="0" presId="urn:microsoft.com/office/officeart/2005/8/layout/orgChart1"/>
    <dgm:cxn modelId="{6A5DEFE2-33CE-42EA-A759-CAC0DA7D221B}" type="presParOf" srcId="{07BAC641-6C98-465F-AE13-0C965FA7DC4D}" destId="{1ADD96B3-F2FC-4CA6-91A5-A51234004F20}" srcOrd="0" destOrd="0" presId="urn:microsoft.com/office/officeart/2005/8/layout/orgChart1"/>
    <dgm:cxn modelId="{4E4C61D1-A32D-4075-9930-F495C95A9B3B}" type="presParOf" srcId="{1ADD96B3-F2FC-4CA6-91A5-A51234004F20}" destId="{C4D19AC5-112A-4A05-9696-5669E6486A7C}" srcOrd="0" destOrd="0" presId="urn:microsoft.com/office/officeart/2005/8/layout/orgChart1"/>
    <dgm:cxn modelId="{DDFADCA0-483D-4829-99A3-6AE58DFA35C2}" type="presParOf" srcId="{1ADD96B3-F2FC-4CA6-91A5-A51234004F20}" destId="{4DC1D450-CFCD-47DE-A37B-5DF4D1AE4377}" srcOrd="1" destOrd="0" presId="urn:microsoft.com/office/officeart/2005/8/layout/orgChart1"/>
    <dgm:cxn modelId="{DC44D0D4-1917-40F8-BA65-30DE1CE8ADE7}" type="presParOf" srcId="{07BAC641-6C98-465F-AE13-0C965FA7DC4D}" destId="{701FD16C-A8A1-4C69-9BE2-185AA9A9B337}" srcOrd="1" destOrd="0" presId="urn:microsoft.com/office/officeart/2005/8/layout/orgChart1"/>
    <dgm:cxn modelId="{12927673-5201-4B3C-BF24-7F99660EF7E8}" type="presParOf" srcId="{701FD16C-A8A1-4C69-9BE2-185AA9A9B337}" destId="{73580FF1-D00C-44D7-A113-9F4EA92F7FA3}" srcOrd="0" destOrd="0" presId="urn:microsoft.com/office/officeart/2005/8/layout/orgChart1"/>
    <dgm:cxn modelId="{9BA08A95-D003-40D3-8CD7-B8283747EABC}" type="presParOf" srcId="{701FD16C-A8A1-4C69-9BE2-185AA9A9B337}" destId="{F3E4CE1D-846D-4B89-8AC9-87F28721A101}" srcOrd="1" destOrd="0" presId="urn:microsoft.com/office/officeart/2005/8/layout/orgChart1"/>
    <dgm:cxn modelId="{A9CAB1E0-E516-4A4F-BB81-1872E4FFC1F3}" type="presParOf" srcId="{F3E4CE1D-846D-4B89-8AC9-87F28721A101}" destId="{B733A336-8DAF-4629-A1FA-93A99B4AF9AB}" srcOrd="0" destOrd="0" presId="urn:microsoft.com/office/officeart/2005/8/layout/orgChart1"/>
    <dgm:cxn modelId="{C7D67A2B-7071-4A91-9BC2-22DCC49FAB1D}" type="presParOf" srcId="{B733A336-8DAF-4629-A1FA-93A99B4AF9AB}" destId="{68822227-3431-4447-9914-C0CD0CBBD866}" srcOrd="0" destOrd="0" presId="urn:microsoft.com/office/officeart/2005/8/layout/orgChart1"/>
    <dgm:cxn modelId="{4D7984E7-A6A0-4D79-B15C-7691FBF5BAE2}" type="presParOf" srcId="{B733A336-8DAF-4629-A1FA-93A99B4AF9AB}" destId="{12A5A3F4-8ADA-4AAB-8522-7242FE5420B7}" srcOrd="1" destOrd="0" presId="urn:microsoft.com/office/officeart/2005/8/layout/orgChart1"/>
    <dgm:cxn modelId="{461F2732-3BEA-44BC-A788-56348F1F8FD8}" type="presParOf" srcId="{F3E4CE1D-846D-4B89-8AC9-87F28721A101}" destId="{C77C4DA0-5C62-4806-AA53-1A06A92A151B}" srcOrd="1" destOrd="0" presId="urn:microsoft.com/office/officeart/2005/8/layout/orgChart1"/>
    <dgm:cxn modelId="{1A795781-290E-441C-90E0-BF3A3F3A6028}" type="presParOf" srcId="{F3E4CE1D-846D-4B89-8AC9-87F28721A101}" destId="{6F9247E6-4880-423E-95C3-9DA3EB00A70B}" srcOrd="2" destOrd="0" presId="urn:microsoft.com/office/officeart/2005/8/layout/orgChart1"/>
    <dgm:cxn modelId="{6646DD45-648E-4053-9E0C-15175387A1B4}" type="presParOf" srcId="{701FD16C-A8A1-4C69-9BE2-185AA9A9B337}" destId="{95AC0041-F5AA-4AD7-A2AA-D9F8E1216D1D}" srcOrd="2" destOrd="0" presId="urn:microsoft.com/office/officeart/2005/8/layout/orgChart1"/>
    <dgm:cxn modelId="{3609E79D-6A72-4637-A546-31F6B9830718}" type="presParOf" srcId="{701FD16C-A8A1-4C69-9BE2-185AA9A9B337}" destId="{3A580268-9449-412B-8CBE-BAF890AEAC21}" srcOrd="3" destOrd="0" presId="urn:microsoft.com/office/officeart/2005/8/layout/orgChart1"/>
    <dgm:cxn modelId="{3712F5B9-B8CE-4A56-87FC-EED8D20EB0CF}" type="presParOf" srcId="{3A580268-9449-412B-8CBE-BAF890AEAC21}" destId="{0AAD3C34-C94F-426D-B340-BACB65AE9D63}" srcOrd="0" destOrd="0" presId="urn:microsoft.com/office/officeart/2005/8/layout/orgChart1"/>
    <dgm:cxn modelId="{CD86DF9D-9DF0-48AA-95C0-3B47FA116AA7}" type="presParOf" srcId="{0AAD3C34-C94F-426D-B340-BACB65AE9D63}" destId="{1A8392A0-03F1-4FAD-9574-2CB7219806CD}" srcOrd="0" destOrd="0" presId="urn:microsoft.com/office/officeart/2005/8/layout/orgChart1"/>
    <dgm:cxn modelId="{95E925D0-7A35-4F09-862A-60A6BB16DBDB}" type="presParOf" srcId="{0AAD3C34-C94F-426D-B340-BACB65AE9D63}" destId="{338E3893-4572-43BB-BD55-A730F81B9C5E}" srcOrd="1" destOrd="0" presId="urn:microsoft.com/office/officeart/2005/8/layout/orgChart1"/>
    <dgm:cxn modelId="{3BDC7CD0-B968-4C58-A844-B64C4DD1C05A}" type="presParOf" srcId="{3A580268-9449-412B-8CBE-BAF890AEAC21}" destId="{55E36942-0A91-4B09-BC5E-FCDF17B2CBB9}" srcOrd="1" destOrd="0" presId="urn:microsoft.com/office/officeart/2005/8/layout/orgChart1"/>
    <dgm:cxn modelId="{EBAE7C18-C57E-4EAB-A8B2-09A7C21CB419}" type="presParOf" srcId="{3A580268-9449-412B-8CBE-BAF890AEAC21}" destId="{E4EE9E28-FB07-4CD1-8ABC-C55F6ADB2050}" srcOrd="2" destOrd="0" presId="urn:microsoft.com/office/officeart/2005/8/layout/orgChart1"/>
    <dgm:cxn modelId="{E2B6D53C-A179-4402-9FF9-56BF72FD7AC6}" type="presParOf" srcId="{701FD16C-A8A1-4C69-9BE2-185AA9A9B337}" destId="{4CED825C-9FEB-4326-8FE6-096EA388CB97}" srcOrd="4" destOrd="0" presId="urn:microsoft.com/office/officeart/2005/8/layout/orgChart1"/>
    <dgm:cxn modelId="{078667D8-26CD-4C48-9E2D-B7D4B6CD34A3}" type="presParOf" srcId="{701FD16C-A8A1-4C69-9BE2-185AA9A9B337}" destId="{E8487C42-0106-4ADD-8E0B-47E32D497367}" srcOrd="5" destOrd="0" presId="urn:microsoft.com/office/officeart/2005/8/layout/orgChart1"/>
    <dgm:cxn modelId="{FA8B1A3B-B947-487F-8436-62BB0D2E276E}" type="presParOf" srcId="{E8487C42-0106-4ADD-8E0B-47E32D497367}" destId="{51459D33-9960-4045-9F7E-FEC88C0EE9A2}" srcOrd="0" destOrd="0" presId="urn:microsoft.com/office/officeart/2005/8/layout/orgChart1"/>
    <dgm:cxn modelId="{E9CF7313-7E38-44AF-84F0-A3177879C699}" type="presParOf" srcId="{51459D33-9960-4045-9F7E-FEC88C0EE9A2}" destId="{D7A55925-BBFC-44C7-B34F-95D72B83A9AF}" srcOrd="0" destOrd="0" presId="urn:microsoft.com/office/officeart/2005/8/layout/orgChart1"/>
    <dgm:cxn modelId="{76070DAA-DB4B-4234-A7EE-44F32D0DE1A0}" type="presParOf" srcId="{51459D33-9960-4045-9F7E-FEC88C0EE9A2}" destId="{51DCD4D2-BB73-4ED9-9CBF-50813235307D}" srcOrd="1" destOrd="0" presId="urn:microsoft.com/office/officeart/2005/8/layout/orgChart1"/>
    <dgm:cxn modelId="{B86FC81C-3C7C-4EFC-9DFA-5822A1DE0CA4}" type="presParOf" srcId="{E8487C42-0106-4ADD-8E0B-47E32D497367}" destId="{F1A73F61-CEB7-4C71-AB54-F42A25D88B23}" srcOrd="1" destOrd="0" presId="urn:microsoft.com/office/officeart/2005/8/layout/orgChart1"/>
    <dgm:cxn modelId="{9BA4E3BE-9B59-4B56-995A-B99008D70A03}" type="presParOf" srcId="{E8487C42-0106-4ADD-8E0B-47E32D497367}" destId="{CDFD4DC3-BFC6-46C4-8FAE-C2C6DCE79CC1}" srcOrd="2" destOrd="0" presId="urn:microsoft.com/office/officeart/2005/8/layout/orgChart1"/>
    <dgm:cxn modelId="{D9954745-3043-484C-B15D-9F1A7243F6BC}" type="presParOf" srcId="{07BAC641-6C98-465F-AE13-0C965FA7DC4D}" destId="{95D01B99-69EA-44E3-80C3-FE543073F376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46D420-FAD3-4CE3-9F48-32D04D58E25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22F60C-9D25-49E2-BFB4-0D852F97C1A9}">
      <dgm:prSet phldrT="[Текст]" custT="1"/>
      <dgm:spPr/>
      <dgm:t>
        <a:bodyPr/>
        <a:lstStyle/>
        <a:p>
          <a:r>
            <a:rPr lang="uk-UA" sz="4000" dirty="0" smtClean="0"/>
            <a:t>Процеси, що поглинають тепло: </a:t>
          </a:r>
          <a:endParaRPr lang="ru-RU" sz="4000" dirty="0"/>
        </a:p>
      </dgm:t>
    </dgm:pt>
    <dgm:pt modelId="{E2E63C2B-A5AD-45EC-877B-A88A9303A094}" type="parTrans" cxnId="{E2772B04-A271-49E2-A941-94BDAB72144B}">
      <dgm:prSet/>
      <dgm:spPr/>
      <dgm:t>
        <a:bodyPr/>
        <a:lstStyle/>
        <a:p>
          <a:endParaRPr lang="ru-RU"/>
        </a:p>
      </dgm:t>
    </dgm:pt>
    <dgm:pt modelId="{3F94218D-2573-4002-88AD-210635292B87}" type="sibTrans" cxnId="{E2772B04-A271-49E2-A941-94BDAB72144B}">
      <dgm:prSet/>
      <dgm:spPr/>
      <dgm:t>
        <a:bodyPr/>
        <a:lstStyle/>
        <a:p>
          <a:endParaRPr lang="ru-RU"/>
        </a:p>
      </dgm:t>
    </dgm:pt>
    <dgm:pt modelId="{5D050A93-692C-4B56-BBCE-A11D2D132CC2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uk-UA" sz="2800" dirty="0" smtClean="0"/>
            <a:t>Руйнування кристалічної решітки, розриви хімічних зв'язків у молекулах; </a:t>
          </a:r>
          <a:endParaRPr lang="ru-RU" sz="2800" dirty="0"/>
        </a:p>
      </dgm:t>
    </dgm:pt>
    <dgm:pt modelId="{E54E0DA4-7B52-4FD2-AC09-A2A9A2DD3119}" type="parTrans" cxnId="{945A9C73-ADAD-491C-9CB5-D87B7F038C3B}">
      <dgm:prSet/>
      <dgm:spPr/>
      <dgm:t>
        <a:bodyPr/>
        <a:lstStyle/>
        <a:p>
          <a:endParaRPr lang="ru-RU"/>
        </a:p>
      </dgm:t>
    </dgm:pt>
    <dgm:pt modelId="{D09E5734-F2CF-4402-B1C9-B72531B4642C}" type="sibTrans" cxnId="{945A9C73-ADAD-491C-9CB5-D87B7F038C3B}">
      <dgm:prSet/>
      <dgm:spPr/>
      <dgm:t>
        <a:bodyPr/>
        <a:lstStyle/>
        <a:p>
          <a:endParaRPr lang="ru-RU"/>
        </a:p>
      </dgm:t>
    </dgm:pt>
    <dgm:pt modelId="{D04C30BD-19BA-4602-9E42-693E8A7F57AA}">
      <dgm:prSet phldrT="[Текст]" custT="1"/>
      <dgm:spPr/>
      <dgm:t>
        <a:bodyPr/>
        <a:lstStyle/>
        <a:p>
          <a:r>
            <a:rPr lang="uk-UA" sz="4200" dirty="0" smtClean="0"/>
            <a:t>Процеси, що виділяють тепло:</a:t>
          </a:r>
          <a:endParaRPr lang="ru-RU" sz="4200" dirty="0"/>
        </a:p>
      </dgm:t>
    </dgm:pt>
    <dgm:pt modelId="{6876B045-E1A5-4DCA-8439-4F724FC50CF1}" type="parTrans" cxnId="{193EFDC8-A4AE-44AC-9033-5C7B13711106}">
      <dgm:prSet/>
      <dgm:spPr/>
      <dgm:t>
        <a:bodyPr/>
        <a:lstStyle/>
        <a:p>
          <a:endParaRPr lang="ru-RU"/>
        </a:p>
      </dgm:t>
    </dgm:pt>
    <dgm:pt modelId="{6D6A5D64-8AB5-4127-858A-FA6F64852D1B}" type="sibTrans" cxnId="{193EFDC8-A4AE-44AC-9033-5C7B13711106}">
      <dgm:prSet/>
      <dgm:spPr/>
      <dgm:t>
        <a:bodyPr/>
        <a:lstStyle/>
        <a:p>
          <a:endParaRPr lang="ru-RU"/>
        </a:p>
      </dgm:t>
    </dgm:pt>
    <dgm:pt modelId="{EA31E3D9-FB09-4969-AB6B-C03687DE8274}">
      <dgm:prSet phldrT="[Текст]" custT="1"/>
      <dgm:spPr/>
      <dgm:t>
        <a:bodyPr/>
        <a:lstStyle/>
        <a:p>
          <a:r>
            <a:rPr lang="uk-UA" sz="2800" dirty="0" smtClean="0"/>
            <a:t>Утворення продуктів взаємодії розчиненої речовини з розчинником.</a:t>
          </a:r>
          <a:endParaRPr lang="ru-RU" sz="2800" dirty="0"/>
        </a:p>
      </dgm:t>
    </dgm:pt>
    <dgm:pt modelId="{A2BAC043-4365-47A6-8F1B-2D3B505B9ECD}" type="parTrans" cxnId="{1C501956-B42E-46D8-9086-03FE90ABC756}">
      <dgm:prSet/>
      <dgm:spPr/>
      <dgm:t>
        <a:bodyPr/>
        <a:lstStyle/>
        <a:p>
          <a:endParaRPr lang="ru-RU"/>
        </a:p>
      </dgm:t>
    </dgm:pt>
    <dgm:pt modelId="{3B87477B-5ED8-4D7C-B413-D054B93309D3}" type="sibTrans" cxnId="{1C501956-B42E-46D8-9086-03FE90ABC756}">
      <dgm:prSet/>
      <dgm:spPr/>
      <dgm:t>
        <a:bodyPr/>
        <a:lstStyle/>
        <a:p>
          <a:endParaRPr lang="ru-RU"/>
        </a:p>
      </dgm:t>
    </dgm:pt>
    <dgm:pt modelId="{BB1B30B1-CC7D-4BFB-900C-09A4A04C8940}" type="pres">
      <dgm:prSet presAssocID="{AC46D420-FAD3-4CE3-9F48-32D04D58E2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C9E2D2-DB24-44E3-A23E-0D694E703C41}" type="pres">
      <dgm:prSet presAssocID="{DC22F60C-9D25-49E2-BFB4-0D852F97C1A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71AB0F-64E2-42B5-8A3B-39617EA72675}" type="pres">
      <dgm:prSet presAssocID="{DC22F60C-9D25-49E2-BFB4-0D852F97C1A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83AB58-C204-4C50-8E97-F10FDF3A1800}" type="pres">
      <dgm:prSet presAssocID="{D04C30BD-19BA-4602-9E42-693E8A7F57A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A8763-1A1F-4FB8-9F81-F6754EAF857D}" type="pres">
      <dgm:prSet presAssocID="{D04C30BD-19BA-4602-9E42-693E8A7F57A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4CC7D6-0E7F-4039-BE24-D7A750E516A7}" type="presOf" srcId="{EA31E3D9-FB09-4969-AB6B-C03687DE8274}" destId="{C68A8763-1A1F-4FB8-9F81-F6754EAF857D}" srcOrd="0" destOrd="0" presId="urn:microsoft.com/office/officeart/2005/8/layout/vList2"/>
    <dgm:cxn modelId="{1C501956-B42E-46D8-9086-03FE90ABC756}" srcId="{D04C30BD-19BA-4602-9E42-693E8A7F57AA}" destId="{EA31E3D9-FB09-4969-AB6B-C03687DE8274}" srcOrd="0" destOrd="0" parTransId="{A2BAC043-4365-47A6-8F1B-2D3B505B9ECD}" sibTransId="{3B87477B-5ED8-4D7C-B413-D054B93309D3}"/>
    <dgm:cxn modelId="{945A9C73-ADAD-491C-9CB5-D87B7F038C3B}" srcId="{DC22F60C-9D25-49E2-BFB4-0D852F97C1A9}" destId="{5D050A93-692C-4B56-BBCE-A11D2D132CC2}" srcOrd="0" destOrd="0" parTransId="{E54E0DA4-7B52-4FD2-AC09-A2A9A2DD3119}" sibTransId="{D09E5734-F2CF-4402-B1C9-B72531B4642C}"/>
    <dgm:cxn modelId="{193EFDC8-A4AE-44AC-9033-5C7B13711106}" srcId="{AC46D420-FAD3-4CE3-9F48-32D04D58E255}" destId="{D04C30BD-19BA-4602-9E42-693E8A7F57AA}" srcOrd="1" destOrd="0" parTransId="{6876B045-E1A5-4DCA-8439-4F724FC50CF1}" sibTransId="{6D6A5D64-8AB5-4127-858A-FA6F64852D1B}"/>
    <dgm:cxn modelId="{46DD6623-927A-4808-AEED-F5621823D414}" type="presOf" srcId="{AC46D420-FAD3-4CE3-9F48-32D04D58E255}" destId="{BB1B30B1-CC7D-4BFB-900C-09A4A04C8940}" srcOrd="0" destOrd="0" presId="urn:microsoft.com/office/officeart/2005/8/layout/vList2"/>
    <dgm:cxn modelId="{A45273CF-A650-4A5F-B1D4-F793B9343DBD}" type="presOf" srcId="{DC22F60C-9D25-49E2-BFB4-0D852F97C1A9}" destId="{3BC9E2D2-DB24-44E3-A23E-0D694E703C41}" srcOrd="0" destOrd="0" presId="urn:microsoft.com/office/officeart/2005/8/layout/vList2"/>
    <dgm:cxn modelId="{E2772B04-A271-49E2-A941-94BDAB72144B}" srcId="{AC46D420-FAD3-4CE3-9F48-32D04D58E255}" destId="{DC22F60C-9D25-49E2-BFB4-0D852F97C1A9}" srcOrd="0" destOrd="0" parTransId="{E2E63C2B-A5AD-45EC-877B-A88A9303A094}" sibTransId="{3F94218D-2573-4002-88AD-210635292B87}"/>
    <dgm:cxn modelId="{35CC0D46-A48F-4726-82B8-3195E4B6A104}" type="presOf" srcId="{5D050A93-692C-4B56-BBCE-A11D2D132CC2}" destId="{5F71AB0F-64E2-42B5-8A3B-39617EA72675}" srcOrd="0" destOrd="0" presId="urn:microsoft.com/office/officeart/2005/8/layout/vList2"/>
    <dgm:cxn modelId="{0EE4EC51-C122-406C-95D4-3FA9249941CE}" type="presOf" srcId="{D04C30BD-19BA-4602-9E42-693E8A7F57AA}" destId="{1E83AB58-C204-4C50-8E97-F10FDF3A1800}" srcOrd="0" destOrd="0" presId="urn:microsoft.com/office/officeart/2005/8/layout/vList2"/>
    <dgm:cxn modelId="{F451A1B1-E80A-459B-88EA-7BE7AC891FEE}" type="presParOf" srcId="{BB1B30B1-CC7D-4BFB-900C-09A4A04C8940}" destId="{3BC9E2D2-DB24-44E3-A23E-0D694E703C41}" srcOrd="0" destOrd="0" presId="urn:microsoft.com/office/officeart/2005/8/layout/vList2"/>
    <dgm:cxn modelId="{2C70BB02-D5E8-4DA4-80F6-23F875F38FCD}" type="presParOf" srcId="{BB1B30B1-CC7D-4BFB-900C-09A4A04C8940}" destId="{5F71AB0F-64E2-42B5-8A3B-39617EA72675}" srcOrd="1" destOrd="0" presId="urn:microsoft.com/office/officeart/2005/8/layout/vList2"/>
    <dgm:cxn modelId="{03C468C7-4C6D-4D5F-9E49-A37C1A1D48EA}" type="presParOf" srcId="{BB1B30B1-CC7D-4BFB-900C-09A4A04C8940}" destId="{1E83AB58-C204-4C50-8E97-F10FDF3A1800}" srcOrd="2" destOrd="0" presId="urn:microsoft.com/office/officeart/2005/8/layout/vList2"/>
    <dgm:cxn modelId="{DC1A74F7-BFAB-47AE-9EF7-BE742EC32112}" type="presParOf" srcId="{BB1B30B1-CC7D-4BFB-900C-09A4A04C8940}" destId="{C68A8763-1A1F-4FB8-9F81-F6754EAF857D}" srcOrd="3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3BCA84-F06C-4024-ACA0-4A549B38A167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187204-21C7-4327-B63B-17E515AB68A3}">
      <dgm:prSet phldrT="[Текст]" custT="1"/>
      <dgm:spPr/>
      <dgm:t>
        <a:bodyPr/>
        <a:lstStyle/>
        <a:p>
          <a:r>
            <a:rPr lang="uk-UA" sz="4800" b="1" i="1" u="none" dirty="0" smtClean="0"/>
            <a:t>М </a:t>
          </a:r>
          <a:r>
            <a:rPr lang="uk-UA" sz="4400" b="0" i="0" u="none" dirty="0" smtClean="0"/>
            <a:t>- </a:t>
          </a:r>
          <a:r>
            <a:rPr lang="uk-UA" sz="3000" b="0" i="0" u="none" dirty="0" smtClean="0"/>
            <a:t>малорозчинні речовини</a:t>
          </a:r>
          <a:endParaRPr lang="ru-RU" sz="3000" b="1" i="1" u="none" dirty="0"/>
        </a:p>
      </dgm:t>
    </dgm:pt>
    <dgm:pt modelId="{4C3500DE-26B5-4731-8065-87BA887C316F}" type="parTrans" cxnId="{9F7783B7-FFEF-4C0C-A90B-AA7459CD24D9}">
      <dgm:prSet/>
      <dgm:spPr/>
      <dgm:t>
        <a:bodyPr/>
        <a:lstStyle/>
        <a:p>
          <a:endParaRPr lang="ru-RU"/>
        </a:p>
      </dgm:t>
    </dgm:pt>
    <dgm:pt modelId="{B0033B2F-6AFA-42B9-A4AF-39853C859DB5}" type="sibTrans" cxnId="{9F7783B7-FFEF-4C0C-A90B-AA7459CD24D9}">
      <dgm:prSet/>
      <dgm:spPr/>
      <dgm:t>
        <a:bodyPr/>
        <a:lstStyle/>
        <a:p>
          <a:endParaRPr lang="ru-RU"/>
        </a:p>
      </dgm:t>
    </dgm:pt>
    <dgm:pt modelId="{D292D28D-C6FF-4EFE-B28E-E6C465A80FE7}">
      <dgm:prSet phldrT="[Текст]"/>
      <dgm:spPr/>
      <dgm:t>
        <a:bodyPr/>
        <a:lstStyle/>
        <a:p>
          <a:r>
            <a:rPr lang="uk-UA" dirty="0" smtClean="0"/>
            <a:t>Наприклад: гіпс, сульфат свинцю, діетиловий ефір , бензол, метан, азот, кисень.</a:t>
          </a:r>
          <a:endParaRPr lang="ru-RU" dirty="0"/>
        </a:p>
      </dgm:t>
    </dgm:pt>
    <dgm:pt modelId="{82CC74D2-9F7C-46EE-B1C0-AB548BEDA3EA}" type="parTrans" cxnId="{7331F687-6A00-4B0B-B166-21D8C07BD043}">
      <dgm:prSet/>
      <dgm:spPr/>
      <dgm:t>
        <a:bodyPr/>
        <a:lstStyle/>
        <a:p>
          <a:endParaRPr lang="ru-RU"/>
        </a:p>
      </dgm:t>
    </dgm:pt>
    <dgm:pt modelId="{C34AE8D1-AC3C-4833-9499-7AC6615A3E85}" type="sibTrans" cxnId="{7331F687-6A00-4B0B-B166-21D8C07BD043}">
      <dgm:prSet/>
      <dgm:spPr/>
      <dgm:t>
        <a:bodyPr/>
        <a:lstStyle/>
        <a:p>
          <a:endParaRPr lang="ru-RU"/>
        </a:p>
      </dgm:t>
    </dgm:pt>
    <dgm:pt modelId="{72F3BD9D-4AAA-42E9-8224-508710400B97}">
      <dgm:prSet phldrT="[Текст]" custT="1"/>
      <dgm:spPr/>
      <dgm:t>
        <a:bodyPr/>
        <a:lstStyle/>
        <a:p>
          <a:r>
            <a:rPr lang="uk-UA" sz="4800" b="1" i="1" dirty="0" smtClean="0"/>
            <a:t>Н </a:t>
          </a:r>
          <a:r>
            <a:rPr lang="uk-UA" sz="4800" b="0" i="0" dirty="0" smtClean="0"/>
            <a:t>– </a:t>
          </a:r>
          <a:r>
            <a:rPr lang="uk-UA" sz="3200" b="0" i="0" dirty="0" smtClean="0"/>
            <a:t>нерозчинні речовини</a:t>
          </a:r>
          <a:endParaRPr lang="ru-RU" sz="4800" b="1" i="1" dirty="0"/>
        </a:p>
      </dgm:t>
    </dgm:pt>
    <dgm:pt modelId="{70747A85-0989-4B38-BC1A-38FC746E1E10}" type="parTrans" cxnId="{EAFAE957-947E-450E-A65F-F9CEAE6AA850}">
      <dgm:prSet/>
      <dgm:spPr/>
      <dgm:t>
        <a:bodyPr/>
        <a:lstStyle/>
        <a:p>
          <a:endParaRPr lang="ru-RU"/>
        </a:p>
      </dgm:t>
    </dgm:pt>
    <dgm:pt modelId="{839A39E3-51DB-4CCA-BBA5-151A29E75488}" type="sibTrans" cxnId="{EAFAE957-947E-450E-A65F-F9CEAE6AA850}">
      <dgm:prSet/>
      <dgm:spPr/>
      <dgm:t>
        <a:bodyPr/>
        <a:lstStyle/>
        <a:p>
          <a:endParaRPr lang="ru-RU"/>
        </a:p>
      </dgm:t>
    </dgm:pt>
    <dgm:pt modelId="{1AD9FF03-ACC6-4676-A8F2-EEB1E97BC2D8}">
      <dgm:prSet phldrT="[Текст]"/>
      <dgm:spPr/>
      <dgm:t>
        <a:bodyPr/>
        <a:lstStyle/>
        <a:p>
          <a:r>
            <a:rPr lang="uk-UA" dirty="0" smtClean="0"/>
            <a:t>Наприклад: скло, срібло, золото,олія, благородні гази. </a:t>
          </a:r>
          <a:endParaRPr lang="ru-RU" dirty="0"/>
        </a:p>
      </dgm:t>
    </dgm:pt>
    <dgm:pt modelId="{A957F505-D67B-43A2-9AAF-E60964E95793}" type="parTrans" cxnId="{B9C85F14-ABDB-42D0-979D-DFC329822B49}">
      <dgm:prSet/>
      <dgm:spPr/>
      <dgm:t>
        <a:bodyPr/>
        <a:lstStyle/>
        <a:p>
          <a:endParaRPr lang="ru-RU"/>
        </a:p>
      </dgm:t>
    </dgm:pt>
    <dgm:pt modelId="{A5FDFDBF-F53D-479D-94C9-56203A3C90D3}" type="sibTrans" cxnId="{B9C85F14-ABDB-42D0-979D-DFC329822B49}">
      <dgm:prSet/>
      <dgm:spPr/>
      <dgm:t>
        <a:bodyPr/>
        <a:lstStyle/>
        <a:p>
          <a:endParaRPr lang="ru-RU"/>
        </a:p>
      </dgm:t>
    </dgm:pt>
    <dgm:pt modelId="{922F4435-AFC4-4B2C-80C7-BCC3E628C6C9}">
      <dgm:prSet phldrT="[Текст]" custT="1"/>
      <dgm:spPr/>
      <dgm:t>
        <a:bodyPr/>
        <a:lstStyle/>
        <a:p>
          <a:r>
            <a:rPr lang="uk-UA" sz="4000" b="1" i="1" dirty="0" smtClean="0"/>
            <a:t>Р</a:t>
          </a:r>
          <a:r>
            <a:rPr lang="uk-UA" sz="3600" dirty="0" smtClean="0"/>
            <a:t> – </a:t>
          </a:r>
          <a:r>
            <a:rPr lang="uk-UA" sz="3200" dirty="0" smtClean="0"/>
            <a:t>добре розчинні речовини</a:t>
          </a:r>
          <a:endParaRPr lang="ru-RU" sz="3200" dirty="0"/>
        </a:p>
      </dgm:t>
    </dgm:pt>
    <dgm:pt modelId="{1CCEB241-33C9-43B8-A005-24EF8B612E9D}" type="sibTrans" cxnId="{BC5A65AA-10C3-4380-91B5-5CCF5FE50DB1}">
      <dgm:prSet/>
      <dgm:spPr/>
      <dgm:t>
        <a:bodyPr/>
        <a:lstStyle/>
        <a:p>
          <a:endParaRPr lang="ru-RU"/>
        </a:p>
      </dgm:t>
    </dgm:pt>
    <dgm:pt modelId="{B7A772FA-1413-4514-A6C9-3B69DCA30EB7}" type="parTrans" cxnId="{BC5A65AA-10C3-4380-91B5-5CCF5FE50DB1}">
      <dgm:prSet/>
      <dgm:spPr/>
      <dgm:t>
        <a:bodyPr/>
        <a:lstStyle/>
        <a:p>
          <a:endParaRPr lang="ru-RU"/>
        </a:p>
      </dgm:t>
    </dgm:pt>
    <dgm:pt modelId="{D9F0B573-5AEA-4DF5-86C6-9841CB98FE63}">
      <dgm:prSet phldrT="[Текст]"/>
      <dgm:spPr/>
      <dgm:t>
        <a:bodyPr/>
        <a:lstStyle/>
        <a:p>
          <a:r>
            <a:rPr lang="uk-UA" dirty="0" smtClean="0"/>
            <a:t>Наприклад: цукор, мідний купорос, гідроксид натрію, спирт, ацетон, хлороводень, аміак.</a:t>
          </a:r>
          <a:endParaRPr lang="ru-RU" dirty="0"/>
        </a:p>
      </dgm:t>
    </dgm:pt>
    <dgm:pt modelId="{019792BC-1A92-4302-8D33-1BCD87A87828}" type="sibTrans" cxnId="{655D1D57-EBF8-4862-A83D-2C20141135AB}">
      <dgm:prSet/>
      <dgm:spPr/>
      <dgm:t>
        <a:bodyPr/>
        <a:lstStyle/>
        <a:p>
          <a:endParaRPr lang="ru-RU"/>
        </a:p>
      </dgm:t>
    </dgm:pt>
    <dgm:pt modelId="{EC454A17-1762-4F74-AE4D-BB467CA05CB2}" type="parTrans" cxnId="{655D1D57-EBF8-4862-A83D-2C20141135AB}">
      <dgm:prSet/>
      <dgm:spPr/>
      <dgm:t>
        <a:bodyPr/>
        <a:lstStyle/>
        <a:p>
          <a:endParaRPr lang="ru-RU"/>
        </a:p>
      </dgm:t>
    </dgm:pt>
    <dgm:pt modelId="{6C87B3B2-1F75-4A35-954E-34556B2A8B16}" type="pres">
      <dgm:prSet presAssocID="{923BCA84-F06C-4024-ACA0-4A549B38A16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DBC8F7-87CC-467E-9A5A-FE43E8B16610}" type="pres">
      <dgm:prSet presAssocID="{922F4435-AFC4-4B2C-80C7-BCC3E628C6C9}" presName="linNode" presStyleCnt="0"/>
      <dgm:spPr/>
    </dgm:pt>
    <dgm:pt modelId="{EA103540-069C-447F-9FAE-021E58F076C0}" type="pres">
      <dgm:prSet presAssocID="{922F4435-AFC4-4B2C-80C7-BCC3E628C6C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9FF983-4A2B-475E-B53F-7BF3F56C969E}" type="pres">
      <dgm:prSet presAssocID="{922F4435-AFC4-4B2C-80C7-BCC3E628C6C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DAA834-3B5D-42C0-9C95-BA06701AD2A2}" type="pres">
      <dgm:prSet presAssocID="{1CCEB241-33C9-43B8-A005-24EF8B612E9D}" presName="sp" presStyleCnt="0"/>
      <dgm:spPr/>
    </dgm:pt>
    <dgm:pt modelId="{04879AD0-2B51-46DC-9440-1F447E8325C8}" type="pres">
      <dgm:prSet presAssocID="{47187204-21C7-4327-B63B-17E515AB68A3}" presName="linNode" presStyleCnt="0"/>
      <dgm:spPr/>
    </dgm:pt>
    <dgm:pt modelId="{2A0B49CB-FEB3-4681-ABBF-149D10776C63}" type="pres">
      <dgm:prSet presAssocID="{47187204-21C7-4327-B63B-17E515AB68A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9F7284-50F1-4566-A4CD-BF48EB3FDD30}" type="pres">
      <dgm:prSet presAssocID="{47187204-21C7-4327-B63B-17E515AB68A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73B480-2506-4C0B-8F71-A3219D3D68D8}" type="pres">
      <dgm:prSet presAssocID="{B0033B2F-6AFA-42B9-A4AF-39853C859DB5}" presName="sp" presStyleCnt="0"/>
      <dgm:spPr/>
    </dgm:pt>
    <dgm:pt modelId="{57C74FDD-F41B-4E4C-AFC9-E52C677E78CB}" type="pres">
      <dgm:prSet presAssocID="{72F3BD9D-4AAA-42E9-8224-508710400B97}" presName="linNode" presStyleCnt="0"/>
      <dgm:spPr/>
    </dgm:pt>
    <dgm:pt modelId="{DB7DDD1B-675A-44DF-BC82-F33C02124947}" type="pres">
      <dgm:prSet presAssocID="{72F3BD9D-4AAA-42E9-8224-508710400B9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ABAE7C-3B3A-4713-AE5D-1C3BD497ACCC}" type="pres">
      <dgm:prSet presAssocID="{72F3BD9D-4AAA-42E9-8224-508710400B9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59D76C-9740-42F7-B654-7E2618CAC0E8}" type="presOf" srcId="{72F3BD9D-4AAA-42E9-8224-508710400B97}" destId="{DB7DDD1B-675A-44DF-BC82-F33C02124947}" srcOrd="0" destOrd="0" presId="urn:microsoft.com/office/officeart/2005/8/layout/vList5"/>
    <dgm:cxn modelId="{3EDC2508-DEB3-48CB-9BA8-6611A0FFB6C7}" type="presOf" srcId="{923BCA84-F06C-4024-ACA0-4A549B38A167}" destId="{6C87B3B2-1F75-4A35-954E-34556B2A8B16}" srcOrd="0" destOrd="0" presId="urn:microsoft.com/office/officeart/2005/8/layout/vList5"/>
    <dgm:cxn modelId="{7331F687-6A00-4B0B-B166-21D8C07BD043}" srcId="{47187204-21C7-4327-B63B-17E515AB68A3}" destId="{D292D28D-C6FF-4EFE-B28E-E6C465A80FE7}" srcOrd="0" destOrd="0" parTransId="{82CC74D2-9F7C-46EE-B1C0-AB548BEDA3EA}" sibTransId="{C34AE8D1-AC3C-4833-9499-7AC6615A3E85}"/>
    <dgm:cxn modelId="{E77027D3-F165-4702-B484-0390DE93CABD}" type="presOf" srcId="{1AD9FF03-ACC6-4676-A8F2-EEB1E97BC2D8}" destId="{09ABAE7C-3B3A-4713-AE5D-1C3BD497ACCC}" srcOrd="0" destOrd="0" presId="urn:microsoft.com/office/officeart/2005/8/layout/vList5"/>
    <dgm:cxn modelId="{9F7783B7-FFEF-4C0C-A90B-AA7459CD24D9}" srcId="{923BCA84-F06C-4024-ACA0-4A549B38A167}" destId="{47187204-21C7-4327-B63B-17E515AB68A3}" srcOrd="1" destOrd="0" parTransId="{4C3500DE-26B5-4731-8065-87BA887C316F}" sibTransId="{B0033B2F-6AFA-42B9-A4AF-39853C859DB5}"/>
    <dgm:cxn modelId="{BC5A65AA-10C3-4380-91B5-5CCF5FE50DB1}" srcId="{923BCA84-F06C-4024-ACA0-4A549B38A167}" destId="{922F4435-AFC4-4B2C-80C7-BCC3E628C6C9}" srcOrd="0" destOrd="0" parTransId="{B7A772FA-1413-4514-A6C9-3B69DCA30EB7}" sibTransId="{1CCEB241-33C9-43B8-A005-24EF8B612E9D}"/>
    <dgm:cxn modelId="{57D69E18-1958-4032-967F-3CF307C2CCBA}" type="presOf" srcId="{922F4435-AFC4-4B2C-80C7-BCC3E628C6C9}" destId="{EA103540-069C-447F-9FAE-021E58F076C0}" srcOrd="0" destOrd="0" presId="urn:microsoft.com/office/officeart/2005/8/layout/vList5"/>
    <dgm:cxn modelId="{655D1D57-EBF8-4862-A83D-2C20141135AB}" srcId="{922F4435-AFC4-4B2C-80C7-BCC3E628C6C9}" destId="{D9F0B573-5AEA-4DF5-86C6-9841CB98FE63}" srcOrd="0" destOrd="0" parTransId="{EC454A17-1762-4F74-AE4D-BB467CA05CB2}" sibTransId="{019792BC-1A92-4302-8D33-1BCD87A87828}"/>
    <dgm:cxn modelId="{1BE1D742-0542-4922-83C2-0C1E0DC30F21}" type="presOf" srcId="{47187204-21C7-4327-B63B-17E515AB68A3}" destId="{2A0B49CB-FEB3-4681-ABBF-149D10776C63}" srcOrd="0" destOrd="0" presId="urn:microsoft.com/office/officeart/2005/8/layout/vList5"/>
    <dgm:cxn modelId="{EAFAE957-947E-450E-A65F-F9CEAE6AA850}" srcId="{923BCA84-F06C-4024-ACA0-4A549B38A167}" destId="{72F3BD9D-4AAA-42E9-8224-508710400B97}" srcOrd="2" destOrd="0" parTransId="{70747A85-0989-4B38-BC1A-38FC746E1E10}" sibTransId="{839A39E3-51DB-4CCA-BBA5-151A29E75488}"/>
    <dgm:cxn modelId="{B9C85F14-ABDB-42D0-979D-DFC329822B49}" srcId="{72F3BD9D-4AAA-42E9-8224-508710400B97}" destId="{1AD9FF03-ACC6-4676-A8F2-EEB1E97BC2D8}" srcOrd="0" destOrd="0" parTransId="{A957F505-D67B-43A2-9AAF-E60964E95793}" sibTransId="{A5FDFDBF-F53D-479D-94C9-56203A3C90D3}"/>
    <dgm:cxn modelId="{FFAA3E57-B8B7-495E-960A-98489889F532}" type="presOf" srcId="{D292D28D-C6FF-4EFE-B28E-E6C465A80FE7}" destId="{139F7284-50F1-4566-A4CD-BF48EB3FDD30}" srcOrd="0" destOrd="0" presId="urn:microsoft.com/office/officeart/2005/8/layout/vList5"/>
    <dgm:cxn modelId="{921E02C4-FE3C-4AE1-9CCE-ED65CE974FBE}" type="presOf" srcId="{D9F0B573-5AEA-4DF5-86C6-9841CB98FE63}" destId="{5E9FF983-4A2B-475E-B53F-7BF3F56C969E}" srcOrd="0" destOrd="0" presId="urn:microsoft.com/office/officeart/2005/8/layout/vList5"/>
    <dgm:cxn modelId="{F595FBC0-DB78-4588-A69F-639E5B9EA48C}" type="presParOf" srcId="{6C87B3B2-1F75-4A35-954E-34556B2A8B16}" destId="{76DBC8F7-87CC-467E-9A5A-FE43E8B16610}" srcOrd="0" destOrd="0" presId="urn:microsoft.com/office/officeart/2005/8/layout/vList5"/>
    <dgm:cxn modelId="{09862C9F-8FFD-44F7-9C00-C8A83CF71585}" type="presParOf" srcId="{76DBC8F7-87CC-467E-9A5A-FE43E8B16610}" destId="{EA103540-069C-447F-9FAE-021E58F076C0}" srcOrd="0" destOrd="0" presId="urn:microsoft.com/office/officeart/2005/8/layout/vList5"/>
    <dgm:cxn modelId="{E844DD73-0171-4380-87D0-AFD117EE140D}" type="presParOf" srcId="{76DBC8F7-87CC-467E-9A5A-FE43E8B16610}" destId="{5E9FF983-4A2B-475E-B53F-7BF3F56C969E}" srcOrd="1" destOrd="0" presId="urn:microsoft.com/office/officeart/2005/8/layout/vList5"/>
    <dgm:cxn modelId="{A514A2FF-423A-4C91-84B5-A98B9459D276}" type="presParOf" srcId="{6C87B3B2-1F75-4A35-954E-34556B2A8B16}" destId="{9FDAA834-3B5D-42C0-9C95-BA06701AD2A2}" srcOrd="1" destOrd="0" presId="urn:microsoft.com/office/officeart/2005/8/layout/vList5"/>
    <dgm:cxn modelId="{82D437BB-4D7A-475E-A184-D219729FDE0A}" type="presParOf" srcId="{6C87B3B2-1F75-4A35-954E-34556B2A8B16}" destId="{04879AD0-2B51-46DC-9440-1F447E8325C8}" srcOrd="2" destOrd="0" presId="urn:microsoft.com/office/officeart/2005/8/layout/vList5"/>
    <dgm:cxn modelId="{E03E5FBE-4381-4E4B-8E54-89A7AB2E74DE}" type="presParOf" srcId="{04879AD0-2B51-46DC-9440-1F447E8325C8}" destId="{2A0B49CB-FEB3-4681-ABBF-149D10776C63}" srcOrd="0" destOrd="0" presId="urn:microsoft.com/office/officeart/2005/8/layout/vList5"/>
    <dgm:cxn modelId="{2FB2DF2C-9B41-43B4-B511-60E17270A31C}" type="presParOf" srcId="{04879AD0-2B51-46DC-9440-1F447E8325C8}" destId="{139F7284-50F1-4566-A4CD-BF48EB3FDD30}" srcOrd="1" destOrd="0" presId="urn:microsoft.com/office/officeart/2005/8/layout/vList5"/>
    <dgm:cxn modelId="{EFA4F479-57C4-46DB-AF00-4ADDB1A3F3C7}" type="presParOf" srcId="{6C87B3B2-1F75-4A35-954E-34556B2A8B16}" destId="{5F73B480-2506-4C0B-8F71-A3219D3D68D8}" srcOrd="3" destOrd="0" presId="urn:microsoft.com/office/officeart/2005/8/layout/vList5"/>
    <dgm:cxn modelId="{2B802103-6888-466C-B927-F755208748A8}" type="presParOf" srcId="{6C87B3B2-1F75-4A35-954E-34556B2A8B16}" destId="{57C74FDD-F41B-4E4C-AFC9-E52C677E78CB}" srcOrd="4" destOrd="0" presId="urn:microsoft.com/office/officeart/2005/8/layout/vList5"/>
    <dgm:cxn modelId="{94104F87-9C36-476D-838B-D656600B24B0}" type="presParOf" srcId="{57C74FDD-F41B-4E4C-AFC9-E52C677E78CB}" destId="{DB7DDD1B-675A-44DF-BC82-F33C02124947}" srcOrd="0" destOrd="0" presId="urn:microsoft.com/office/officeart/2005/8/layout/vList5"/>
    <dgm:cxn modelId="{5FCA80E5-B0E0-421F-9BD4-5834340496FC}" type="presParOf" srcId="{57C74FDD-F41B-4E4C-AFC9-E52C677E78CB}" destId="{09ABAE7C-3B3A-4713-AE5D-1C3BD497ACCC}" srcOrd="1" destOrd="0" presId="urn:microsoft.com/office/officeart/2005/8/layout/vList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20482D-3D3E-4C43-8481-D205B773F3CC}" type="doc">
      <dgm:prSet loTypeId="urn:microsoft.com/office/officeart/2005/8/layout/pyramid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F29B0D-3A43-4D1F-A9BA-D47406A8D734}">
      <dgm:prSet phldrT="[Текст]"/>
      <dgm:spPr/>
      <dgm:t>
        <a:bodyPr/>
        <a:lstStyle/>
        <a:p>
          <a:r>
            <a:rPr lang="uk-UA" dirty="0" smtClean="0"/>
            <a:t>Природа розчинника</a:t>
          </a:r>
        </a:p>
      </dgm:t>
    </dgm:pt>
    <dgm:pt modelId="{7902E015-D876-479D-B1DD-0F0DC757936D}" type="parTrans" cxnId="{E7A89771-7298-490F-956C-8AB00E417F9D}">
      <dgm:prSet/>
      <dgm:spPr/>
      <dgm:t>
        <a:bodyPr/>
        <a:lstStyle/>
        <a:p>
          <a:endParaRPr lang="ru-RU"/>
        </a:p>
      </dgm:t>
    </dgm:pt>
    <dgm:pt modelId="{CB7AEEB0-CBF3-4EAD-A712-0055A5C9CB7C}" type="sibTrans" cxnId="{E7A89771-7298-490F-956C-8AB00E417F9D}">
      <dgm:prSet/>
      <dgm:spPr/>
      <dgm:t>
        <a:bodyPr/>
        <a:lstStyle/>
        <a:p>
          <a:endParaRPr lang="ru-RU"/>
        </a:p>
      </dgm:t>
    </dgm:pt>
    <dgm:pt modelId="{38D057FA-9C7F-44E4-A1B8-7E8A04FAFEEA}">
      <dgm:prSet phldrT="[Текст]"/>
      <dgm:spPr/>
      <dgm:t>
        <a:bodyPr/>
        <a:lstStyle/>
        <a:p>
          <a:r>
            <a:rPr lang="uk-UA" dirty="0" smtClean="0"/>
            <a:t>Зміна температури</a:t>
          </a:r>
          <a:endParaRPr lang="ru-RU" dirty="0"/>
        </a:p>
      </dgm:t>
    </dgm:pt>
    <dgm:pt modelId="{51F26F59-C972-466A-8F0F-4987C7B598CD}" type="parTrans" cxnId="{84268562-4D15-4AF4-8DDD-7DCA4CF87269}">
      <dgm:prSet/>
      <dgm:spPr/>
      <dgm:t>
        <a:bodyPr/>
        <a:lstStyle/>
        <a:p>
          <a:endParaRPr lang="ru-RU"/>
        </a:p>
      </dgm:t>
    </dgm:pt>
    <dgm:pt modelId="{0F88911E-3B68-466C-8FFD-AF81B338CE04}" type="sibTrans" cxnId="{84268562-4D15-4AF4-8DDD-7DCA4CF87269}">
      <dgm:prSet/>
      <dgm:spPr/>
      <dgm:t>
        <a:bodyPr/>
        <a:lstStyle/>
        <a:p>
          <a:endParaRPr lang="ru-RU"/>
        </a:p>
      </dgm:t>
    </dgm:pt>
    <dgm:pt modelId="{42FCED1F-C450-4ADA-B191-31DA9DA6D82C}">
      <dgm:prSet phldrT="[Текст]"/>
      <dgm:spPr/>
      <dgm:t>
        <a:bodyPr/>
        <a:lstStyle/>
        <a:p>
          <a:r>
            <a:rPr lang="uk-UA" dirty="0" smtClean="0"/>
            <a:t>Зміна тиску</a:t>
          </a:r>
          <a:endParaRPr lang="ru-RU" dirty="0"/>
        </a:p>
      </dgm:t>
    </dgm:pt>
    <dgm:pt modelId="{B42A945D-6C9E-4456-84D7-AFB71456E753}" type="parTrans" cxnId="{604DA172-20DC-4195-988F-4BEAE4861C55}">
      <dgm:prSet/>
      <dgm:spPr/>
      <dgm:t>
        <a:bodyPr/>
        <a:lstStyle/>
        <a:p>
          <a:endParaRPr lang="ru-RU"/>
        </a:p>
      </dgm:t>
    </dgm:pt>
    <dgm:pt modelId="{74C5B305-DF58-4D82-80F5-A71DB25A0176}" type="sibTrans" cxnId="{604DA172-20DC-4195-988F-4BEAE4861C55}">
      <dgm:prSet/>
      <dgm:spPr/>
      <dgm:t>
        <a:bodyPr/>
        <a:lstStyle/>
        <a:p>
          <a:endParaRPr lang="ru-RU"/>
        </a:p>
      </dgm:t>
    </dgm:pt>
    <dgm:pt modelId="{6FABA0A2-A564-4E9C-A904-31B02E722F85}" type="pres">
      <dgm:prSet presAssocID="{4020482D-3D3E-4C43-8481-D205B773F3C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0FD51A6-C653-472D-9B45-D6E249BE010C}" type="pres">
      <dgm:prSet presAssocID="{4020482D-3D3E-4C43-8481-D205B773F3CC}" presName="pyramid" presStyleLbl="node1" presStyleIdx="0" presStyleCnt="1"/>
      <dgm:spPr/>
    </dgm:pt>
    <dgm:pt modelId="{8354F069-1D04-401C-8620-42E7E579B374}" type="pres">
      <dgm:prSet presAssocID="{4020482D-3D3E-4C43-8481-D205B773F3CC}" presName="theList" presStyleCnt="0"/>
      <dgm:spPr/>
    </dgm:pt>
    <dgm:pt modelId="{9160D14E-2E96-46DD-8475-BCBF1F463F99}" type="pres">
      <dgm:prSet presAssocID="{48F29B0D-3A43-4D1F-A9BA-D47406A8D734}" presName="aNode" presStyleLbl="fgAcc1" presStyleIdx="0" presStyleCnt="3" custScaleX="192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431F26-97E0-4E41-80C0-0EDC9019CCD7}" type="pres">
      <dgm:prSet presAssocID="{48F29B0D-3A43-4D1F-A9BA-D47406A8D734}" presName="aSpace" presStyleCnt="0"/>
      <dgm:spPr/>
    </dgm:pt>
    <dgm:pt modelId="{55DC7E4D-5870-4657-9BC5-3E3A38733B40}" type="pres">
      <dgm:prSet presAssocID="{38D057FA-9C7F-44E4-A1B8-7E8A04FAFEEA}" presName="aNode" presStyleLbl="fgAcc1" presStyleIdx="1" presStyleCnt="3" custScaleX="1957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10D43E-444B-49B3-960C-693C430DC3AF}" type="pres">
      <dgm:prSet presAssocID="{38D057FA-9C7F-44E4-A1B8-7E8A04FAFEEA}" presName="aSpace" presStyleCnt="0"/>
      <dgm:spPr/>
    </dgm:pt>
    <dgm:pt modelId="{C27DB47B-D534-4342-BD8B-A748D2F5DE31}" type="pres">
      <dgm:prSet presAssocID="{42FCED1F-C450-4ADA-B191-31DA9DA6D82C}" presName="aNode" presStyleLbl="fgAcc1" presStyleIdx="2" presStyleCnt="3" custScaleX="1967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A79A94-C1F9-4972-905F-F210CBA6EE96}" type="pres">
      <dgm:prSet presAssocID="{42FCED1F-C450-4ADA-B191-31DA9DA6D82C}" presName="aSpace" presStyleCnt="0"/>
      <dgm:spPr/>
    </dgm:pt>
  </dgm:ptLst>
  <dgm:cxnLst>
    <dgm:cxn modelId="{266563D1-6D7F-4B3A-AD0A-DFFCA2F90040}" type="presOf" srcId="{38D057FA-9C7F-44E4-A1B8-7E8A04FAFEEA}" destId="{55DC7E4D-5870-4657-9BC5-3E3A38733B40}" srcOrd="0" destOrd="0" presId="urn:microsoft.com/office/officeart/2005/8/layout/pyramid2"/>
    <dgm:cxn modelId="{2512CF6D-52CA-4149-9621-27FFD30BD13F}" type="presOf" srcId="{42FCED1F-C450-4ADA-B191-31DA9DA6D82C}" destId="{C27DB47B-D534-4342-BD8B-A748D2F5DE31}" srcOrd="0" destOrd="0" presId="urn:microsoft.com/office/officeart/2005/8/layout/pyramid2"/>
    <dgm:cxn modelId="{84268562-4D15-4AF4-8DDD-7DCA4CF87269}" srcId="{4020482D-3D3E-4C43-8481-D205B773F3CC}" destId="{38D057FA-9C7F-44E4-A1B8-7E8A04FAFEEA}" srcOrd="1" destOrd="0" parTransId="{51F26F59-C972-466A-8F0F-4987C7B598CD}" sibTransId="{0F88911E-3B68-466C-8FFD-AF81B338CE04}"/>
    <dgm:cxn modelId="{ADE775F7-4668-480A-89FA-D80BF640D520}" type="presOf" srcId="{4020482D-3D3E-4C43-8481-D205B773F3CC}" destId="{6FABA0A2-A564-4E9C-A904-31B02E722F85}" srcOrd="0" destOrd="0" presId="urn:microsoft.com/office/officeart/2005/8/layout/pyramid2"/>
    <dgm:cxn modelId="{E7A89771-7298-490F-956C-8AB00E417F9D}" srcId="{4020482D-3D3E-4C43-8481-D205B773F3CC}" destId="{48F29B0D-3A43-4D1F-A9BA-D47406A8D734}" srcOrd="0" destOrd="0" parTransId="{7902E015-D876-479D-B1DD-0F0DC757936D}" sibTransId="{CB7AEEB0-CBF3-4EAD-A712-0055A5C9CB7C}"/>
    <dgm:cxn modelId="{604DA172-20DC-4195-988F-4BEAE4861C55}" srcId="{4020482D-3D3E-4C43-8481-D205B773F3CC}" destId="{42FCED1F-C450-4ADA-B191-31DA9DA6D82C}" srcOrd="2" destOrd="0" parTransId="{B42A945D-6C9E-4456-84D7-AFB71456E753}" sibTransId="{74C5B305-DF58-4D82-80F5-A71DB25A0176}"/>
    <dgm:cxn modelId="{A6CC9D82-8EC3-46FB-A9AF-7DEC5D1A36CC}" type="presOf" srcId="{48F29B0D-3A43-4D1F-A9BA-D47406A8D734}" destId="{9160D14E-2E96-46DD-8475-BCBF1F463F99}" srcOrd="0" destOrd="0" presId="urn:microsoft.com/office/officeart/2005/8/layout/pyramid2"/>
    <dgm:cxn modelId="{E1A5B6C1-B672-475D-A098-36BEE32BA722}" type="presParOf" srcId="{6FABA0A2-A564-4E9C-A904-31B02E722F85}" destId="{00FD51A6-C653-472D-9B45-D6E249BE010C}" srcOrd="0" destOrd="0" presId="urn:microsoft.com/office/officeart/2005/8/layout/pyramid2"/>
    <dgm:cxn modelId="{40E90776-7048-47B5-BEFE-22ADAB70ED44}" type="presParOf" srcId="{6FABA0A2-A564-4E9C-A904-31B02E722F85}" destId="{8354F069-1D04-401C-8620-42E7E579B374}" srcOrd="1" destOrd="0" presId="urn:microsoft.com/office/officeart/2005/8/layout/pyramid2"/>
    <dgm:cxn modelId="{C09EBCEE-0CE5-4CA1-8666-3EDADAE3AFC7}" type="presParOf" srcId="{8354F069-1D04-401C-8620-42E7E579B374}" destId="{9160D14E-2E96-46DD-8475-BCBF1F463F99}" srcOrd="0" destOrd="0" presId="urn:microsoft.com/office/officeart/2005/8/layout/pyramid2"/>
    <dgm:cxn modelId="{ECFC8F7D-C097-46BB-88D1-A3B72249F228}" type="presParOf" srcId="{8354F069-1D04-401C-8620-42E7E579B374}" destId="{91431F26-97E0-4E41-80C0-0EDC9019CCD7}" srcOrd="1" destOrd="0" presId="urn:microsoft.com/office/officeart/2005/8/layout/pyramid2"/>
    <dgm:cxn modelId="{9F8D0BE8-04A7-46EC-8AB1-3A702A43FC64}" type="presParOf" srcId="{8354F069-1D04-401C-8620-42E7E579B374}" destId="{55DC7E4D-5870-4657-9BC5-3E3A38733B40}" srcOrd="2" destOrd="0" presId="urn:microsoft.com/office/officeart/2005/8/layout/pyramid2"/>
    <dgm:cxn modelId="{A98C94D6-0550-476C-8751-8F2BE03829D3}" type="presParOf" srcId="{8354F069-1D04-401C-8620-42E7E579B374}" destId="{6710D43E-444B-49B3-960C-693C430DC3AF}" srcOrd="3" destOrd="0" presId="urn:microsoft.com/office/officeart/2005/8/layout/pyramid2"/>
    <dgm:cxn modelId="{2CCFF56F-78EC-495E-9E49-EAF1FCB01E02}" type="presParOf" srcId="{8354F069-1D04-401C-8620-42E7E579B374}" destId="{C27DB47B-D534-4342-BD8B-A748D2F5DE31}" srcOrd="4" destOrd="0" presId="urn:microsoft.com/office/officeart/2005/8/layout/pyramid2"/>
    <dgm:cxn modelId="{2BFD2641-5AEC-439D-993C-36305EC3E096}" type="presParOf" srcId="{8354F069-1D04-401C-8620-42E7E579B374}" destId="{37A79A94-C1F9-4972-905F-F210CBA6EE96}" srcOrd="5" destOrd="0" presId="urn:microsoft.com/office/officeart/2005/8/layout/pyramid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AC6354B-806B-4063-8E95-5790E2B421B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C500EC-92A1-4CD1-8FCE-D639A6937BD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3200" b="1" i="1" dirty="0" smtClean="0">
              <a:solidFill>
                <a:srgbClr val="002060"/>
              </a:solidFill>
            </a:rPr>
            <a:t>Властивості колоїдних розчинів </a:t>
          </a:r>
          <a:endParaRPr lang="ru-RU" sz="5700" b="1" i="1" dirty="0">
            <a:solidFill>
              <a:srgbClr val="002060"/>
            </a:solidFill>
          </a:endParaRPr>
        </a:p>
      </dgm:t>
    </dgm:pt>
    <dgm:pt modelId="{EDDF379B-E109-41E0-85E7-A08A6363E860}" type="parTrans" cxnId="{22C71CC8-F3B4-45A2-858C-E3E197E7C032}">
      <dgm:prSet/>
      <dgm:spPr/>
      <dgm:t>
        <a:bodyPr/>
        <a:lstStyle/>
        <a:p>
          <a:endParaRPr lang="ru-RU"/>
        </a:p>
      </dgm:t>
    </dgm:pt>
    <dgm:pt modelId="{EE79D1EA-B0AE-47CE-B5F3-829360BBB74A}" type="sibTrans" cxnId="{22C71CC8-F3B4-45A2-858C-E3E197E7C032}">
      <dgm:prSet/>
      <dgm:spPr/>
      <dgm:t>
        <a:bodyPr/>
        <a:lstStyle/>
        <a:p>
          <a:endParaRPr lang="ru-RU"/>
        </a:p>
      </dgm:t>
    </dgm:pt>
    <dgm:pt modelId="{CA33F7EC-987B-4809-925B-0EE00ACA8F7D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 smtClean="0"/>
            <a:t>Наявність різного забарвлення</a:t>
          </a:r>
          <a:endParaRPr lang="ru-RU" sz="2000" dirty="0"/>
        </a:p>
      </dgm:t>
    </dgm:pt>
    <dgm:pt modelId="{6DAE216E-C46E-420F-BBA9-6EC7664D7486}" type="parTrans" cxnId="{69ADB86A-F4FE-4674-B137-FFB9321F10EB}">
      <dgm:prSet/>
      <dgm:spPr/>
      <dgm:t>
        <a:bodyPr/>
        <a:lstStyle/>
        <a:p>
          <a:endParaRPr lang="ru-RU" dirty="0"/>
        </a:p>
      </dgm:t>
    </dgm:pt>
    <dgm:pt modelId="{4D691FC8-D12F-462F-A7CA-CA991ADFA1C5}" type="sibTrans" cxnId="{69ADB86A-F4FE-4674-B137-FFB9321F10EB}">
      <dgm:prSet/>
      <dgm:spPr/>
      <dgm:t>
        <a:bodyPr/>
        <a:lstStyle/>
        <a:p>
          <a:endParaRPr lang="ru-RU"/>
        </a:p>
      </dgm:t>
    </dgm:pt>
    <dgm:pt modelId="{A8F48203-97EC-4222-95F1-0C0E4B05D3A0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 smtClean="0"/>
            <a:t>Розсіювання світла частками - ефект Тиндаля</a:t>
          </a:r>
          <a:endParaRPr lang="ru-RU" sz="2000" dirty="0"/>
        </a:p>
      </dgm:t>
    </dgm:pt>
    <dgm:pt modelId="{D335EF54-644E-4A5D-9415-4187230E6B55}" type="parTrans" cxnId="{0DA10757-6AAD-471E-861E-3A711AFD06BD}">
      <dgm:prSet/>
      <dgm:spPr/>
      <dgm:t>
        <a:bodyPr/>
        <a:lstStyle/>
        <a:p>
          <a:endParaRPr lang="ru-RU" dirty="0"/>
        </a:p>
      </dgm:t>
    </dgm:pt>
    <dgm:pt modelId="{049BA2B2-1C86-4F9C-9F01-8929F65F03F3}" type="sibTrans" cxnId="{0DA10757-6AAD-471E-861E-3A711AFD06BD}">
      <dgm:prSet/>
      <dgm:spPr/>
      <dgm:t>
        <a:bodyPr/>
        <a:lstStyle/>
        <a:p>
          <a:endParaRPr lang="ru-RU"/>
        </a:p>
      </dgm:t>
    </dgm:pt>
    <dgm:pt modelId="{9BED9139-332B-4B9C-B24B-4207544638D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 smtClean="0"/>
            <a:t>Наявність однойменних електричних зарядів</a:t>
          </a:r>
          <a:endParaRPr lang="ru-RU" sz="2000" dirty="0"/>
        </a:p>
      </dgm:t>
    </dgm:pt>
    <dgm:pt modelId="{E830F674-675B-4DD2-8CAE-BCDECEA01632}" type="parTrans" cxnId="{B35CC14F-6D9D-42F5-B2F6-1DCE89140CEE}">
      <dgm:prSet/>
      <dgm:spPr/>
      <dgm:t>
        <a:bodyPr/>
        <a:lstStyle/>
        <a:p>
          <a:endParaRPr lang="ru-RU" dirty="0"/>
        </a:p>
      </dgm:t>
    </dgm:pt>
    <dgm:pt modelId="{5EE5EAE8-086A-4E42-92DA-2F69E07B5EA7}" type="sibTrans" cxnId="{B35CC14F-6D9D-42F5-B2F6-1DCE89140CEE}">
      <dgm:prSet/>
      <dgm:spPr/>
      <dgm:t>
        <a:bodyPr/>
        <a:lstStyle/>
        <a:p>
          <a:endParaRPr lang="ru-RU"/>
        </a:p>
      </dgm:t>
    </dgm:pt>
    <dgm:pt modelId="{552E1D29-7DEF-49A0-85C7-22037B942650}" type="pres">
      <dgm:prSet presAssocID="{AAC6354B-806B-4063-8E95-5790E2B421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5DD3E6E-8655-4F07-8B0D-46E68F4339EA}" type="pres">
      <dgm:prSet presAssocID="{A6C500EC-92A1-4CD1-8FCE-D639A6937BDB}" presName="hierRoot1" presStyleCnt="0">
        <dgm:presLayoutVars>
          <dgm:hierBranch val="init"/>
        </dgm:presLayoutVars>
      </dgm:prSet>
      <dgm:spPr/>
    </dgm:pt>
    <dgm:pt modelId="{F8AD3B9C-DD82-4C2A-A571-1808DD100796}" type="pres">
      <dgm:prSet presAssocID="{A6C500EC-92A1-4CD1-8FCE-D639A6937BDB}" presName="rootComposite1" presStyleCnt="0"/>
      <dgm:spPr/>
    </dgm:pt>
    <dgm:pt modelId="{982CC082-CD52-42FB-A2A0-7C7AAA4A9967}" type="pres">
      <dgm:prSet presAssocID="{A6C500EC-92A1-4CD1-8FCE-D639A6937BDB}" presName="rootText1" presStyleLbl="node0" presStyleIdx="0" presStyleCnt="1" custScaleX="163235" custScaleY="1522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536B8D-364E-4AD0-A994-6A452BCD2AB7}" type="pres">
      <dgm:prSet presAssocID="{A6C500EC-92A1-4CD1-8FCE-D639A6937BD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A43C1EC-37E3-4B35-B0D4-6A1060DB6EFE}" type="pres">
      <dgm:prSet presAssocID="{A6C500EC-92A1-4CD1-8FCE-D639A6937BDB}" presName="hierChild2" presStyleCnt="0"/>
      <dgm:spPr/>
    </dgm:pt>
    <dgm:pt modelId="{BAF37F48-3910-4122-9049-F008E4D9837D}" type="pres">
      <dgm:prSet presAssocID="{6DAE216E-C46E-420F-BBA9-6EC7664D7486}" presName="Name37" presStyleLbl="parChTrans1D2" presStyleIdx="0" presStyleCnt="3"/>
      <dgm:spPr/>
      <dgm:t>
        <a:bodyPr/>
        <a:lstStyle/>
        <a:p>
          <a:endParaRPr lang="ru-RU"/>
        </a:p>
      </dgm:t>
    </dgm:pt>
    <dgm:pt modelId="{204CC7EF-B9FB-4413-A16E-D6B680703952}" type="pres">
      <dgm:prSet presAssocID="{CA33F7EC-987B-4809-925B-0EE00ACA8F7D}" presName="hierRoot2" presStyleCnt="0">
        <dgm:presLayoutVars>
          <dgm:hierBranch val="init"/>
        </dgm:presLayoutVars>
      </dgm:prSet>
      <dgm:spPr/>
    </dgm:pt>
    <dgm:pt modelId="{691BAAD1-50C2-45AC-A0BC-EA0A3FFF7F0B}" type="pres">
      <dgm:prSet presAssocID="{CA33F7EC-987B-4809-925B-0EE00ACA8F7D}" presName="rootComposite" presStyleCnt="0"/>
      <dgm:spPr/>
    </dgm:pt>
    <dgm:pt modelId="{735C8022-B02C-45C6-B00A-9856523B3E6C}" type="pres">
      <dgm:prSet presAssocID="{CA33F7EC-987B-4809-925B-0EE00ACA8F7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701C48-E3C8-4F14-855F-FC7C02E27899}" type="pres">
      <dgm:prSet presAssocID="{CA33F7EC-987B-4809-925B-0EE00ACA8F7D}" presName="rootConnector" presStyleLbl="node2" presStyleIdx="0" presStyleCnt="3"/>
      <dgm:spPr/>
      <dgm:t>
        <a:bodyPr/>
        <a:lstStyle/>
        <a:p>
          <a:endParaRPr lang="ru-RU"/>
        </a:p>
      </dgm:t>
    </dgm:pt>
    <dgm:pt modelId="{75FF6688-1C7B-4411-A16D-50911EEF9F9F}" type="pres">
      <dgm:prSet presAssocID="{CA33F7EC-987B-4809-925B-0EE00ACA8F7D}" presName="hierChild4" presStyleCnt="0"/>
      <dgm:spPr/>
    </dgm:pt>
    <dgm:pt modelId="{AB73328B-B42D-4FF7-A290-B9016EC66544}" type="pres">
      <dgm:prSet presAssocID="{CA33F7EC-987B-4809-925B-0EE00ACA8F7D}" presName="hierChild5" presStyleCnt="0"/>
      <dgm:spPr/>
    </dgm:pt>
    <dgm:pt modelId="{173D6D97-268B-4657-991A-BF951F70A695}" type="pres">
      <dgm:prSet presAssocID="{D335EF54-644E-4A5D-9415-4187230E6B55}" presName="Name37" presStyleLbl="parChTrans1D2" presStyleIdx="1" presStyleCnt="3"/>
      <dgm:spPr/>
      <dgm:t>
        <a:bodyPr/>
        <a:lstStyle/>
        <a:p>
          <a:endParaRPr lang="ru-RU"/>
        </a:p>
      </dgm:t>
    </dgm:pt>
    <dgm:pt modelId="{2264FD40-8D45-429E-874C-97C2228D6C8E}" type="pres">
      <dgm:prSet presAssocID="{A8F48203-97EC-4222-95F1-0C0E4B05D3A0}" presName="hierRoot2" presStyleCnt="0">
        <dgm:presLayoutVars>
          <dgm:hierBranch val="init"/>
        </dgm:presLayoutVars>
      </dgm:prSet>
      <dgm:spPr/>
    </dgm:pt>
    <dgm:pt modelId="{F4BCE34D-EED7-4069-8791-6F28B316FDEB}" type="pres">
      <dgm:prSet presAssocID="{A8F48203-97EC-4222-95F1-0C0E4B05D3A0}" presName="rootComposite" presStyleCnt="0"/>
      <dgm:spPr/>
    </dgm:pt>
    <dgm:pt modelId="{E03E079F-7182-4747-B025-70156B2AAB42}" type="pres">
      <dgm:prSet presAssocID="{A8F48203-97EC-4222-95F1-0C0E4B05D3A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F4C896-6527-4C44-916D-5D734B2D958C}" type="pres">
      <dgm:prSet presAssocID="{A8F48203-97EC-4222-95F1-0C0E4B05D3A0}" presName="rootConnector" presStyleLbl="node2" presStyleIdx="1" presStyleCnt="3"/>
      <dgm:spPr/>
      <dgm:t>
        <a:bodyPr/>
        <a:lstStyle/>
        <a:p>
          <a:endParaRPr lang="ru-RU"/>
        </a:p>
      </dgm:t>
    </dgm:pt>
    <dgm:pt modelId="{7EBFD2D8-5391-473B-BED9-4C74A159B90F}" type="pres">
      <dgm:prSet presAssocID="{A8F48203-97EC-4222-95F1-0C0E4B05D3A0}" presName="hierChild4" presStyleCnt="0"/>
      <dgm:spPr/>
    </dgm:pt>
    <dgm:pt modelId="{2759C241-294E-406E-9DD0-3D4885A85CD8}" type="pres">
      <dgm:prSet presAssocID="{A8F48203-97EC-4222-95F1-0C0E4B05D3A0}" presName="hierChild5" presStyleCnt="0"/>
      <dgm:spPr/>
    </dgm:pt>
    <dgm:pt modelId="{0B6891AA-23D2-4D78-AC2E-A56085E69AB5}" type="pres">
      <dgm:prSet presAssocID="{E830F674-675B-4DD2-8CAE-BCDECEA01632}" presName="Name37" presStyleLbl="parChTrans1D2" presStyleIdx="2" presStyleCnt="3"/>
      <dgm:spPr/>
      <dgm:t>
        <a:bodyPr/>
        <a:lstStyle/>
        <a:p>
          <a:endParaRPr lang="ru-RU"/>
        </a:p>
      </dgm:t>
    </dgm:pt>
    <dgm:pt modelId="{DAFB0F5C-81CD-48C3-B004-5024065764F4}" type="pres">
      <dgm:prSet presAssocID="{9BED9139-332B-4B9C-B24B-4207544638DB}" presName="hierRoot2" presStyleCnt="0">
        <dgm:presLayoutVars>
          <dgm:hierBranch val="init"/>
        </dgm:presLayoutVars>
      </dgm:prSet>
      <dgm:spPr/>
    </dgm:pt>
    <dgm:pt modelId="{955B875E-E1ED-4156-9307-7CAB1C248AF4}" type="pres">
      <dgm:prSet presAssocID="{9BED9139-332B-4B9C-B24B-4207544638DB}" presName="rootComposite" presStyleCnt="0"/>
      <dgm:spPr/>
    </dgm:pt>
    <dgm:pt modelId="{874D2315-3CEC-4FC5-8E0B-0E5E27B43C64}" type="pres">
      <dgm:prSet presAssocID="{9BED9139-332B-4B9C-B24B-4207544638D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B590FF-E106-48CB-81DF-E8AD1573EB1F}" type="pres">
      <dgm:prSet presAssocID="{9BED9139-332B-4B9C-B24B-4207544638DB}" presName="rootConnector" presStyleLbl="node2" presStyleIdx="2" presStyleCnt="3"/>
      <dgm:spPr/>
      <dgm:t>
        <a:bodyPr/>
        <a:lstStyle/>
        <a:p>
          <a:endParaRPr lang="ru-RU"/>
        </a:p>
      </dgm:t>
    </dgm:pt>
    <dgm:pt modelId="{A657472C-2B81-4755-843D-0E72C45B5B72}" type="pres">
      <dgm:prSet presAssocID="{9BED9139-332B-4B9C-B24B-4207544638DB}" presName="hierChild4" presStyleCnt="0"/>
      <dgm:spPr/>
    </dgm:pt>
    <dgm:pt modelId="{A6C5A072-7531-4CC2-B9E9-95C3D2DFA26B}" type="pres">
      <dgm:prSet presAssocID="{9BED9139-332B-4B9C-B24B-4207544638DB}" presName="hierChild5" presStyleCnt="0"/>
      <dgm:spPr/>
    </dgm:pt>
    <dgm:pt modelId="{C5BC30A7-A3B0-475C-93A3-13DB1C908F54}" type="pres">
      <dgm:prSet presAssocID="{A6C500EC-92A1-4CD1-8FCE-D639A6937BDB}" presName="hierChild3" presStyleCnt="0"/>
      <dgm:spPr/>
    </dgm:pt>
  </dgm:ptLst>
  <dgm:cxnLst>
    <dgm:cxn modelId="{64954D76-A17E-4E8D-8EE2-7FCBD1F98B06}" type="presOf" srcId="{CA33F7EC-987B-4809-925B-0EE00ACA8F7D}" destId="{0B701C48-E3C8-4F14-855F-FC7C02E27899}" srcOrd="1" destOrd="0" presId="urn:microsoft.com/office/officeart/2005/8/layout/orgChart1"/>
    <dgm:cxn modelId="{B35CC14F-6D9D-42F5-B2F6-1DCE89140CEE}" srcId="{A6C500EC-92A1-4CD1-8FCE-D639A6937BDB}" destId="{9BED9139-332B-4B9C-B24B-4207544638DB}" srcOrd="2" destOrd="0" parTransId="{E830F674-675B-4DD2-8CAE-BCDECEA01632}" sibTransId="{5EE5EAE8-086A-4E42-92DA-2F69E07B5EA7}"/>
    <dgm:cxn modelId="{7E5C7EF6-C1FB-46C3-9F8A-1E591CDB3F4D}" type="presOf" srcId="{6DAE216E-C46E-420F-BBA9-6EC7664D7486}" destId="{BAF37F48-3910-4122-9049-F008E4D9837D}" srcOrd="0" destOrd="0" presId="urn:microsoft.com/office/officeart/2005/8/layout/orgChart1"/>
    <dgm:cxn modelId="{22C71CC8-F3B4-45A2-858C-E3E197E7C032}" srcId="{AAC6354B-806B-4063-8E95-5790E2B421B2}" destId="{A6C500EC-92A1-4CD1-8FCE-D639A6937BDB}" srcOrd="0" destOrd="0" parTransId="{EDDF379B-E109-41E0-85E7-A08A6363E860}" sibTransId="{EE79D1EA-B0AE-47CE-B5F3-829360BBB74A}"/>
    <dgm:cxn modelId="{69ADB86A-F4FE-4674-B137-FFB9321F10EB}" srcId="{A6C500EC-92A1-4CD1-8FCE-D639A6937BDB}" destId="{CA33F7EC-987B-4809-925B-0EE00ACA8F7D}" srcOrd="0" destOrd="0" parTransId="{6DAE216E-C46E-420F-BBA9-6EC7664D7486}" sibTransId="{4D691FC8-D12F-462F-A7CA-CA991ADFA1C5}"/>
    <dgm:cxn modelId="{7754BA4A-DB5A-40A2-B2FC-F92A3D362F67}" type="presOf" srcId="{A8F48203-97EC-4222-95F1-0C0E4B05D3A0}" destId="{A5F4C896-6527-4C44-916D-5D734B2D958C}" srcOrd="1" destOrd="0" presId="urn:microsoft.com/office/officeart/2005/8/layout/orgChart1"/>
    <dgm:cxn modelId="{18CFF32B-170F-4260-ACB5-D8686B77376A}" type="presOf" srcId="{9BED9139-332B-4B9C-B24B-4207544638DB}" destId="{B3B590FF-E106-48CB-81DF-E8AD1573EB1F}" srcOrd="1" destOrd="0" presId="urn:microsoft.com/office/officeart/2005/8/layout/orgChart1"/>
    <dgm:cxn modelId="{0DA10757-6AAD-471E-861E-3A711AFD06BD}" srcId="{A6C500EC-92A1-4CD1-8FCE-D639A6937BDB}" destId="{A8F48203-97EC-4222-95F1-0C0E4B05D3A0}" srcOrd="1" destOrd="0" parTransId="{D335EF54-644E-4A5D-9415-4187230E6B55}" sibTransId="{049BA2B2-1C86-4F9C-9F01-8929F65F03F3}"/>
    <dgm:cxn modelId="{D055E34A-3A8A-4EC7-8A52-02AD45B434DC}" type="presOf" srcId="{D335EF54-644E-4A5D-9415-4187230E6B55}" destId="{173D6D97-268B-4657-991A-BF951F70A695}" srcOrd="0" destOrd="0" presId="urn:microsoft.com/office/officeart/2005/8/layout/orgChart1"/>
    <dgm:cxn modelId="{0BFEF088-8F48-42B8-A23D-6206E1BF4899}" type="presOf" srcId="{A6C500EC-92A1-4CD1-8FCE-D639A6937BDB}" destId="{982CC082-CD52-42FB-A2A0-7C7AAA4A9967}" srcOrd="0" destOrd="0" presId="urn:microsoft.com/office/officeart/2005/8/layout/orgChart1"/>
    <dgm:cxn modelId="{1715E8F3-6781-49F2-93FA-19E5F9DB4D54}" type="presOf" srcId="{AAC6354B-806B-4063-8E95-5790E2B421B2}" destId="{552E1D29-7DEF-49A0-85C7-22037B942650}" srcOrd="0" destOrd="0" presId="urn:microsoft.com/office/officeart/2005/8/layout/orgChart1"/>
    <dgm:cxn modelId="{B7B4F01E-FDB5-457C-AF59-B82A3FCD7C59}" type="presOf" srcId="{A8F48203-97EC-4222-95F1-0C0E4B05D3A0}" destId="{E03E079F-7182-4747-B025-70156B2AAB42}" srcOrd="0" destOrd="0" presId="urn:microsoft.com/office/officeart/2005/8/layout/orgChart1"/>
    <dgm:cxn modelId="{491DE51E-3CE5-4873-A33C-626CCE3F268C}" type="presOf" srcId="{CA33F7EC-987B-4809-925B-0EE00ACA8F7D}" destId="{735C8022-B02C-45C6-B00A-9856523B3E6C}" srcOrd="0" destOrd="0" presId="urn:microsoft.com/office/officeart/2005/8/layout/orgChart1"/>
    <dgm:cxn modelId="{98321233-BFD9-4128-95F1-D3E0F112E300}" type="presOf" srcId="{9BED9139-332B-4B9C-B24B-4207544638DB}" destId="{874D2315-3CEC-4FC5-8E0B-0E5E27B43C64}" srcOrd="0" destOrd="0" presId="urn:microsoft.com/office/officeart/2005/8/layout/orgChart1"/>
    <dgm:cxn modelId="{758877E3-9C27-4186-9021-4E32482B9A1B}" type="presOf" srcId="{A6C500EC-92A1-4CD1-8FCE-D639A6937BDB}" destId="{17536B8D-364E-4AD0-A994-6A452BCD2AB7}" srcOrd="1" destOrd="0" presId="urn:microsoft.com/office/officeart/2005/8/layout/orgChart1"/>
    <dgm:cxn modelId="{281E5446-1A6D-4BC2-9E85-26B7AF4A827D}" type="presOf" srcId="{E830F674-675B-4DD2-8CAE-BCDECEA01632}" destId="{0B6891AA-23D2-4D78-AC2E-A56085E69AB5}" srcOrd="0" destOrd="0" presId="urn:microsoft.com/office/officeart/2005/8/layout/orgChart1"/>
    <dgm:cxn modelId="{E94D624C-6B9B-4AB6-A8DF-45EE3E2F6C85}" type="presParOf" srcId="{552E1D29-7DEF-49A0-85C7-22037B942650}" destId="{35DD3E6E-8655-4F07-8B0D-46E68F4339EA}" srcOrd="0" destOrd="0" presId="urn:microsoft.com/office/officeart/2005/8/layout/orgChart1"/>
    <dgm:cxn modelId="{01300818-9381-4643-BADC-B618288BEDE1}" type="presParOf" srcId="{35DD3E6E-8655-4F07-8B0D-46E68F4339EA}" destId="{F8AD3B9C-DD82-4C2A-A571-1808DD100796}" srcOrd="0" destOrd="0" presId="urn:microsoft.com/office/officeart/2005/8/layout/orgChart1"/>
    <dgm:cxn modelId="{EA7C913F-45B0-4429-8C85-BDD626B81F43}" type="presParOf" srcId="{F8AD3B9C-DD82-4C2A-A571-1808DD100796}" destId="{982CC082-CD52-42FB-A2A0-7C7AAA4A9967}" srcOrd="0" destOrd="0" presId="urn:microsoft.com/office/officeart/2005/8/layout/orgChart1"/>
    <dgm:cxn modelId="{B0BE12BE-F6F5-4CCF-9B9A-9944F2B9BD80}" type="presParOf" srcId="{F8AD3B9C-DD82-4C2A-A571-1808DD100796}" destId="{17536B8D-364E-4AD0-A994-6A452BCD2AB7}" srcOrd="1" destOrd="0" presId="urn:microsoft.com/office/officeart/2005/8/layout/orgChart1"/>
    <dgm:cxn modelId="{9EB57122-79C0-468E-8DC7-1396CE634170}" type="presParOf" srcId="{35DD3E6E-8655-4F07-8B0D-46E68F4339EA}" destId="{0A43C1EC-37E3-4B35-B0D4-6A1060DB6EFE}" srcOrd="1" destOrd="0" presId="urn:microsoft.com/office/officeart/2005/8/layout/orgChart1"/>
    <dgm:cxn modelId="{CAF93C27-4AA8-45E9-AF78-637491BD4F66}" type="presParOf" srcId="{0A43C1EC-37E3-4B35-B0D4-6A1060DB6EFE}" destId="{BAF37F48-3910-4122-9049-F008E4D9837D}" srcOrd="0" destOrd="0" presId="urn:microsoft.com/office/officeart/2005/8/layout/orgChart1"/>
    <dgm:cxn modelId="{018CCFA7-0DDE-4A8B-9FB3-0A6E23555EE2}" type="presParOf" srcId="{0A43C1EC-37E3-4B35-B0D4-6A1060DB6EFE}" destId="{204CC7EF-B9FB-4413-A16E-D6B680703952}" srcOrd="1" destOrd="0" presId="urn:microsoft.com/office/officeart/2005/8/layout/orgChart1"/>
    <dgm:cxn modelId="{C05182CC-810F-4677-8DA4-227C98B7912E}" type="presParOf" srcId="{204CC7EF-B9FB-4413-A16E-D6B680703952}" destId="{691BAAD1-50C2-45AC-A0BC-EA0A3FFF7F0B}" srcOrd="0" destOrd="0" presId="urn:microsoft.com/office/officeart/2005/8/layout/orgChart1"/>
    <dgm:cxn modelId="{26910F02-D6D9-4B66-A290-2A78D20451E8}" type="presParOf" srcId="{691BAAD1-50C2-45AC-A0BC-EA0A3FFF7F0B}" destId="{735C8022-B02C-45C6-B00A-9856523B3E6C}" srcOrd="0" destOrd="0" presId="urn:microsoft.com/office/officeart/2005/8/layout/orgChart1"/>
    <dgm:cxn modelId="{A845DB5C-C13C-4C33-B795-BF6C41304353}" type="presParOf" srcId="{691BAAD1-50C2-45AC-A0BC-EA0A3FFF7F0B}" destId="{0B701C48-E3C8-4F14-855F-FC7C02E27899}" srcOrd="1" destOrd="0" presId="urn:microsoft.com/office/officeart/2005/8/layout/orgChart1"/>
    <dgm:cxn modelId="{BD581A78-7590-4A72-8077-FBC24AA8A7FD}" type="presParOf" srcId="{204CC7EF-B9FB-4413-A16E-D6B680703952}" destId="{75FF6688-1C7B-4411-A16D-50911EEF9F9F}" srcOrd="1" destOrd="0" presId="urn:microsoft.com/office/officeart/2005/8/layout/orgChart1"/>
    <dgm:cxn modelId="{3B40DEAF-019C-43C0-B1AD-D197F062CE25}" type="presParOf" srcId="{204CC7EF-B9FB-4413-A16E-D6B680703952}" destId="{AB73328B-B42D-4FF7-A290-B9016EC66544}" srcOrd="2" destOrd="0" presId="urn:microsoft.com/office/officeart/2005/8/layout/orgChart1"/>
    <dgm:cxn modelId="{39E99BC1-F538-4318-B073-65F5DCE1ABD5}" type="presParOf" srcId="{0A43C1EC-37E3-4B35-B0D4-6A1060DB6EFE}" destId="{173D6D97-268B-4657-991A-BF951F70A695}" srcOrd="2" destOrd="0" presId="urn:microsoft.com/office/officeart/2005/8/layout/orgChart1"/>
    <dgm:cxn modelId="{497348B0-76A9-411A-A4EB-90FE532CADE1}" type="presParOf" srcId="{0A43C1EC-37E3-4B35-B0D4-6A1060DB6EFE}" destId="{2264FD40-8D45-429E-874C-97C2228D6C8E}" srcOrd="3" destOrd="0" presId="urn:microsoft.com/office/officeart/2005/8/layout/orgChart1"/>
    <dgm:cxn modelId="{BBD1B7F9-96D8-463B-8BC6-48D023808A37}" type="presParOf" srcId="{2264FD40-8D45-429E-874C-97C2228D6C8E}" destId="{F4BCE34D-EED7-4069-8791-6F28B316FDEB}" srcOrd="0" destOrd="0" presId="urn:microsoft.com/office/officeart/2005/8/layout/orgChart1"/>
    <dgm:cxn modelId="{C93B04AB-E2A6-427B-98B8-3697B1D3DFA0}" type="presParOf" srcId="{F4BCE34D-EED7-4069-8791-6F28B316FDEB}" destId="{E03E079F-7182-4747-B025-70156B2AAB42}" srcOrd="0" destOrd="0" presId="urn:microsoft.com/office/officeart/2005/8/layout/orgChart1"/>
    <dgm:cxn modelId="{426E9116-66B5-4440-AF7E-6951B8B985E3}" type="presParOf" srcId="{F4BCE34D-EED7-4069-8791-6F28B316FDEB}" destId="{A5F4C896-6527-4C44-916D-5D734B2D958C}" srcOrd="1" destOrd="0" presId="urn:microsoft.com/office/officeart/2005/8/layout/orgChart1"/>
    <dgm:cxn modelId="{353B55DC-CF70-40CD-AD8B-1DA95CF820A8}" type="presParOf" srcId="{2264FD40-8D45-429E-874C-97C2228D6C8E}" destId="{7EBFD2D8-5391-473B-BED9-4C74A159B90F}" srcOrd="1" destOrd="0" presId="urn:microsoft.com/office/officeart/2005/8/layout/orgChart1"/>
    <dgm:cxn modelId="{F10E954C-8756-4EB1-AA7E-79CF310E7A68}" type="presParOf" srcId="{2264FD40-8D45-429E-874C-97C2228D6C8E}" destId="{2759C241-294E-406E-9DD0-3D4885A85CD8}" srcOrd="2" destOrd="0" presId="urn:microsoft.com/office/officeart/2005/8/layout/orgChart1"/>
    <dgm:cxn modelId="{58C34BBC-EC94-4C7F-B910-7EA94727540D}" type="presParOf" srcId="{0A43C1EC-37E3-4B35-B0D4-6A1060DB6EFE}" destId="{0B6891AA-23D2-4D78-AC2E-A56085E69AB5}" srcOrd="4" destOrd="0" presId="urn:microsoft.com/office/officeart/2005/8/layout/orgChart1"/>
    <dgm:cxn modelId="{32B0F5D9-C4D9-48C5-A389-2BD48D378123}" type="presParOf" srcId="{0A43C1EC-37E3-4B35-B0D4-6A1060DB6EFE}" destId="{DAFB0F5C-81CD-48C3-B004-5024065764F4}" srcOrd="5" destOrd="0" presId="urn:microsoft.com/office/officeart/2005/8/layout/orgChart1"/>
    <dgm:cxn modelId="{4BDD294B-65D9-4816-9854-275B7A6A81FF}" type="presParOf" srcId="{DAFB0F5C-81CD-48C3-B004-5024065764F4}" destId="{955B875E-E1ED-4156-9307-7CAB1C248AF4}" srcOrd="0" destOrd="0" presId="urn:microsoft.com/office/officeart/2005/8/layout/orgChart1"/>
    <dgm:cxn modelId="{46799157-672A-458A-9364-EE023434ED1D}" type="presParOf" srcId="{955B875E-E1ED-4156-9307-7CAB1C248AF4}" destId="{874D2315-3CEC-4FC5-8E0B-0E5E27B43C64}" srcOrd="0" destOrd="0" presId="urn:microsoft.com/office/officeart/2005/8/layout/orgChart1"/>
    <dgm:cxn modelId="{3825A474-6AB0-4018-ACDA-C764C75F36F9}" type="presParOf" srcId="{955B875E-E1ED-4156-9307-7CAB1C248AF4}" destId="{B3B590FF-E106-48CB-81DF-E8AD1573EB1F}" srcOrd="1" destOrd="0" presId="urn:microsoft.com/office/officeart/2005/8/layout/orgChart1"/>
    <dgm:cxn modelId="{2869C157-BC40-4720-8A68-188DA89EAF7E}" type="presParOf" srcId="{DAFB0F5C-81CD-48C3-B004-5024065764F4}" destId="{A657472C-2B81-4755-843D-0E72C45B5B72}" srcOrd="1" destOrd="0" presId="urn:microsoft.com/office/officeart/2005/8/layout/orgChart1"/>
    <dgm:cxn modelId="{7B86CC22-086F-454C-B9C2-949456AB79AF}" type="presParOf" srcId="{DAFB0F5C-81CD-48C3-B004-5024065764F4}" destId="{A6C5A072-7531-4CC2-B9E9-95C3D2DFA26B}" srcOrd="2" destOrd="0" presId="urn:microsoft.com/office/officeart/2005/8/layout/orgChart1"/>
    <dgm:cxn modelId="{EC2EDF20-DC88-4F59-934F-91CADC8F0C83}" type="presParOf" srcId="{35DD3E6E-8655-4F07-8B0D-46E68F4339EA}" destId="{C5BC30A7-A3B0-475C-93A3-13DB1C908F54}" srcOrd="2" destOrd="0" presId="urn:microsoft.com/office/officeart/2005/8/layout/orgChar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662393-4F51-4586-BB1B-435C28C438B6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4A85C4-ACAC-4224-88ED-51415FB5C8DC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Зниження тиску насиченої пари</a:t>
          </a:r>
          <a:endParaRPr lang="ru-RU" dirty="0"/>
        </a:p>
      </dgm:t>
    </dgm:pt>
    <dgm:pt modelId="{B7202616-9D6C-4849-B299-B04407E6E04C}" type="parTrans" cxnId="{C8BC7358-D14A-4CA9-8158-57A99FBE0BF9}">
      <dgm:prSet/>
      <dgm:spPr/>
      <dgm:t>
        <a:bodyPr/>
        <a:lstStyle/>
        <a:p>
          <a:endParaRPr lang="ru-RU"/>
        </a:p>
      </dgm:t>
    </dgm:pt>
    <dgm:pt modelId="{4519DCD6-501E-4920-81B6-597FCBA473C3}" type="sibTrans" cxnId="{C8BC7358-D14A-4CA9-8158-57A99FBE0BF9}">
      <dgm:prSet/>
      <dgm:spPr/>
      <dgm:t>
        <a:bodyPr/>
        <a:lstStyle/>
        <a:p>
          <a:endParaRPr lang="ru-RU"/>
        </a:p>
      </dgm:t>
    </dgm:pt>
    <dgm:pt modelId="{4C3C5BF8-99B3-47FD-AA61-D52359122C7F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Зміни температури</a:t>
          </a:r>
          <a:endParaRPr lang="ru-RU" dirty="0"/>
        </a:p>
      </dgm:t>
    </dgm:pt>
    <dgm:pt modelId="{431FB4B2-1D0C-4363-8D6D-B40F4A29FFA5}" type="parTrans" cxnId="{3EFA453F-8B59-45F3-A496-867324B69907}">
      <dgm:prSet/>
      <dgm:spPr/>
      <dgm:t>
        <a:bodyPr/>
        <a:lstStyle/>
        <a:p>
          <a:endParaRPr lang="ru-RU"/>
        </a:p>
      </dgm:t>
    </dgm:pt>
    <dgm:pt modelId="{3310A15A-1878-4E0D-8304-4A6810EA180F}" type="sibTrans" cxnId="{3EFA453F-8B59-45F3-A496-867324B69907}">
      <dgm:prSet/>
      <dgm:spPr/>
      <dgm:t>
        <a:bodyPr/>
        <a:lstStyle/>
        <a:p>
          <a:endParaRPr lang="ru-RU"/>
        </a:p>
      </dgm:t>
    </dgm:pt>
    <dgm:pt modelId="{BE8CC90B-56A9-476D-9DFD-80035FB21F06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uk-UA" dirty="0" smtClean="0"/>
            <a:t>Поява осмотичного тиску</a:t>
          </a:r>
          <a:endParaRPr lang="ru-RU" dirty="0"/>
        </a:p>
      </dgm:t>
    </dgm:pt>
    <dgm:pt modelId="{679E951E-1053-4185-A9CA-43B05DCB46DE}" type="parTrans" cxnId="{C24A7EC8-9DA7-461B-8B1C-88C021CF682E}">
      <dgm:prSet/>
      <dgm:spPr/>
      <dgm:t>
        <a:bodyPr/>
        <a:lstStyle/>
        <a:p>
          <a:endParaRPr lang="ru-RU"/>
        </a:p>
      </dgm:t>
    </dgm:pt>
    <dgm:pt modelId="{8F354697-EAFF-4A36-85C6-A5E30AC1FFB5}" type="sibTrans" cxnId="{C24A7EC8-9DA7-461B-8B1C-88C021CF682E}">
      <dgm:prSet/>
      <dgm:spPr/>
      <dgm:t>
        <a:bodyPr/>
        <a:lstStyle/>
        <a:p>
          <a:endParaRPr lang="ru-RU"/>
        </a:p>
      </dgm:t>
    </dgm:pt>
    <dgm:pt modelId="{E259989A-CA29-4B8C-BF5A-A6CEF26F180F}" type="pres">
      <dgm:prSet presAssocID="{6D662393-4F51-4586-BB1B-435C28C438B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34325E-53E7-487B-8303-5ED53F576CBA}" type="pres">
      <dgm:prSet presAssocID="{B54A85C4-ACAC-4224-88ED-51415FB5C8DC}" presName="parentLin" presStyleCnt="0"/>
      <dgm:spPr/>
    </dgm:pt>
    <dgm:pt modelId="{3B97CE13-F7ED-4926-8E41-9AB0C81C3A34}" type="pres">
      <dgm:prSet presAssocID="{B54A85C4-ACAC-4224-88ED-51415FB5C8D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EE4A1FC-7492-4F72-B4D4-2F5E6CB169D8}" type="pres">
      <dgm:prSet presAssocID="{B54A85C4-ACAC-4224-88ED-51415FB5C8D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FA9B4-A330-4C8C-9565-8E8BFCF1234B}" type="pres">
      <dgm:prSet presAssocID="{B54A85C4-ACAC-4224-88ED-51415FB5C8DC}" presName="negativeSpace" presStyleCnt="0"/>
      <dgm:spPr/>
    </dgm:pt>
    <dgm:pt modelId="{4FCC4EB7-E1D9-4F8D-8824-B4E60963B1FC}" type="pres">
      <dgm:prSet presAssocID="{B54A85C4-ACAC-4224-88ED-51415FB5C8DC}" presName="childText" presStyleLbl="conFgAcc1" presStyleIdx="0" presStyleCnt="3">
        <dgm:presLayoutVars>
          <dgm:bulletEnabled val="1"/>
        </dgm:presLayoutVars>
      </dgm:prSet>
      <dgm:spPr/>
    </dgm:pt>
    <dgm:pt modelId="{ABBE6FBA-5F1B-4340-9CA2-0682035E35B9}" type="pres">
      <dgm:prSet presAssocID="{4519DCD6-501E-4920-81B6-597FCBA473C3}" presName="spaceBetweenRectangles" presStyleCnt="0"/>
      <dgm:spPr/>
    </dgm:pt>
    <dgm:pt modelId="{C4A6E6C8-BCA1-4411-A527-255E44B4FDCA}" type="pres">
      <dgm:prSet presAssocID="{4C3C5BF8-99B3-47FD-AA61-D52359122C7F}" presName="parentLin" presStyleCnt="0"/>
      <dgm:spPr/>
    </dgm:pt>
    <dgm:pt modelId="{370D6524-1CC1-4D8E-8BD7-D29DE03F82FD}" type="pres">
      <dgm:prSet presAssocID="{4C3C5BF8-99B3-47FD-AA61-D52359122C7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40097B3-09C7-41D1-9D20-BD64572613F6}" type="pres">
      <dgm:prSet presAssocID="{4C3C5BF8-99B3-47FD-AA61-D52359122C7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2C1786-4552-4140-8A41-78F4A01ED5D4}" type="pres">
      <dgm:prSet presAssocID="{4C3C5BF8-99B3-47FD-AA61-D52359122C7F}" presName="negativeSpace" presStyleCnt="0"/>
      <dgm:spPr/>
    </dgm:pt>
    <dgm:pt modelId="{F0D5591B-E6A2-4AA1-88A7-E5B7C2C071DC}" type="pres">
      <dgm:prSet presAssocID="{4C3C5BF8-99B3-47FD-AA61-D52359122C7F}" presName="childText" presStyleLbl="conFgAcc1" presStyleIdx="1" presStyleCnt="3">
        <dgm:presLayoutVars>
          <dgm:bulletEnabled val="1"/>
        </dgm:presLayoutVars>
      </dgm:prSet>
      <dgm:spPr/>
    </dgm:pt>
    <dgm:pt modelId="{5098FB54-F83B-4CD9-99C3-094845D19415}" type="pres">
      <dgm:prSet presAssocID="{3310A15A-1878-4E0D-8304-4A6810EA180F}" presName="spaceBetweenRectangles" presStyleCnt="0"/>
      <dgm:spPr/>
    </dgm:pt>
    <dgm:pt modelId="{BD71021A-A8DD-4D0B-9658-1E13C1683382}" type="pres">
      <dgm:prSet presAssocID="{BE8CC90B-56A9-476D-9DFD-80035FB21F06}" presName="parentLin" presStyleCnt="0"/>
      <dgm:spPr/>
    </dgm:pt>
    <dgm:pt modelId="{F7227FE7-4C29-43F6-8876-35E6CB90C8AF}" type="pres">
      <dgm:prSet presAssocID="{BE8CC90B-56A9-476D-9DFD-80035FB21F0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301CEBC5-E4C3-42E9-A806-75D564891F53}" type="pres">
      <dgm:prSet presAssocID="{BE8CC90B-56A9-476D-9DFD-80035FB21F0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10AE6F-F5ED-430E-8D45-5C419A417063}" type="pres">
      <dgm:prSet presAssocID="{BE8CC90B-56A9-476D-9DFD-80035FB21F06}" presName="negativeSpace" presStyleCnt="0"/>
      <dgm:spPr/>
    </dgm:pt>
    <dgm:pt modelId="{B29D3E04-450A-4290-87F0-645DA35BC1E6}" type="pres">
      <dgm:prSet presAssocID="{BE8CC90B-56A9-476D-9DFD-80035FB21F0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53A1167-9EE0-40D0-B1ED-C7D7C89A2115}" type="presOf" srcId="{BE8CC90B-56A9-476D-9DFD-80035FB21F06}" destId="{F7227FE7-4C29-43F6-8876-35E6CB90C8AF}" srcOrd="0" destOrd="0" presId="urn:microsoft.com/office/officeart/2005/8/layout/list1"/>
    <dgm:cxn modelId="{C8BC7358-D14A-4CA9-8158-57A99FBE0BF9}" srcId="{6D662393-4F51-4586-BB1B-435C28C438B6}" destId="{B54A85C4-ACAC-4224-88ED-51415FB5C8DC}" srcOrd="0" destOrd="0" parTransId="{B7202616-9D6C-4849-B299-B04407E6E04C}" sibTransId="{4519DCD6-501E-4920-81B6-597FCBA473C3}"/>
    <dgm:cxn modelId="{518F9905-4B8E-4E62-BC2B-45F658D2607C}" type="presOf" srcId="{4C3C5BF8-99B3-47FD-AA61-D52359122C7F}" destId="{370D6524-1CC1-4D8E-8BD7-D29DE03F82FD}" srcOrd="0" destOrd="0" presId="urn:microsoft.com/office/officeart/2005/8/layout/list1"/>
    <dgm:cxn modelId="{3EFA453F-8B59-45F3-A496-867324B69907}" srcId="{6D662393-4F51-4586-BB1B-435C28C438B6}" destId="{4C3C5BF8-99B3-47FD-AA61-D52359122C7F}" srcOrd="1" destOrd="0" parTransId="{431FB4B2-1D0C-4363-8D6D-B40F4A29FFA5}" sibTransId="{3310A15A-1878-4E0D-8304-4A6810EA180F}"/>
    <dgm:cxn modelId="{873799F0-A5B5-4BE4-BF80-00B1CC71E70C}" type="presOf" srcId="{B54A85C4-ACAC-4224-88ED-51415FB5C8DC}" destId="{3B97CE13-F7ED-4926-8E41-9AB0C81C3A34}" srcOrd="0" destOrd="0" presId="urn:microsoft.com/office/officeart/2005/8/layout/list1"/>
    <dgm:cxn modelId="{85F391D6-E53B-461E-962E-A41919A428CE}" type="presOf" srcId="{4C3C5BF8-99B3-47FD-AA61-D52359122C7F}" destId="{B40097B3-09C7-41D1-9D20-BD64572613F6}" srcOrd="1" destOrd="0" presId="urn:microsoft.com/office/officeart/2005/8/layout/list1"/>
    <dgm:cxn modelId="{84C70CD6-C747-4254-8970-745A00B2DA3C}" type="presOf" srcId="{6D662393-4F51-4586-BB1B-435C28C438B6}" destId="{E259989A-CA29-4B8C-BF5A-A6CEF26F180F}" srcOrd="0" destOrd="0" presId="urn:microsoft.com/office/officeart/2005/8/layout/list1"/>
    <dgm:cxn modelId="{F76E26E1-0F5F-4A5E-9FF7-6FDE3D45FF10}" type="presOf" srcId="{B54A85C4-ACAC-4224-88ED-51415FB5C8DC}" destId="{1EE4A1FC-7492-4F72-B4D4-2F5E6CB169D8}" srcOrd="1" destOrd="0" presId="urn:microsoft.com/office/officeart/2005/8/layout/list1"/>
    <dgm:cxn modelId="{2873C9C5-34F2-4EB2-B5F1-081CA7C61E71}" type="presOf" srcId="{BE8CC90B-56A9-476D-9DFD-80035FB21F06}" destId="{301CEBC5-E4C3-42E9-A806-75D564891F53}" srcOrd="1" destOrd="0" presId="urn:microsoft.com/office/officeart/2005/8/layout/list1"/>
    <dgm:cxn modelId="{C24A7EC8-9DA7-461B-8B1C-88C021CF682E}" srcId="{6D662393-4F51-4586-BB1B-435C28C438B6}" destId="{BE8CC90B-56A9-476D-9DFD-80035FB21F06}" srcOrd="2" destOrd="0" parTransId="{679E951E-1053-4185-A9CA-43B05DCB46DE}" sibTransId="{8F354697-EAFF-4A36-85C6-A5E30AC1FFB5}"/>
    <dgm:cxn modelId="{1F5192E4-BA14-4B19-A41A-7A4C3D93AAC9}" type="presParOf" srcId="{E259989A-CA29-4B8C-BF5A-A6CEF26F180F}" destId="{5134325E-53E7-487B-8303-5ED53F576CBA}" srcOrd="0" destOrd="0" presId="urn:microsoft.com/office/officeart/2005/8/layout/list1"/>
    <dgm:cxn modelId="{0070F0A1-4033-438C-867F-C1BA1CBD1268}" type="presParOf" srcId="{5134325E-53E7-487B-8303-5ED53F576CBA}" destId="{3B97CE13-F7ED-4926-8E41-9AB0C81C3A34}" srcOrd="0" destOrd="0" presId="urn:microsoft.com/office/officeart/2005/8/layout/list1"/>
    <dgm:cxn modelId="{A1D541B8-BA4A-4097-89E9-706A101E2E0B}" type="presParOf" srcId="{5134325E-53E7-487B-8303-5ED53F576CBA}" destId="{1EE4A1FC-7492-4F72-B4D4-2F5E6CB169D8}" srcOrd="1" destOrd="0" presId="urn:microsoft.com/office/officeart/2005/8/layout/list1"/>
    <dgm:cxn modelId="{1640DBD4-1911-454B-9641-B1FA89650CFB}" type="presParOf" srcId="{E259989A-CA29-4B8C-BF5A-A6CEF26F180F}" destId="{C2CFA9B4-A330-4C8C-9565-8E8BFCF1234B}" srcOrd="1" destOrd="0" presId="urn:microsoft.com/office/officeart/2005/8/layout/list1"/>
    <dgm:cxn modelId="{6DC49D93-80EB-4F65-916B-12E2556FFF70}" type="presParOf" srcId="{E259989A-CA29-4B8C-BF5A-A6CEF26F180F}" destId="{4FCC4EB7-E1D9-4F8D-8824-B4E60963B1FC}" srcOrd="2" destOrd="0" presId="urn:microsoft.com/office/officeart/2005/8/layout/list1"/>
    <dgm:cxn modelId="{8EFE9900-C399-42A5-9AD2-6FEA9EFFDADC}" type="presParOf" srcId="{E259989A-CA29-4B8C-BF5A-A6CEF26F180F}" destId="{ABBE6FBA-5F1B-4340-9CA2-0682035E35B9}" srcOrd="3" destOrd="0" presId="urn:microsoft.com/office/officeart/2005/8/layout/list1"/>
    <dgm:cxn modelId="{2846D848-0837-4AB7-B779-B70B014987C7}" type="presParOf" srcId="{E259989A-CA29-4B8C-BF5A-A6CEF26F180F}" destId="{C4A6E6C8-BCA1-4411-A527-255E44B4FDCA}" srcOrd="4" destOrd="0" presId="urn:microsoft.com/office/officeart/2005/8/layout/list1"/>
    <dgm:cxn modelId="{7DFB83EB-8D3A-40BF-88C5-458461282C89}" type="presParOf" srcId="{C4A6E6C8-BCA1-4411-A527-255E44B4FDCA}" destId="{370D6524-1CC1-4D8E-8BD7-D29DE03F82FD}" srcOrd="0" destOrd="0" presId="urn:microsoft.com/office/officeart/2005/8/layout/list1"/>
    <dgm:cxn modelId="{DE7DB956-6991-4D09-AAD7-C1E681BC1E8A}" type="presParOf" srcId="{C4A6E6C8-BCA1-4411-A527-255E44B4FDCA}" destId="{B40097B3-09C7-41D1-9D20-BD64572613F6}" srcOrd="1" destOrd="0" presId="urn:microsoft.com/office/officeart/2005/8/layout/list1"/>
    <dgm:cxn modelId="{0EDE0E42-43D3-412F-8A27-ABCDCD69C2F7}" type="presParOf" srcId="{E259989A-CA29-4B8C-BF5A-A6CEF26F180F}" destId="{9E2C1786-4552-4140-8A41-78F4A01ED5D4}" srcOrd="5" destOrd="0" presId="urn:microsoft.com/office/officeart/2005/8/layout/list1"/>
    <dgm:cxn modelId="{88183E58-F828-439B-A5A0-3D1AACE5F0B8}" type="presParOf" srcId="{E259989A-CA29-4B8C-BF5A-A6CEF26F180F}" destId="{F0D5591B-E6A2-4AA1-88A7-E5B7C2C071DC}" srcOrd="6" destOrd="0" presId="urn:microsoft.com/office/officeart/2005/8/layout/list1"/>
    <dgm:cxn modelId="{2170ECF4-2F0F-4735-89D9-F9FD7489A3BE}" type="presParOf" srcId="{E259989A-CA29-4B8C-BF5A-A6CEF26F180F}" destId="{5098FB54-F83B-4CD9-99C3-094845D19415}" srcOrd="7" destOrd="0" presId="urn:microsoft.com/office/officeart/2005/8/layout/list1"/>
    <dgm:cxn modelId="{269A4F0E-4196-4959-8184-F2E67321D909}" type="presParOf" srcId="{E259989A-CA29-4B8C-BF5A-A6CEF26F180F}" destId="{BD71021A-A8DD-4D0B-9658-1E13C1683382}" srcOrd="8" destOrd="0" presId="urn:microsoft.com/office/officeart/2005/8/layout/list1"/>
    <dgm:cxn modelId="{367C4A45-499F-49C0-A1BB-4E1FB695664D}" type="presParOf" srcId="{BD71021A-A8DD-4D0B-9658-1E13C1683382}" destId="{F7227FE7-4C29-43F6-8876-35E6CB90C8AF}" srcOrd="0" destOrd="0" presId="urn:microsoft.com/office/officeart/2005/8/layout/list1"/>
    <dgm:cxn modelId="{3FF32055-EA18-41A7-A724-787DFD0382DA}" type="presParOf" srcId="{BD71021A-A8DD-4D0B-9658-1E13C1683382}" destId="{301CEBC5-E4C3-42E9-A806-75D564891F53}" srcOrd="1" destOrd="0" presId="urn:microsoft.com/office/officeart/2005/8/layout/list1"/>
    <dgm:cxn modelId="{AE204BA0-8278-417A-9EF3-3D0202C04363}" type="presParOf" srcId="{E259989A-CA29-4B8C-BF5A-A6CEF26F180F}" destId="{8410AE6F-F5ED-430E-8D45-5C419A417063}" srcOrd="9" destOrd="0" presId="urn:microsoft.com/office/officeart/2005/8/layout/list1"/>
    <dgm:cxn modelId="{E11D46C0-D0BE-4E7E-A402-ABE1BDFA8A60}" type="presParOf" srcId="{E259989A-CA29-4B8C-BF5A-A6CEF26F180F}" destId="{B29D3E04-450A-4290-87F0-645DA35BC1E6}" srcOrd="10" destOrd="0" presId="urn:microsoft.com/office/officeart/2005/8/layout/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1251629-DC84-428C-A51A-88B30FA24EB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241837-7FC7-479A-80D7-A2B3D1372028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Ідеальне середовище для підведення чи відведення тепла в термічних реакціях;</a:t>
          </a:r>
          <a:endParaRPr lang="ru-RU" dirty="0"/>
        </a:p>
      </dgm:t>
    </dgm:pt>
    <dgm:pt modelId="{BF20F758-AE64-4973-896A-84A4CC0B0857}" type="parTrans" cxnId="{4C5EF7BA-2B48-492E-974A-DA95B2D6027E}">
      <dgm:prSet/>
      <dgm:spPr/>
      <dgm:t>
        <a:bodyPr/>
        <a:lstStyle/>
        <a:p>
          <a:endParaRPr lang="ru-RU"/>
        </a:p>
      </dgm:t>
    </dgm:pt>
    <dgm:pt modelId="{8729D97C-E178-48D1-93C9-C5B00880A187}" type="sibTrans" cxnId="{4C5EF7BA-2B48-492E-974A-DA95B2D6027E}">
      <dgm:prSet/>
      <dgm:spPr/>
      <dgm:t>
        <a:bodyPr/>
        <a:lstStyle/>
        <a:p>
          <a:endParaRPr lang="ru-RU"/>
        </a:p>
      </dgm:t>
    </dgm:pt>
    <dgm:pt modelId="{6632F2F1-5F46-4BE3-9AC2-B395355F1B3C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Рідини можуть розчиняти тверді, рідкі та газоподібні реагенти; </a:t>
          </a:r>
          <a:endParaRPr lang="ru-RU" dirty="0"/>
        </a:p>
      </dgm:t>
    </dgm:pt>
    <dgm:pt modelId="{BC41CFBA-09B5-4007-9607-5CEBADB00AED}" type="parTrans" cxnId="{BF44DF1F-5D45-44D3-B7F2-5C66552740EE}">
      <dgm:prSet/>
      <dgm:spPr/>
      <dgm:t>
        <a:bodyPr/>
        <a:lstStyle/>
        <a:p>
          <a:endParaRPr lang="ru-RU"/>
        </a:p>
      </dgm:t>
    </dgm:pt>
    <dgm:pt modelId="{F6644A85-50D3-4E24-AFA7-DB8EF327815E}" type="sibTrans" cxnId="{BF44DF1F-5D45-44D3-B7F2-5C66552740EE}">
      <dgm:prSet/>
      <dgm:spPr/>
      <dgm:t>
        <a:bodyPr/>
        <a:lstStyle/>
        <a:p>
          <a:endParaRPr lang="ru-RU"/>
        </a:p>
      </dgm:t>
    </dgm:pt>
    <dgm:pt modelId="{D015CEEE-5368-474E-BE18-7B248045EFBA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Утворення розчинів прискорює процес синтезу та підвищує вихід і якість продуктів. </a:t>
          </a:r>
          <a:endParaRPr lang="ru-RU" dirty="0"/>
        </a:p>
      </dgm:t>
    </dgm:pt>
    <dgm:pt modelId="{43F52330-501C-45D2-9C0D-CDC74076EC44}" type="parTrans" cxnId="{8FF49D77-86EB-421B-B52C-B38589C7A10F}">
      <dgm:prSet/>
      <dgm:spPr/>
      <dgm:t>
        <a:bodyPr/>
        <a:lstStyle/>
        <a:p>
          <a:endParaRPr lang="ru-RU"/>
        </a:p>
      </dgm:t>
    </dgm:pt>
    <dgm:pt modelId="{B69AB0AE-C41B-4FFC-9489-56E5C62EA3BA}" type="sibTrans" cxnId="{8FF49D77-86EB-421B-B52C-B38589C7A10F}">
      <dgm:prSet/>
      <dgm:spPr/>
      <dgm:t>
        <a:bodyPr/>
        <a:lstStyle/>
        <a:p>
          <a:endParaRPr lang="ru-RU"/>
        </a:p>
      </dgm:t>
    </dgm:pt>
    <dgm:pt modelId="{D69E03B2-D579-4B2D-89B1-C4F1B379E69C}" type="pres">
      <dgm:prSet presAssocID="{D1251629-DC84-428C-A51A-88B30FA24EB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D221C0-1D81-4945-88B8-FA2C9CBA9EE3}" type="pres">
      <dgm:prSet presAssocID="{CF241837-7FC7-479A-80D7-A2B3D1372028}" presName="parentLin" presStyleCnt="0"/>
      <dgm:spPr/>
    </dgm:pt>
    <dgm:pt modelId="{EB2E9DBA-2F39-4317-9DEB-523E9EBB38DB}" type="pres">
      <dgm:prSet presAssocID="{CF241837-7FC7-479A-80D7-A2B3D137202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474C068-4BD6-4DB8-8F46-132416F7B203}" type="pres">
      <dgm:prSet presAssocID="{CF241837-7FC7-479A-80D7-A2B3D1372028}" presName="parentText" presStyleLbl="node1" presStyleIdx="0" presStyleCnt="3" custScaleY="2052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D25EE3-926D-4191-BF70-15B6DF163A5D}" type="pres">
      <dgm:prSet presAssocID="{CF241837-7FC7-479A-80D7-A2B3D1372028}" presName="negativeSpace" presStyleCnt="0"/>
      <dgm:spPr/>
    </dgm:pt>
    <dgm:pt modelId="{572BBAB0-AE5C-4C31-B072-84BDD73824E4}" type="pres">
      <dgm:prSet presAssocID="{CF241837-7FC7-479A-80D7-A2B3D1372028}" presName="childText" presStyleLbl="conFgAcc1" presStyleIdx="0" presStyleCnt="3">
        <dgm:presLayoutVars>
          <dgm:bulletEnabled val="1"/>
        </dgm:presLayoutVars>
      </dgm:prSet>
      <dgm:spPr/>
    </dgm:pt>
    <dgm:pt modelId="{209F5B63-501A-4081-A96D-AFEC1C1571F5}" type="pres">
      <dgm:prSet presAssocID="{8729D97C-E178-48D1-93C9-C5B00880A187}" presName="spaceBetweenRectangles" presStyleCnt="0"/>
      <dgm:spPr/>
    </dgm:pt>
    <dgm:pt modelId="{24D0C84E-8BC4-4716-9F1D-B816346A93D6}" type="pres">
      <dgm:prSet presAssocID="{6632F2F1-5F46-4BE3-9AC2-B395355F1B3C}" presName="parentLin" presStyleCnt="0"/>
      <dgm:spPr/>
    </dgm:pt>
    <dgm:pt modelId="{01043380-9E94-4073-9239-5411611FD613}" type="pres">
      <dgm:prSet presAssocID="{6632F2F1-5F46-4BE3-9AC2-B395355F1B3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F8671C3-C983-4326-93E6-AB226FF6D4C1}" type="pres">
      <dgm:prSet presAssocID="{6632F2F1-5F46-4BE3-9AC2-B395355F1B3C}" presName="parentText" presStyleLbl="node1" presStyleIdx="1" presStyleCnt="3" custScaleY="151473" custLinFactNeighborX="-2784" custLinFactNeighborY="-39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39F1AA-79FE-47AF-A8B5-9A1D6FF5F732}" type="pres">
      <dgm:prSet presAssocID="{6632F2F1-5F46-4BE3-9AC2-B395355F1B3C}" presName="negativeSpace" presStyleCnt="0"/>
      <dgm:spPr/>
    </dgm:pt>
    <dgm:pt modelId="{935957E8-F7A2-4CC3-AB64-9C389D864442}" type="pres">
      <dgm:prSet presAssocID="{6632F2F1-5F46-4BE3-9AC2-B395355F1B3C}" presName="childText" presStyleLbl="conFgAcc1" presStyleIdx="1" presStyleCnt="3">
        <dgm:presLayoutVars>
          <dgm:bulletEnabled val="1"/>
        </dgm:presLayoutVars>
      </dgm:prSet>
      <dgm:spPr/>
    </dgm:pt>
    <dgm:pt modelId="{E01D8690-45FD-4DA6-BD37-259EBA3F7E42}" type="pres">
      <dgm:prSet presAssocID="{F6644A85-50D3-4E24-AFA7-DB8EF327815E}" presName="spaceBetweenRectangles" presStyleCnt="0"/>
      <dgm:spPr/>
    </dgm:pt>
    <dgm:pt modelId="{E706A221-9880-4347-BEFE-2484DCDDA6EC}" type="pres">
      <dgm:prSet presAssocID="{D015CEEE-5368-474E-BE18-7B248045EFBA}" presName="parentLin" presStyleCnt="0"/>
      <dgm:spPr/>
    </dgm:pt>
    <dgm:pt modelId="{5A173609-B00B-44FB-8EBB-84D4FDE3AD9D}" type="pres">
      <dgm:prSet presAssocID="{D015CEEE-5368-474E-BE18-7B248045EFB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A4829EA7-35B8-41BB-B2A7-E1AD29534281}" type="pres">
      <dgm:prSet presAssocID="{D015CEEE-5368-474E-BE18-7B248045EFBA}" presName="parentText" presStyleLbl="node1" presStyleIdx="2" presStyleCnt="3" custScaleY="1869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AE2242-0A76-4827-9A92-383576C74E7A}" type="pres">
      <dgm:prSet presAssocID="{D015CEEE-5368-474E-BE18-7B248045EFBA}" presName="negativeSpace" presStyleCnt="0"/>
      <dgm:spPr/>
    </dgm:pt>
    <dgm:pt modelId="{7D3A8C7D-873F-49A9-B213-6B1CE8840293}" type="pres">
      <dgm:prSet presAssocID="{D015CEEE-5368-474E-BE18-7B248045EFB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8EE8EB4-FAF0-435F-AAE7-AC16AF984DE1}" type="presOf" srcId="{6632F2F1-5F46-4BE3-9AC2-B395355F1B3C}" destId="{EF8671C3-C983-4326-93E6-AB226FF6D4C1}" srcOrd="1" destOrd="0" presId="urn:microsoft.com/office/officeart/2005/8/layout/list1"/>
    <dgm:cxn modelId="{0EFAAEB6-BEA8-4400-A90A-8CF82BFA055A}" type="presOf" srcId="{CF241837-7FC7-479A-80D7-A2B3D1372028}" destId="{EB2E9DBA-2F39-4317-9DEB-523E9EBB38DB}" srcOrd="0" destOrd="0" presId="urn:microsoft.com/office/officeart/2005/8/layout/list1"/>
    <dgm:cxn modelId="{8FF49D77-86EB-421B-B52C-B38589C7A10F}" srcId="{D1251629-DC84-428C-A51A-88B30FA24EB0}" destId="{D015CEEE-5368-474E-BE18-7B248045EFBA}" srcOrd="2" destOrd="0" parTransId="{43F52330-501C-45D2-9C0D-CDC74076EC44}" sibTransId="{B69AB0AE-C41B-4FFC-9489-56E5C62EA3BA}"/>
    <dgm:cxn modelId="{528E588D-6801-467D-9E52-1A0BDCCE9D5D}" type="presOf" srcId="{CF241837-7FC7-479A-80D7-A2B3D1372028}" destId="{7474C068-4BD6-4DB8-8F46-132416F7B203}" srcOrd="1" destOrd="0" presId="urn:microsoft.com/office/officeart/2005/8/layout/list1"/>
    <dgm:cxn modelId="{9A35A240-5348-487A-A024-2FF3CC2D30A2}" type="presOf" srcId="{6632F2F1-5F46-4BE3-9AC2-B395355F1B3C}" destId="{01043380-9E94-4073-9239-5411611FD613}" srcOrd="0" destOrd="0" presId="urn:microsoft.com/office/officeart/2005/8/layout/list1"/>
    <dgm:cxn modelId="{ED703B3B-3BD5-4BB6-94D0-402A3548CD5A}" type="presOf" srcId="{D1251629-DC84-428C-A51A-88B30FA24EB0}" destId="{D69E03B2-D579-4B2D-89B1-C4F1B379E69C}" srcOrd="0" destOrd="0" presId="urn:microsoft.com/office/officeart/2005/8/layout/list1"/>
    <dgm:cxn modelId="{BF44DF1F-5D45-44D3-B7F2-5C66552740EE}" srcId="{D1251629-DC84-428C-A51A-88B30FA24EB0}" destId="{6632F2F1-5F46-4BE3-9AC2-B395355F1B3C}" srcOrd="1" destOrd="0" parTransId="{BC41CFBA-09B5-4007-9607-5CEBADB00AED}" sibTransId="{F6644A85-50D3-4E24-AFA7-DB8EF327815E}"/>
    <dgm:cxn modelId="{644D9A86-70F2-4BD6-8D2A-A21C358FF8FB}" type="presOf" srcId="{D015CEEE-5368-474E-BE18-7B248045EFBA}" destId="{5A173609-B00B-44FB-8EBB-84D4FDE3AD9D}" srcOrd="0" destOrd="0" presId="urn:microsoft.com/office/officeart/2005/8/layout/list1"/>
    <dgm:cxn modelId="{4C5EF7BA-2B48-492E-974A-DA95B2D6027E}" srcId="{D1251629-DC84-428C-A51A-88B30FA24EB0}" destId="{CF241837-7FC7-479A-80D7-A2B3D1372028}" srcOrd="0" destOrd="0" parTransId="{BF20F758-AE64-4973-896A-84A4CC0B0857}" sibTransId="{8729D97C-E178-48D1-93C9-C5B00880A187}"/>
    <dgm:cxn modelId="{73CB7E51-08CF-4CF6-AFBE-60C96740011F}" type="presOf" srcId="{D015CEEE-5368-474E-BE18-7B248045EFBA}" destId="{A4829EA7-35B8-41BB-B2A7-E1AD29534281}" srcOrd="1" destOrd="0" presId="urn:microsoft.com/office/officeart/2005/8/layout/list1"/>
    <dgm:cxn modelId="{918F7C43-786E-432F-94DA-D9010196E6E8}" type="presParOf" srcId="{D69E03B2-D579-4B2D-89B1-C4F1B379E69C}" destId="{34D221C0-1D81-4945-88B8-FA2C9CBA9EE3}" srcOrd="0" destOrd="0" presId="urn:microsoft.com/office/officeart/2005/8/layout/list1"/>
    <dgm:cxn modelId="{60AEF529-6C6E-4B16-95F3-C2FF45D30F03}" type="presParOf" srcId="{34D221C0-1D81-4945-88B8-FA2C9CBA9EE3}" destId="{EB2E9DBA-2F39-4317-9DEB-523E9EBB38DB}" srcOrd="0" destOrd="0" presId="urn:microsoft.com/office/officeart/2005/8/layout/list1"/>
    <dgm:cxn modelId="{27605A52-0FC6-4F61-9819-88B782BC5565}" type="presParOf" srcId="{34D221C0-1D81-4945-88B8-FA2C9CBA9EE3}" destId="{7474C068-4BD6-4DB8-8F46-132416F7B203}" srcOrd="1" destOrd="0" presId="urn:microsoft.com/office/officeart/2005/8/layout/list1"/>
    <dgm:cxn modelId="{179D284F-D563-46BA-BEF4-35445EFD48D2}" type="presParOf" srcId="{D69E03B2-D579-4B2D-89B1-C4F1B379E69C}" destId="{8BD25EE3-926D-4191-BF70-15B6DF163A5D}" srcOrd="1" destOrd="0" presId="urn:microsoft.com/office/officeart/2005/8/layout/list1"/>
    <dgm:cxn modelId="{4503256C-537C-44B9-A6C8-82ACAD991B9A}" type="presParOf" srcId="{D69E03B2-D579-4B2D-89B1-C4F1B379E69C}" destId="{572BBAB0-AE5C-4C31-B072-84BDD73824E4}" srcOrd="2" destOrd="0" presId="urn:microsoft.com/office/officeart/2005/8/layout/list1"/>
    <dgm:cxn modelId="{0939355D-F952-42EE-ADBB-9AFFE87E7676}" type="presParOf" srcId="{D69E03B2-D579-4B2D-89B1-C4F1B379E69C}" destId="{209F5B63-501A-4081-A96D-AFEC1C1571F5}" srcOrd="3" destOrd="0" presId="urn:microsoft.com/office/officeart/2005/8/layout/list1"/>
    <dgm:cxn modelId="{DFE7C4B7-91D1-4A21-85A3-E96B93FCD8AE}" type="presParOf" srcId="{D69E03B2-D579-4B2D-89B1-C4F1B379E69C}" destId="{24D0C84E-8BC4-4716-9F1D-B816346A93D6}" srcOrd="4" destOrd="0" presId="urn:microsoft.com/office/officeart/2005/8/layout/list1"/>
    <dgm:cxn modelId="{932C2DCC-56DC-43AD-8F89-90022469011F}" type="presParOf" srcId="{24D0C84E-8BC4-4716-9F1D-B816346A93D6}" destId="{01043380-9E94-4073-9239-5411611FD613}" srcOrd="0" destOrd="0" presId="urn:microsoft.com/office/officeart/2005/8/layout/list1"/>
    <dgm:cxn modelId="{7AE99814-5702-44C8-9A04-E3815C42E455}" type="presParOf" srcId="{24D0C84E-8BC4-4716-9F1D-B816346A93D6}" destId="{EF8671C3-C983-4326-93E6-AB226FF6D4C1}" srcOrd="1" destOrd="0" presId="urn:microsoft.com/office/officeart/2005/8/layout/list1"/>
    <dgm:cxn modelId="{995ACF6F-E13C-42EB-9EF0-A891CC0E8049}" type="presParOf" srcId="{D69E03B2-D579-4B2D-89B1-C4F1B379E69C}" destId="{1A39F1AA-79FE-47AF-A8B5-9A1D6FF5F732}" srcOrd="5" destOrd="0" presId="urn:microsoft.com/office/officeart/2005/8/layout/list1"/>
    <dgm:cxn modelId="{5D8EFFD2-65F8-48AF-A045-B9B8C1AA7F5C}" type="presParOf" srcId="{D69E03B2-D579-4B2D-89B1-C4F1B379E69C}" destId="{935957E8-F7A2-4CC3-AB64-9C389D864442}" srcOrd="6" destOrd="0" presId="urn:microsoft.com/office/officeart/2005/8/layout/list1"/>
    <dgm:cxn modelId="{AA48D1C9-2B61-46BC-B316-09D0B36D2227}" type="presParOf" srcId="{D69E03B2-D579-4B2D-89B1-C4F1B379E69C}" destId="{E01D8690-45FD-4DA6-BD37-259EBA3F7E42}" srcOrd="7" destOrd="0" presId="urn:microsoft.com/office/officeart/2005/8/layout/list1"/>
    <dgm:cxn modelId="{78341665-D893-409A-A5AF-2D6E0AB9F446}" type="presParOf" srcId="{D69E03B2-D579-4B2D-89B1-C4F1B379E69C}" destId="{E706A221-9880-4347-BEFE-2484DCDDA6EC}" srcOrd="8" destOrd="0" presId="urn:microsoft.com/office/officeart/2005/8/layout/list1"/>
    <dgm:cxn modelId="{248F88F0-E28C-4733-ADDA-295CBFE2AFA1}" type="presParOf" srcId="{E706A221-9880-4347-BEFE-2484DCDDA6EC}" destId="{5A173609-B00B-44FB-8EBB-84D4FDE3AD9D}" srcOrd="0" destOrd="0" presId="urn:microsoft.com/office/officeart/2005/8/layout/list1"/>
    <dgm:cxn modelId="{7FC7FBE3-C943-468F-9633-5BF663D127AD}" type="presParOf" srcId="{E706A221-9880-4347-BEFE-2484DCDDA6EC}" destId="{A4829EA7-35B8-41BB-B2A7-E1AD29534281}" srcOrd="1" destOrd="0" presId="urn:microsoft.com/office/officeart/2005/8/layout/list1"/>
    <dgm:cxn modelId="{88DADCB1-FDB3-49F5-82D2-7B197E51FC8A}" type="presParOf" srcId="{D69E03B2-D579-4B2D-89B1-C4F1B379E69C}" destId="{D4AE2242-0A76-4827-9A92-383576C74E7A}" srcOrd="9" destOrd="0" presId="urn:microsoft.com/office/officeart/2005/8/layout/list1"/>
    <dgm:cxn modelId="{4F756F8C-5562-4B40-BADA-5D7EFB513338}" type="presParOf" srcId="{D69E03B2-D579-4B2D-89B1-C4F1B379E69C}" destId="{7D3A8C7D-873F-49A9-B213-6B1CE8840293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11931BB-7EA2-4E8A-9ADC-A1116BA29A7B}" type="datetimeFigureOut">
              <a:rPr lang="ru-RU" smtClean="0"/>
              <a:pPr/>
              <a:t>14.09.2013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EF14FC5-8AAB-45BE-8BF1-52371014B9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31BB-7EA2-4E8A-9ADC-A1116BA29A7B}" type="datetimeFigureOut">
              <a:rPr lang="ru-RU" smtClean="0"/>
              <a:pPr/>
              <a:t>14.09.2013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4FC5-8AAB-45BE-8BF1-52371014B9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31BB-7EA2-4E8A-9ADC-A1116BA29A7B}" type="datetimeFigureOut">
              <a:rPr lang="ru-RU" smtClean="0"/>
              <a:pPr/>
              <a:t>14.09.2013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4FC5-8AAB-45BE-8BF1-52371014B9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31BB-7EA2-4E8A-9ADC-A1116BA29A7B}" type="datetimeFigureOut">
              <a:rPr lang="ru-RU" smtClean="0"/>
              <a:pPr/>
              <a:t>14.09.2013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4FC5-8AAB-45BE-8BF1-52371014B9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31BB-7EA2-4E8A-9ADC-A1116BA29A7B}" type="datetimeFigureOut">
              <a:rPr lang="ru-RU" smtClean="0"/>
              <a:pPr/>
              <a:t>14.09.2013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4FC5-8AAB-45BE-8BF1-52371014B9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31BB-7EA2-4E8A-9ADC-A1116BA29A7B}" type="datetimeFigureOut">
              <a:rPr lang="ru-RU" smtClean="0"/>
              <a:pPr/>
              <a:t>14.09.2013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4FC5-8AAB-45BE-8BF1-52371014B9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11931BB-7EA2-4E8A-9ADC-A1116BA29A7B}" type="datetimeFigureOut">
              <a:rPr lang="ru-RU" smtClean="0"/>
              <a:pPr/>
              <a:t>14.09.2013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EF14FC5-8AAB-45BE-8BF1-52371014B92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11931BB-7EA2-4E8A-9ADC-A1116BA29A7B}" type="datetimeFigureOut">
              <a:rPr lang="ru-RU" smtClean="0"/>
              <a:pPr/>
              <a:t>14.09.2013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EF14FC5-8AAB-45BE-8BF1-52371014B9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31BB-7EA2-4E8A-9ADC-A1116BA29A7B}" type="datetimeFigureOut">
              <a:rPr lang="ru-RU" smtClean="0"/>
              <a:pPr/>
              <a:t>14.09.2013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4FC5-8AAB-45BE-8BF1-52371014B9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31BB-7EA2-4E8A-9ADC-A1116BA29A7B}" type="datetimeFigureOut">
              <a:rPr lang="ru-RU" smtClean="0"/>
              <a:pPr/>
              <a:t>14.09.2013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4FC5-8AAB-45BE-8BF1-52371014B9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31BB-7EA2-4E8A-9ADC-A1116BA29A7B}" type="datetimeFigureOut">
              <a:rPr lang="ru-RU" smtClean="0"/>
              <a:pPr/>
              <a:t>14.09.2013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14FC5-8AAB-45BE-8BF1-52371014B9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11931BB-7EA2-4E8A-9ADC-A1116BA29A7B}" type="datetimeFigureOut">
              <a:rPr lang="ru-RU" smtClean="0"/>
              <a:pPr/>
              <a:t>14.09.2013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EF14FC5-8AAB-45BE-8BF1-52371014B9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 spd="slow">
    <p:split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uk.wikipedia.org/wiki/%D0%A4%D0%B0%D0%B9%D0%BB:Chemical_potential_of_a_solvent_in_the_presence_of_a_solute.svg" TargetMode="Externa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000" b="1" dirty="0" smtClean="0"/>
              <a:t>“РОЗЧИННИК”</a:t>
            </a:r>
            <a:endParaRPr lang="ru-RU" sz="6000" b="1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43504" y="1000108"/>
            <a:ext cx="3736148" cy="45005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sz="2400" b="1" i="1" dirty="0" smtClean="0"/>
              <a:t>Дисперсні системи </a:t>
            </a:r>
            <a:r>
              <a:rPr lang="uk-UA" dirty="0" smtClean="0"/>
              <a:t>– </a:t>
            </a:r>
            <a:r>
              <a:rPr lang="uk-UA" sz="2000" dirty="0" smtClean="0"/>
              <a:t>це системи, в яких одна речовина рівномірно розподілено у вигляді частинок всередині іншої речовини.</a:t>
            </a:r>
          </a:p>
          <a:p>
            <a:r>
              <a:rPr lang="uk-UA" sz="2000" dirty="0" smtClean="0"/>
              <a:t>До дисперсних систем відносяться звичайні (справжні) розчини, колоїдні розчини, а також суспензії та емульсії.</a:t>
            </a:r>
            <a:endParaRPr lang="ru-RU" dirty="0"/>
          </a:p>
        </p:txBody>
      </p:sp>
      <p:pic>
        <p:nvPicPr>
          <p:cNvPr id="5" name="Содержимое 4" descr="13320960697800824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3500438"/>
            <a:ext cx="4836220" cy="1643074"/>
          </a:xfrm>
        </p:spPr>
      </p:pic>
      <p:pic>
        <p:nvPicPr>
          <p:cNvPr id="6" name="Рисунок 5" descr="disper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500174"/>
            <a:ext cx="4758392" cy="1785950"/>
          </a:xfrm>
          <a:prstGeom prst="rect">
            <a:avLst/>
          </a:prstGeo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42918"/>
            <a:ext cx="8382000" cy="192882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3200" b="1" i="1" dirty="0" smtClean="0"/>
              <a:t>Суспензії</a:t>
            </a:r>
            <a:r>
              <a:rPr lang="uk-UA" sz="2800" dirty="0" smtClean="0"/>
              <a:t> - це дисперсні системи, в яких дисперсної фазою є тверда речовина, а дисперсним середовищем – рідина.</a:t>
            </a:r>
            <a:endParaRPr lang="ru-RU" sz="2800" dirty="0"/>
          </a:p>
        </p:txBody>
      </p:sp>
      <p:pic>
        <p:nvPicPr>
          <p:cNvPr id="7" name="Содержимое 6" descr="theory_2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500166" y="2857496"/>
            <a:ext cx="5715039" cy="3541308"/>
          </a:xfr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358246" cy="192882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sz="2700" dirty="0" smtClean="0"/>
              <a:t/>
            </a:r>
            <a:br>
              <a:rPr lang="uk-UA" sz="2700" dirty="0" smtClean="0"/>
            </a:br>
            <a:r>
              <a:rPr lang="uk-UA" sz="2700" dirty="0" smtClean="0"/>
              <a:t/>
            </a:r>
            <a:br>
              <a:rPr lang="uk-UA" sz="2700" dirty="0" smtClean="0"/>
            </a:br>
            <a:r>
              <a:rPr lang="uk-UA" sz="2700" dirty="0" smtClean="0"/>
              <a:t/>
            </a:r>
            <a:br>
              <a:rPr lang="uk-UA" sz="2700" dirty="0" smtClean="0"/>
            </a:br>
            <a:r>
              <a:rPr lang="uk-UA" sz="3100" b="1" i="1" dirty="0" smtClean="0"/>
              <a:t>Емульсії</a:t>
            </a:r>
            <a:r>
              <a:rPr lang="uk-UA" sz="2900" dirty="0" smtClean="0"/>
              <a:t> - це дисперсні системи, в яких і дисперсна фаза і дисперсне середовище є рідинами, взаємно не змішуються. Прикладом емульсії є молоко, в якому дрібні кульки жиру плавають у рідині.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" name="Содержимое 9" descr="21_x_chemistry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786314" y="2928934"/>
            <a:ext cx="3678747" cy="300039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Содержимое 8" descr="stakan-moloka-dlya-osvescheniya-komnatyi_1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285720" y="2928935"/>
            <a:ext cx="4041887" cy="30718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14876" y="1357298"/>
            <a:ext cx="4000528" cy="44291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uk-UA" dirty="0" smtClean="0"/>
          </a:p>
          <a:p>
            <a:r>
              <a:rPr lang="uk-UA" sz="2400" b="1" i="1" dirty="0" smtClean="0"/>
              <a:t>Колоїдні розчини </a:t>
            </a:r>
            <a:r>
              <a:rPr lang="uk-UA" dirty="0" smtClean="0"/>
              <a:t>- </a:t>
            </a:r>
            <a:r>
              <a:rPr lang="uk-UA" sz="2000" dirty="0" smtClean="0"/>
              <a:t>це високодисперсні двофазні системи, що складаються з дисперсійного середовища і дисперсної фази, причому лінійні розміри частинок останньої лежать в межах від 1 до 100 нм. </a:t>
            </a:r>
          </a:p>
          <a:p>
            <a:r>
              <a:rPr lang="uk-UA" sz="2000" dirty="0" smtClean="0"/>
              <a:t>Колоїдні розчини інакше називають золями. </a:t>
            </a:r>
            <a:endParaRPr lang="ru-RU" sz="2000" dirty="0"/>
          </a:p>
        </p:txBody>
      </p:sp>
      <p:pic>
        <p:nvPicPr>
          <p:cNvPr id="5" name="Содержимое 4" descr="image00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2071678"/>
            <a:ext cx="3735460" cy="3231367"/>
          </a:xfr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44" y="142852"/>
          <a:ext cx="8858312" cy="6715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357686" y="1071547"/>
            <a:ext cx="4357718" cy="44291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sz="2000" dirty="0" smtClean="0"/>
              <a:t>Для осадження золю необхідно, щоб його частинки з'єдналися в більш великі агрегати. З'єднання часток в більш великі агрегати називається  </a:t>
            </a:r>
            <a:r>
              <a:rPr lang="uk-UA" sz="2200" b="1" i="1" dirty="0" smtClean="0"/>
              <a:t>коагуляцією</a:t>
            </a:r>
            <a:r>
              <a:rPr lang="uk-UA" sz="2000" dirty="0" smtClean="0"/>
              <a:t>, а осадження їх під впливом сили тяжіння - </a:t>
            </a:r>
            <a:r>
              <a:rPr lang="uk-UA" sz="2200" b="1" i="1" dirty="0" smtClean="0"/>
              <a:t>седиментацією</a:t>
            </a:r>
            <a:r>
              <a:rPr lang="uk-UA" sz="2000" dirty="0" smtClean="0"/>
              <a:t>. </a:t>
            </a:r>
            <a:endParaRPr lang="ru-RU" sz="2000" dirty="0" smtClean="0"/>
          </a:p>
          <a:p>
            <a:r>
              <a:rPr lang="uk-UA" sz="2000" dirty="0" smtClean="0"/>
              <a:t>Значення золів виключно велике, тому що вони більш поширені, ніж істинні розчини: протоплазма живих клітин, кров, соки рослин.</a:t>
            </a:r>
            <a:endParaRPr lang="ru-RU" sz="2000" dirty="0"/>
          </a:p>
        </p:txBody>
      </p:sp>
      <p:pic>
        <p:nvPicPr>
          <p:cNvPr id="5" name="Содержимое 4" descr="23_x_chemistry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3" y="1500174"/>
            <a:ext cx="3455001" cy="40719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186766" cy="17859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3200" b="1" i="1" dirty="0" smtClean="0">
                <a:solidFill>
                  <a:schemeClr val="tx1"/>
                </a:solidFill>
              </a:rPr>
              <a:t>Колігативні властивості</a:t>
            </a:r>
            <a:r>
              <a:rPr lang="uk-UA" sz="2800" dirty="0" smtClean="0">
                <a:solidFill>
                  <a:schemeClr val="tx1"/>
                </a:solidFill>
              </a:rPr>
              <a:t>— властивості розчинів, які залежать від кількості частинок розчинених речовин і не залежать від їх природи. 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500166" y="2857496"/>
          <a:ext cx="5643602" cy="3778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86314" y="1643050"/>
            <a:ext cx="3929090" cy="37147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000" dirty="0" smtClean="0"/>
              <a:t>Зниження тиску насиченої пари розчину описується </a:t>
            </a:r>
            <a:r>
              <a:rPr lang="uk-UA" sz="2200" b="1" i="1" dirty="0" smtClean="0"/>
              <a:t>законом Рауля: </a:t>
            </a:r>
            <a:r>
              <a:rPr lang="uk-UA" sz="2000" dirty="0" smtClean="0"/>
              <a:t>відносне зниження тиску насиченої пари розчинника над розчином рівне мольній частці розчиненої речовини.</a:t>
            </a:r>
            <a:endParaRPr lang="ru-RU" sz="2000" b="1" dirty="0" smtClean="0"/>
          </a:p>
          <a:p>
            <a:endParaRPr lang="ru-RU" sz="2200" b="1" i="1" dirty="0"/>
          </a:p>
        </p:txBody>
      </p:sp>
      <p:pic>
        <p:nvPicPr>
          <p:cNvPr id="5" name="Содержимое 4" descr="29735_html_464f3020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2214554"/>
            <a:ext cx="4062413" cy="25074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86314" y="1428736"/>
            <a:ext cx="3740470" cy="4617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000" dirty="0" smtClean="0"/>
              <a:t>Щоб кількісно оцінити збільшення температури кипіння і зменшення температури плавлення розчину, слід знайти температуру при якій, за сталого тиску (1</a:t>
            </a:r>
            <a:r>
              <a:rPr lang="ru-RU" sz="2000" dirty="0" smtClean="0"/>
              <a:t> </a:t>
            </a:r>
            <a:r>
              <a:rPr lang="uk-UA" sz="2000" dirty="0" smtClean="0"/>
              <a:t>атм.), пара чистого розчинника або чистий розчинник у твердій формі відповідно має такий же хімічний потенціал, як і розчинник у розчині. </a:t>
            </a:r>
            <a:endParaRPr lang="ru-RU" sz="2000" dirty="0"/>
          </a:p>
        </p:txBody>
      </p:sp>
      <p:pic>
        <p:nvPicPr>
          <p:cNvPr id="7" name="Содержимое 4" descr="http://upload.wikimedia.org/wikipedia/commons/thumb/7/7a/Chemical_potential_of_a_solvent_in_the_presence_of_a_solute.svg/250px-Chemical_potential_of_a_solvent_in_the_presence_of_a_solute.svg.pn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1142984"/>
            <a:ext cx="371477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643438" y="1142984"/>
            <a:ext cx="3786214" cy="4617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200" b="1" i="1" dirty="0" smtClean="0"/>
              <a:t>Осмос</a:t>
            </a:r>
            <a:r>
              <a:rPr lang="ru-RU" sz="2000" dirty="0" smtClean="0"/>
              <a:t>— це спонтанний перехід чистого розчинника у розчин, відділений від нього напівпроникною мембраною. Значення осмотичного тиску для сильно розведених розчинів можна приблизно обчислити, використовуючи рівняння, виведене Вант-Гоффом.</a:t>
            </a:r>
            <a:endParaRPr lang="ru-RU" sz="2000" dirty="0"/>
          </a:p>
        </p:txBody>
      </p:sp>
      <p:pic>
        <p:nvPicPr>
          <p:cNvPr id="5" name="Содержимое 4" descr="572603_html_m1930d26e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2428868"/>
            <a:ext cx="4139781" cy="21431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214810" y="714356"/>
            <a:ext cx="4143404" cy="5453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sz="3200" b="1" dirty="0" smtClean="0"/>
              <a:t>Розчини</a:t>
            </a:r>
            <a:r>
              <a:rPr lang="uk-UA" dirty="0" smtClean="0"/>
              <a:t> - </a:t>
            </a:r>
            <a:r>
              <a:rPr lang="uk-UA" sz="2000" dirty="0" smtClean="0"/>
              <a:t>однорідна багатокомпонентна система, що складається з розчинника, розчинених речовин і продуктів їх взаємодії.  </a:t>
            </a:r>
          </a:p>
          <a:p>
            <a:r>
              <a:rPr lang="uk-UA" sz="2400" b="1" dirty="0" smtClean="0"/>
              <a:t>Розчини </a:t>
            </a:r>
            <a:r>
              <a:rPr lang="uk-UA" sz="2000" dirty="0" smtClean="0"/>
              <a:t>- це молекулярні суміші, які  за агрегатним станом можуть бути рідкими - морська вода, газоподібними – повітря ,або твердими - багато сплавів металів. </a:t>
            </a:r>
            <a:endParaRPr lang="ru-RU" sz="2000" dirty="0"/>
          </a:p>
        </p:txBody>
      </p:sp>
      <p:pic>
        <p:nvPicPr>
          <p:cNvPr id="5" name="Содержимое 4" descr="20130430123240_46869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857232"/>
            <a:ext cx="3161109" cy="4214812"/>
          </a:xfr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3573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b="1" i="1" dirty="0" smtClean="0"/>
              <a:t>Причини застосування розчинів</a:t>
            </a:r>
            <a:endParaRPr lang="ru-RU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643182"/>
          <a:ext cx="8229600" cy="3930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571612"/>
            <a:ext cx="7772400" cy="3071834"/>
          </a:xfrm>
        </p:spPr>
        <p:txBody>
          <a:bodyPr/>
          <a:lstStyle/>
          <a:p>
            <a:pPr algn="ctr"/>
            <a:r>
              <a:rPr lang="uk-UA" sz="7200" dirty="0" smtClean="0">
                <a:solidFill>
                  <a:schemeClr val="bg2">
                    <a:lumMod val="75000"/>
                  </a:schemeClr>
                </a:solidFill>
              </a:rPr>
              <a:t>Дякуємо за увагу!</a:t>
            </a:r>
            <a:endParaRPr lang="ru-RU" sz="72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ppimg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142875" y="714356"/>
            <a:ext cx="4041775" cy="3075223"/>
          </a:xfrm>
        </p:spPr>
      </p:pic>
      <p:graphicFrame>
        <p:nvGraphicFramePr>
          <p:cNvPr id="7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2857488" y="500042"/>
          <a:ext cx="6286512" cy="6357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286248" y="928670"/>
            <a:ext cx="4143404" cy="49292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uk-UA" dirty="0" smtClean="0"/>
          </a:p>
          <a:p>
            <a:r>
              <a:rPr lang="uk-UA" sz="2000" dirty="0" smtClean="0"/>
              <a:t>Процес взаємодії розчинника і розчиненої речовини називається </a:t>
            </a:r>
            <a:r>
              <a:rPr lang="uk-UA" sz="2200" b="1" i="1" dirty="0" smtClean="0"/>
              <a:t>сольватацією</a:t>
            </a:r>
            <a:r>
              <a:rPr lang="uk-UA" sz="2000" dirty="0" smtClean="0"/>
              <a:t>, якщо розчинником є вода - </a:t>
            </a:r>
            <a:r>
              <a:rPr lang="uk-UA" sz="2200" b="1" i="1" dirty="0" smtClean="0"/>
              <a:t>гідратацією</a:t>
            </a:r>
            <a:r>
              <a:rPr lang="uk-UA" sz="2000" dirty="0" smtClean="0"/>
              <a:t>. </a:t>
            </a:r>
          </a:p>
          <a:p>
            <a:r>
              <a:rPr lang="uk-UA" sz="2000" dirty="0" smtClean="0"/>
              <a:t>Процес розчинення внаслідок взаємодій компонентів супроводжується різними тепловими явищами.</a:t>
            </a:r>
            <a:endParaRPr lang="ru-RU" sz="2000" dirty="0" smtClean="0"/>
          </a:p>
          <a:p>
            <a:endParaRPr lang="ru-RU" dirty="0"/>
          </a:p>
        </p:txBody>
      </p:sp>
      <p:pic>
        <p:nvPicPr>
          <p:cNvPr id="5" name="Содержимое 4" descr="Spoon_Sugar_Solution_with_Glas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53005" y="776289"/>
            <a:ext cx="3244860" cy="4867289"/>
          </a:xfr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50" y="928688"/>
          <a:ext cx="8401050" cy="5645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00562" y="857233"/>
            <a:ext cx="3929090" cy="43577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uk-UA" dirty="0" smtClean="0"/>
          </a:p>
          <a:p>
            <a:r>
              <a:rPr lang="uk-UA" sz="2400" b="1" i="1" dirty="0" smtClean="0"/>
              <a:t>Розчинністю </a:t>
            </a:r>
            <a:r>
              <a:rPr lang="uk-UA" sz="2400" dirty="0" smtClean="0"/>
              <a:t>- називається здатність речовини розчинятися в тому чи іншому розчиннику. </a:t>
            </a:r>
          </a:p>
          <a:p>
            <a:r>
              <a:rPr lang="uk-UA" sz="2400" dirty="0" smtClean="0"/>
              <a:t>Розчинність залежить від природи  речовини і розчинника,температури і тиску. </a:t>
            </a:r>
            <a:endParaRPr lang="ru-RU" sz="2400" dirty="0" smtClean="0"/>
          </a:p>
          <a:p>
            <a:endParaRPr lang="ru-RU" sz="2000" dirty="0"/>
          </a:p>
        </p:txBody>
      </p:sp>
      <p:pic>
        <p:nvPicPr>
          <p:cNvPr id="5" name="Содержимое 4" descr="home-potassium-permanganate-in-water-full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4348" y="714356"/>
            <a:ext cx="3286148" cy="4934041"/>
          </a:xfr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586790" cy="4967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b="1" dirty="0" smtClean="0"/>
              <a:t>Чинники, що впливають на розчинність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57232"/>
            <a:ext cx="8736776" cy="1122562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Концентрація розчинів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00628" y="2010727"/>
            <a:ext cx="3736148" cy="4617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sz="2000" b="1" i="1" dirty="0" smtClean="0"/>
              <a:t>Масова частка </a:t>
            </a:r>
            <a:r>
              <a:rPr lang="uk-UA" sz="1800" dirty="0" smtClean="0"/>
              <a:t>розчиненої речовини - це безрозмірна величина,що дорівнює відношенню маси розчиненої речовини до загальної маси розчину.</a:t>
            </a:r>
          </a:p>
          <a:p>
            <a:endParaRPr lang="uk-UA" sz="1800" dirty="0" smtClean="0"/>
          </a:p>
          <a:p>
            <a:r>
              <a:rPr lang="uk-UA" sz="2000" b="1" i="1" dirty="0" smtClean="0"/>
              <a:t>Молярна концентрація </a:t>
            </a:r>
            <a:r>
              <a:rPr lang="uk-UA" sz="2000" dirty="0" smtClean="0"/>
              <a:t>показує, скільки моль розчиненої речовини міститься в 1 літрі розчину.</a:t>
            </a:r>
            <a:endParaRPr lang="ru-RU" dirty="0"/>
          </a:p>
        </p:txBody>
      </p:sp>
      <p:pic>
        <p:nvPicPr>
          <p:cNvPr id="8" name="Содержимое 7" descr="1_html_3767d229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4429132"/>
            <a:ext cx="3848096" cy="17042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" name="Рисунок 9" descr="973704_html_125b294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2285992"/>
            <a:ext cx="3286148" cy="158862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263</TotalTime>
  <Words>553</Words>
  <Application>Microsoft Office PowerPoint</Application>
  <PresentationFormat>Экран (4:3)</PresentationFormat>
  <Paragraphs>56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Городская</vt:lpstr>
      <vt:lpstr>“РОЗЧИННИК”</vt:lpstr>
      <vt:lpstr>Слайд 2</vt:lpstr>
      <vt:lpstr>Слайд 3</vt:lpstr>
      <vt:lpstr>Слайд 4</vt:lpstr>
      <vt:lpstr>Слайд 5</vt:lpstr>
      <vt:lpstr>Слайд 6</vt:lpstr>
      <vt:lpstr>Слайд 7</vt:lpstr>
      <vt:lpstr>Чинники, що впливають на розчинність</vt:lpstr>
      <vt:lpstr>Концентрація розчинів</vt:lpstr>
      <vt:lpstr>Слайд 10</vt:lpstr>
      <vt:lpstr>Суспензії - це дисперсні системи, в яких дисперсної фазою є тверда речовина, а дисперсним середовищем – рідина.</vt:lpstr>
      <vt:lpstr>   Емульсії - це дисперсні системи, в яких і дисперсна фаза і дисперсне середовище є рідинами, взаємно не змішуються. Прикладом емульсії є молоко, в якому дрібні кульки жиру плавають у рідині.   </vt:lpstr>
      <vt:lpstr>Слайд 13</vt:lpstr>
      <vt:lpstr>Слайд 14</vt:lpstr>
      <vt:lpstr>Слайд 15</vt:lpstr>
      <vt:lpstr>Колігативні властивості— властивості розчинів, які залежать від кількості частинок розчинених речовин і не залежать від їх природи. </vt:lpstr>
      <vt:lpstr>Слайд 17</vt:lpstr>
      <vt:lpstr>Слайд 18</vt:lpstr>
      <vt:lpstr>Слайд 19</vt:lpstr>
      <vt:lpstr>Причини застосування розчинів</vt:lpstr>
      <vt:lpstr>Дякуємо за увагу!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“РОЗЧИННИК”</dc:title>
  <dc:creator>OLEG</dc:creator>
  <cp:lastModifiedBy>OLEG</cp:lastModifiedBy>
  <cp:revision>27</cp:revision>
  <dcterms:created xsi:type="dcterms:W3CDTF">2013-09-13T14:27:36Z</dcterms:created>
  <dcterms:modified xsi:type="dcterms:W3CDTF">2013-09-14T18:21:05Z</dcterms:modified>
</cp:coreProperties>
</file>