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1" y="260649"/>
            <a:ext cx="6480721" cy="1944216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ІСТОРІЯ  ВІДКРИТТЯ  КИСНЮ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7560840" cy="5328592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r>
              <a:rPr lang="ru-RU" dirty="0"/>
              <a:t>     Проста </a:t>
            </a:r>
            <a:r>
              <a:rPr lang="ru-RU" dirty="0" err="1"/>
              <a:t>речовина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 – одна з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на </a:t>
            </a:r>
            <a:r>
              <a:rPr lang="ru-RU" dirty="0" err="1"/>
              <a:t>нашій</a:t>
            </a:r>
            <a:r>
              <a:rPr lang="ru-RU" dirty="0"/>
              <a:t> </a:t>
            </a:r>
            <a:r>
              <a:rPr lang="ru-RU" dirty="0" err="1"/>
              <a:t>планеті</a:t>
            </a:r>
            <a:r>
              <a:rPr lang="ru-RU" dirty="0"/>
              <a:t>, але в </a:t>
            </a:r>
            <a:r>
              <a:rPr lang="ru-RU" dirty="0" err="1"/>
              <a:t>повсякденному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 ми не </a:t>
            </a:r>
            <a:r>
              <a:rPr lang="ru-RU" dirty="0" err="1"/>
              <a:t>замислюємося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. </a:t>
            </a:r>
            <a:r>
              <a:rPr lang="ru-RU" dirty="0" err="1"/>
              <a:t>Мабуть</a:t>
            </a:r>
            <a:r>
              <a:rPr lang="ru-RU" dirty="0"/>
              <a:t>, тому </a:t>
            </a:r>
            <a:r>
              <a:rPr lang="ru-RU" dirty="0" err="1"/>
              <a:t>кисень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відкритий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недавно.</a:t>
            </a:r>
          </a:p>
          <a:p>
            <a:r>
              <a:rPr lang="ru-RU" dirty="0"/>
              <a:t>     У 1774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протестантський</a:t>
            </a:r>
            <a:r>
              <a:rPr lang="ru-RU" dirty="0"/>
              <a:t> священник, </a:t>
            </a:r>
            <a:r>
              <a:rPr lang="ru-RU" dirty="0" err="1"/>
              <a:t>глибоко</a:t>
            </a:r>
            <a:r>
              <a:rPr lang="ru-RU" dirty="0"/>
              <a:t> </a:t>
            </a:r>
            <a:r>
              <a:rPr lang="ru-RU" dirty="0" err="1"/>
              <a:t>зацікавлений</a:t>
            </a:r>
            <a:r>
              <a:rPr lang="ru-RU" dirty="0"/>
              <a:t> </a:t>
            </a:r>
            <a:r>
              <a:rPr lang="ru-RU" dirty="0" err="1"/>
              <a:t>хімією</a:t>
            </a:r>
            <a:r>
              <a:rPr lang="ru-RU" dirty="0"/>
              <a:t>, Джозеф </a:t>
            </a:r>
            <a:r>
              <a:rPr lang="ru-RU" dirty="0" err="1"/>
              <a:t>Прістлі</a:t>
            </a:r>
            <a:r>
              <a:rPr lang="ru-RU" dirty="0"/>
              <a:t> проводив </a:t>
            </a:r>
            <a:r>
              <a:rPr lang="ru-RU" dirty="0" err="1"/>
              <a:t>досліди</a:t>
            </a:r>
            <a:r>
              <a:rPr lang="ru-RU" dirty="0"/>
              <a:t> з газами, </a:t>
            </a:r>
            <a:r>
              <a:rPr lang="ru-RU" dirty="0" err="1"/>
              <a:t>збираючи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над </a:t>
            </a:r>
            <a:r>
              <a:rPr lang="ru-RU" dirty="0" err="1"/>
              <a:t>ртуттю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помітив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нагріванні</a:t>
            </a:r>
            <a:r>
              <a:rPr lang="ru-RU" dirty="0"/>
              <a:t> на </a:t>
            </a:r>
            <a:r>
              <a:rPr lang="ru-RU" dirty="0" err="1"/>
              <a:t>повітрі</a:t>
            </a:r>
            <a:r>
              <a:rPr lang="ru-RU" dirty="0"/>
              <a:t> </a:t>
            </a:r>
            <a:r>
              <a:rPr lang="ru-RU" dirty="0" err="1"/>
              <a:t>ртурі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</a:t>
            </a:r>
            <a:r>
              <a:rPr lang="ru-RU" dirty="0" err="1"/>
              <a:t>цегляно-червона</a:t>
            </a:r>
            <a:r>
              <a:rPr lang="ru-RU" dirty="0"/>
              <a:t> «окалина» ( </a:t>
            </a:r>
            <a:r>
              <a:rPr lang="ru-RU" dirty="0" err="1"/>
              <a:t>меркурій</a:t>
            </a:r>
            <a:r>
              <a:rPr lang="ru-RU" dirty="0"/>
              <a:t> оксид ). </a:t>
            </a:r>
            <a:r>
              <a:rPr lang="ru-RU" dirty="0" err="1"/>
              <a:t>Прістлі</a:t>
            </a:r>
            <a:r>
              <a:rPr lang="ru-RU" dirty="0"/>
              <a:t> </a:t>
            </a:r>
            <a:r>
              <a:rPr lang="ru-RU" dirty="0" err="1"/>
              <a:t>помістив</a:t>
            </a:r>
            <a:r>
              <a:rPr lang="ru-RU" dirty="0"/>
              <a:t> окалину в </a:t>
            </a:r>
            <a:r>
              <a:rPr lang="ru-RU" dirty="0" err="1"/>
              <a:t>пробірку</a:t>
            </a:r>
            <a:r>
              <a:rPr lang="ru-RU" dirty="0"/>
              <a:t> та </a:t>
            </a:r>
            <a:r>
              <a:rPr lang="ru-RU" dirty="0" err="1"/>
              <a:t>нагрівав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 Окалина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знову</a:t>
            </a:r>
            <a:r>
              <a:rPr lang="ru-RU" dirty="0"/>
              <a:t> </a:t>
            </a:r>
            <a:r>
              <a:rPr lang="ru-RU" dirty="0" err="1"/>
              <a:t>перетворювалася</a:t>
            </a:r>
            <a:r>
              <a:rPr lang="ru-RU" dirty="0"/>
              <a:t> на ртуть, у </a:t>
            </a:r>
            <a:r>
              <a:rPr lang="ru-RU" dirty="0" err="1"/>
              <a:t>верхній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пробірки</a:t>
            </a:r>
            <a:r>
              <a:rPr lang="ru-RU" dirty="0"/>
              <a:t> </a:t>
            </a:r>
            <a:r>
              <a:rPr lang="ru-RU" dirty="0" err="1"/>
              <a:t>зявлялися</a:t>
            </a:r>
            <a:r>
              <a:rPr lang="ru-RU" dirty="0"/>
              <a:t> </a:t>
            </a:r>
            <a:r>
              <a:rPr lang="ru-RU" dirty="0" err="1"/>
              <a:t>блискучі</a:t>
            </a:r>
            <a:r>
              <a:rPr lang="ru-RU" dirty="0"/>
              <a:t> кульки </a:t>
            </a:r>
            <a:r>
              <a:rPr lang="ru-RU" dirty="0" err="1"/>
              <a:t>металу</a:t>
            </a:r>
            <a:r>
              <a:rPr lang="ru-RU" dirty="0"/>
              <a:t>. При </a:t>
            </a:r>
            <a:r>
              <a:rPr lang="ru-RU" dirty="0" err="1"/>
              <a:t>розкладенні</a:t>
            </a:r>
            <a:r>
              <a:rPr lang="ru-RU" dirty="0"/>
              <a:t> </a:t>
            </a:r>
            <a:r>
              <a:rPr lang="ru-RU" dirty="0" err="1"/>
              <a:t>окалини</a:t>
            </a:r>
            <a:r>
              <a:rPr lang="ru-RU" dirty="0"/>
              <a:t> </a:t>
            </a:r>
            <a:r>
              <a:rPr lang="ru-RU" dirty="0" err="1"/>
              <a:t>виділявся</a:t>
            </a:r>
            <a:r>
              <a:rPr lang="ru-RU" dirty="0"/>
              <a:t> газ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незвичайними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. </a:t>
            </a:r>
            <a:r>
              <a:rPr lang="ru-RU" dirty="0" err="1"/>
              <a:t>Речовини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газі</a:t>
            </a:r>
            <a:r>
              <a:rPr lang="ru-RU" dirty="0"/>
              <a:t> </a:t>
            </a:r>
            <a:r>
              <a:rPr lang="ru-RU" dirty="0" err="1"/>
              <a:t>горіли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 та </a:t>
            </a:r>
            <a:r>
              <a:rPr lang="ru-RU" dirty="0" err="1"/>
              <a:t>яскравіше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повітрі</a:t>
            </a:r>
            <a:r>
              <a:rPr lang="ru-RU" dirty="0"/>
              <a:t>. </a:t>
            </a:r>
            <a:r>
              <a:rPr lang="ru-RU" dirty="0" err="1"/>
              <a:t>Тліюча</a:t>
            </a:r>
            <a:r>
              <a:rPr lang="ru-RU" dirty="0"/>
              <a:t> </a:t>
            </a:r>
            <a:r>
              <a:rPr lang="ru-RU" dirty="0" err="1"/>
              <a:t>скіпка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газі</a:t>
            </a:r>
            <a:r>
              <a:rPr lang="ru-RU" dirty="0"/>
              <a:t> </a:t>
            </a:r>
            <a:r>
              <a:rPr lang="ru-RU" dirty="0" err="1"/>
              <a:t>спалахувала</a:t>
            </a:r>
            <a:r>
              <a:rPr lang="ru-RU" dirty="0"/>
              <a:t> </a:t>
            </a:r>
            <a:r>
              <a:rPr lang="ru-RU" dirty="0" err="1"/>
              <a:t>яскравим</a:t>
            </a:r>
            <a:r>
              <a:rPr lang="ru-RU" dirty="0"/>
              <a:t> </a:t>
            </a:r>
            <a:r>
              <a:rPr lang="ru-RU" dirty="0" err="1"/>
              <a:t>полум’ям</a:t>
            </a:r>
            <a:r>
              <a:rPr lang="ru-RU" dirty="0"/>
              <a:t>.</a:t>
            </a:r>
          </a:p>
          <a:p>
            <a:r>
              <a:rPr lang="ru-RU" dirty="0"/>
              <a:t>      </a:t>
            </a:r>
            <a:r>
              <a:rPr lang="ru-RU" dirty="0" err="1"/>
              <a:t>Прістлі</a:t>
            </a:r>
            <a:r>
              <a:rPr lang="ru-RU" dirty="0"/>
              <a:t> </a:t>
            </a:r>
            <a:r>
              <a:rPr lang="ru-RU" dirty="0" err="1"/>
              <a:t>намагався</a:t>
            </a:r>
            <a:r>
              <a:rPr lang="ru-RU" dirty="0"/>
              <a:t> </a:t>
            </a:r>
            <a:r>
              <a:rPr lang="ru-RU" dirty="0" err="1"/>
              <a:t>пояснити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теорію</a:t>
            </a:r>
            <a:r>
              <a:rPr lang="ru-RU" dirty="0"/>
              <a:t> </a:t>
            </a:r>
            <a:r>
              <a:rPr lang="ru-RU" dirty="0" err="1"/>
              <a:t>Флогістону</a:t>
            </a:r>
            <a:r>
              <a:rPr lang="ru-RU" dirty="0"/>
              <a:t>. У </a:t>
            </a:r>
            <a:r>
              <a:rPr lang="ru-RU" dirty="0" err="1"/>
              <a:t>відкритому</a:t>
            </a:r>
            <a:r>
              <a:rPr lang="ru-RU" dirty="0"/>
              <a:t> ним </a:t>
            </a:r>
            <a:r>
              <a:rPr lang="ru-RU" dirty="0" err="1"/>
              <a:t>газі</a:t>
            </a:r>
            <a:r>
              <a:rPr lang="ru-RU" dirty="0"/>
              <a:t> </a:t>
            </a:r>
            <a:r>
              <a:rPr lang="ru-RU" dirty="0" err="1"/>
              <a:t>горіння</a:t>
            </a:r>
            <a:r>
              <a:rPr lang="ru-RU" dirty="0"/>
              <a:t> </a:t>
            </a:r>
            <a:r>
              <a:rPr lang="ru-RU" dirty="0" err="1"/>
              <a:t>відбувалося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повітрі</a:t>
            </a:r>
            <a:r>
              <a:rPr lang="ru-RU" dirty="0"/>
              <a:t> і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вирішив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газ </a:t>
            </a:r>
            <a:r>
              <a:rPr lang="ru-RU" dirty="0" err="1"/>
              <a:t>зовсім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флогістону</a:t>
            </a:r>
            <a:r>
              <a:rPr lang="ru-RU" dirty="0"/>
              <a:t>. </a:t>
            </a:r>
            <a:r>
              <a:rPr lang="ru-RU" dirty="0" err="1"/>
              <a:t>Прістлі</a:t>
            </a:r>
            <a:r>
              <a:rPr lang="ru-RU" dirty="0"/>
              <a:t> назвав </a:t>
            </a:r>
            <a:r>
              <a:rPr lang="ru-RU" dirty="0" err="1"/>
              <a:t>відкритий</a:t>
            </a:r>
            <a:r>
              <a:rPr lang="ru-RU" dirty="0"/>
              <a:t> ним газ « </a:t>
            </a:r>
            <a:r>
              <a:rPr lang="ru-RU" dirty="0" err="1"/>
              <a:t>дефлогістоване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». Через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перейменували</a:t>
            </a:r>
            <a:r>
              <a:rPr lang="ru-RU" dirty="0"/>
              <a:t>  в </a:t>
            </a:r>
            <a:r>
              <a:rPr lang="ru-RU" dirty="0" err="1"/>
              <a:t>кисень</a:t>
            </a:r>
            <a:r>
              <a:rPr lang="ru-RU" dirty="0"/>
              <a:t>;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назвою</a:t>
            </a:r>
            <a:r>
              <a:rPr lang="ru-RU" dirty="0"/>
              <a:t>  ми </a:t>
            </a:r>
            <a:r>
              <a:rPr lang="ru-RU" dirty="0" err="1"/>
              <a:t>користоємося</a:t>
            </a:r>
            <a:r>
              <a:rPr lang="ru-RU" dirty="0"/>
              <a:t> і </a:t>
            </a:r>
            <a:r>
              <a:rPr lang="ru-RU" dirty="0" err="1"/>
              <a:t>сьогодні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36164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8062664" cy="3168351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ПРИРОДНІ  КАТАЛІЗАТОРИ –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ФЕРМЕНТИ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276872"/>
            <a:ext cx="7488832" cy="4824536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r>
              <a:rPr lang="ru-RU" dirty="0"/>
              <a:t>      </a:t>
            </a:r>
            <a:r>
              <a:rPr lang="ru-RU" dirty="0" err="1"/>
              <a:t>Каталізатори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/>
              <a:t>житті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каталізатори</a:t>
            </a:r>
            <a:r>
              <a:rPr lang="ru-RU" dirty="0"/>
              <a:t> – </a:t>
            </a:r>
            <a:r>
              <a:rPr lang="ru-RU" dirty="0" err="1"/>
              <a:t>ферменти</a:t>
            </a:r>
            <a:r>
              <a:rPr lang="ru-RU" dirty="0"/>
              <a:t> – </a:t>
            </a:r>
            <a:r>
              <a:rPr lang="ru-RU" dirty="0" err="1"/>
              <a:t>беруть</a:t>
            </a:r>
            <a:r>
              <a:rPr lang="ru-RU" dirty="0"/>
              <a:t> участь у </a:t>
            </a:r>
            <a:r>
              <a:rPr lang="ru-RU" dirty="0" err="1"/>
              <a:t>регуляції</a:t>
            </a:r>
            <a:r>
              <a:rPr lang="ru-RU" dirty="0"/>
              <a:t> </a:t>
            </a:r>
            <a:r>
              <a:rPr lang="ru-RU" dirty="0" err="1"/>
              <a:t>біохімічних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.</a:t>
            </a:r>
          </a:p>
          <a:p>
            <a:r>
              <a:rPr lang="ru-RU" dirty="0"/>
              <a:t>З </a:t>
            </a:r>
            <a:r>
              <a:rPr lang="ru-RU" dirty="0" err="1"/>
              <a:t>давніх</a:t>
            </a:r>
            <a:r>
              <a:rPr lang="ru-RU" dirty="0"/>
              <a:t> – </a:t>
            </a:r>
            <a:r>
              <a:rPr lang="ru-RU" dirty="0" err="1"/>
              <a:t>давен</a:t>
            </a:r>
            <a:r>
              <a:rPr lang="ru-RU" dirty="0"/>
              <a:t>  </a:t>
            </a:r>
            <a:r>
              <a:rPr lang="ru-RU" dirty="0" err="1"/>
              <a:t>ферментативні</a:t>
            </a:r>
            <a:r>
              <a:rPr lang="ru-RU" dirty="0"/>
              <a:t> 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у  </a:t>
            </a:r>
            <a:r>
              <a:rPr lang="ru-RU" dirty="0" err="1"/>
              <a:t>хлібопеченні</a:t>
            </a:r>
            <a:r>
              <a:rPr lang="ru-RU" dirty="0"/>
              <a:t>, </a:t>
            </a:r>
            <a:r>
              <a:rPr lang="ru-RU" dirty="0" err="1"/>
              <a:t>сироварінні</a:t>
            </a:r>
            <a:r>
              <a:rPr lang="ru-RU" dirty="0"/>
              <a:t>,  </a:t>
            </a:r>
            <a:r>
              <a:rPr lang="ru-RU" dirty="0" err="1"/>
              <a:t>виноробстві</a:t>
            </a:r>
            <a:r>
              <a:rPr lang="ru-RU" dirty="0"/>
              <a:t>,  </a:t>
            </a:r>
            <a:r>
              <a:rPr lang="ru-RU" dirty="0" err="1"/>
              <a:t>пивоварінні</a:t>
            </a:r>
            <a:r>
              <a:rPr lang="ru-RU" dirty="0"/>
              <a:t>,  </a:t>
            </a:r>
            <a:r>
              <a:rPr lang="ru-RU" dirty="0" err="1"/>
              <a:t>чинбарстві</a:t>
            </a:r>
            <a:r>
              <a:rPr lang="ru-RU" dirty="0"/>
              <a:t>…</a:t>
            </a:r>
          </a:p>
          <a:p>
            <a:r>
              <a:rPr lang="ru-RU" dirty="0"/>
              <a:t>     І </a:t>
            </a:r>
            <a:r>
              <a:rPr lang="ru-RU" dirty="0" err="1"/>
              <a:t>тепер</a:t>
            </a:r>
            <a:r>
              <a:rPr lang="ru-RU" dirty="0"/>
              <a:t> </a:t>
            </a:r>
            <a:r>
              <a:rPr lang="ru-RU" dirty="0" err="1"/>
              <a:t>ферменти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у </a:t>
            </a:r>
            <a:r>
              <a:rPr lang="ru-RU" dirty="0" err="1"/>
              <a:t>промисловості</a:t>
            </a:r>
            <a:r>
              <a:rPr lang="ru-RU" dirty="0"/>
              <a:t>: при </a:t>
            </a:r>
            <a:r>
              <a:rPr lang="ru-RU" dirty="0" err="1"/>
              <a:t>переробці</a:t>
            </a:r>
            <a:r>
              <a:rPr lang="ru-RU" dirty="0"/>
              <a:t> </a:t>
            </a:r>
            <a:r>
              <a:rPr lang="ru-RU" dirty="0" err="1"/>
              <a:t>цукру</a:t>
            </a:r>
            <a:r>
              <a:rPr lang="ru-RU" dirty="0"/>
              <a:t>, </a:t>
            </a:r>
            <a:r>
              <a:rPr lang="ru-RU" dirty="0" err="1"/>
              <a:t>одержанні</a:t>
            </a:r>
            <a:r>
              <a:rPr lang="ru-RU" dirty="0"/>
              <a:t> </a:t>
            </a:r>
            <a:r>
              <a:rPr lang="ru-RU" dirty="0" err="1"/>
              <a:t>синтетичних</a:t>
            </a:r>
            <a:r>
              <a:rPr lang="ru-RU" dirty="0"/>
              <a:t> </a:t>
            </a:r>
            <a:r>
              <a:rPr lang="ru-RU" dirty="0" err="1"/>
              <a:t>антибіотиків</a:t>
            </a:r>
            <a:r>
              <a:rPr lang="ru-RU" dirty="0"/>
              <a:t> і </a:t>
            </a:r>
            <a:r>
              <a:rPr lang="ru-RU" dirty="0" err="1"/>
              <a:t>білків</a:t>
            </a:r>
            <a:r>
              <a:rPr lang="ru-RU" dirty="0"/>
              <a:t>. У </a:t>
            </a:r>
            <a:r>
              <a:rPr lang="ru-RU" dirty="0" err="1"/>
              <a:t>мийні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додають</a:t>
            </a:r>
            <a:r>
              <a:rPr lang="ru-RU" dirty="0"/>
              <a:t> </a:t>
            </a:r>
            <a:r>
              <a:rPr lang="ru-RU" dirty="0" err="1"/>
              <a:t>ферменти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прискорюють</a:t>
            </a:r>
            <a:r>
              <a:rPr lang="ru-RU" dirty="0"/>
              <a:t> </a:t>
            </a:r>
            <a:r>
              <a:rPr lang="ru-RU" dirty="0" err="1"/>
              <a:t>розщеплення</a:t>
            </a:r>
            <a:r>
              <a:rPr lang="ru-RU" dirty="0"/>
              <a:t> </a:t>
            </a:r>
            <a:r>
              <a:rPr lang="ru-RU" dirty="0" err="1"/>
              <a:t>забруднень</a:t>
            </a:r>
            <a:r>
              <a:rPr lang="ru-RU" dirty="0"/>
              <a:t> </a:t>
            </a:r>
            <a:r>
              <a:rPr lang="ru-RU" dirty="0" err="1"/>
              <a:t>білкової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. </a:t>
            </a:r>
            <a:r>
              <a:rPr lang="ru-RU" dirty="0" err="1"/>
              <a:t>Універсальні</a:t>
            </a:r>
            <a:r>
              <a:rPr lang="ru-RU" dirty="0"/>
              <a:t> </a:t>
            </a:r>
            <a:r>
              <a:rPr lang="ru-RU" dirty="0" err="1"/>
              <a:t>пральні</a:t>
            </a:r>
            <a:r>
              <a:rPr lang="ru-RU" dirty="0"/>
              <a:t> порошки для 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видалення</a:t>
            </a:r>
            <a:r>
              <a:rPr lang="ru-RU" dirty="0"/>
              <a:t> </a:t>
            </a:r>
            <a:r>
              <a:rPr lang="ru-RU" dirty="0" err="1"/>
              <a:t>плям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поту, </a:t>
            </a:r>
            <a:r>
              <a:rPr lang="ru-RU" dirty="0" err="1"/>
              <a:t>крові</a:t>
            </a:r>
            <a:r>
              <a:rPr lang="ru-RU" dirty="0"/>
              <a:t>, </a:t>
            </a:r>
            <a:r>
              <a:rPr lang="ru-RU" dirty="0" err="1"/>
              <a:t>харчових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білкових</a:t>
            </a:r>
            <a:r>
              <a:rPr lang="ru-RU" dirty="0"/>
              <a:t> </a:t>
            </a:r>
            <a:r>
              <a:rPr lang="ru-RU" dirty="0" err="1"/>
              <a:t>забруднень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біодобавки</a:t>
            </a:r>
            <a:r>
              <a:rPr lang="ru-RU" dirty="0"/>
              <a:t> й </a:t>
            </a:r>
            <a:r>
              <a:rPr lang="ru-RU" dirty="0" err="1"/>
              <a:t>ферменти</a:t>
            </a:r>
            <a:r>
              <a:rPr lang="ru-RU" dirty="0"/>
              <a:t>.</a:t>
            </a:r>
          </a:p>
          <a:p>
            <a:r>
              <a:rPr lang="ru-RU" dirty="0"/>
              <a:t>     </a:t>
            </a:r>
            <a:r>
              <a:rPr lang="ru-RU" dirty="0" err="1"/>
              <a:t>Істотна</a:t>
            </a:r>
            <a:r>
              <a:rPr lang="ru-RU" dirty="0"/>
              <a:t> риса </a:t>
            </a:r>
            <a:r>
              <a:rPr lang="ru-RU" dirty="0" err="1"/>
              <a:t>сучасної</a:t>
            </a:r>
            <a:r>
              <a:rPr lang="ru-RU" dirty="0"/>
              <a:t>  </a:t>
            </a:r>
            <a:r>
              <a:rPr lang="ru-RU" dirty="0" err="1"/>
              <a:t>практичної</a:t>
            </a:r>
            <a:r>
              <a:rPr lang="ru-RU" dirty="0"/>
              <a:t> </a:t>
            </a:r>
            <a:r>
              <a:rPr lang="ru-RU" dirty="0" err="1"/>
              <a:t>хімії</a:t>
            </a:r>
            <a:r>
              <a:rPr lang="ru-RU" dirty="0"/>
              <a:t> – </a:t>
            </a:r>
            <a:r>
              <a:rPr lang="ru-RU" dirty="0" err="1"/>
              <a:t>здійснення</a:t>
            </a:r>
            <a:r>
              <a:rPr lang="ru-RU" dirty="0"/>
              <a:t>  </a:t>
            </a:r>
            <a:r>
              <a:rPr lang="ru-RU" dirty="0" err="1"/>
              <a:t>процесів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 </a:t>
            </a:r>
            <a:r>
              <a:rPr lang="ru-RU" dirty="0" err="1"/>
              <a:t>каталізаторів</a:t>
            </a:r>
            <a:r>
              <a:rPr lang="ru-RU" dirty="0"/>
              <a:t>. Без них,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перетворити</a:t>
            </a:r>
            <a:r>
              <a:rPr lang="ru-RU" dirty="0"/>
              <a:t> </a:t>
            </a:r>
            <a:r>
              <a:rPr lang="ru-RU" dirty="0" err="1"/>
              <a:t>олію</a:t>
            </a:r>
            <a:r>
              <a:rPr lang="ru-RU" dirty="0"/>
              <a:t> на маргарин. </a:t>
            </a:r>
          </a:p>
          <a:p>
            <a:r>
              <a:rPr lang="ru-RU" dirty="0"/>
              <a:t>      </a:t>
            </a:r>
            <a:r>
              <a:rPr lang="ru-RU" dirty="0" err="1"/>
              <a:t>Каталітичні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газуватих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для </a:t>
            </a:r>
            <a:r>
              <a:rPr lang="ru-RU" dirty="0" err="1"/>
              <a:t>видалення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токсичних</a:t>
            </a:r>
            <a:r>
              <a:rPr lang="ru-RU" dirty="0"/>
              <a:t> </a:t>
            </a:r>
            <a:r>
              <a:rPr lang="ru-RU" dirty="0" err="1"/>
              <a:t>сполук</a:t>
            </a:r>
            <a:r>
              <a:rPr lang="ru-RU" dirty="0"/>
              <a:t>.</a:t>
            </a:r>
          </a:p>
          <a:p>
            <a:r>
              <a:rPr lang="ru-RU" dirty="0"/>
              <a:t>    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каталізатори</a:t>
            </a:r>
            <a:r>
              <a:rPr lang="ru-RU" dirty="0"/>
              <a:t> </a:t>
            </a:r>
            <a:r>
              <a:rPr lang="ru-RU" dirty="0" err="1"/>
              <a:t>потрібні</a:t>
            </a:r>
            <a:r>
              <a:rPr lang="ru-RU" dirty="0"/>
              <a:t> для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автомобільних</a:t>
            </a:r>
            <a:r>
              <a:rPr lang="ru-RU" dirty="0"/>
              <a:t> </a:t>
            </a:r>
            <a:r>
              <a:rPr lang="ru-RU" dirty="0" err="1"/>
              <a:t>вихлопних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65049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dirty="0"/>
              <a:t>КОЛООБІГ</a:t>
            </a:r>
            <a:br>
              <a:rPr lang="ru-RU" dirty="0"/>
            </a:br>
            <a:r>
              <a:rPr lang="ru-RU" dirty="0"/>
              <a:t>ОКСИГЕНУ В ПРИРОДІ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Колообіг</a:t>
            </a:r>
            <a:r>
              <a:rPr lang="ru-RU" dirty="0"/>
              <a:t> </a:t>
            </a:r>
            <a:r>
              <a:rPr lang="ru-RU" dirty="0" err="1"/>
              <a:t>Оксисену</a:t>
            </a:r>
            <a:r>
              <a:rPr lang="ru-RU" dirty="0"/>
              <a:t> в </a:t>
            </a:r>
            <a:r>
              <a:rPr lang="ru-RU" dirty="0" err="1"/>
              <a:t>природі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</a:t>
            </a:r>
            <a:r>
              <a:rPr lang="ru-RU" dirty="0" err="1"/>
              <a:t>процесах</a:t>
            </a:r>
            <a:r>
              <a:rPr lang="ru-RU" dirty="0"/>
              <a:t> фотосинтезу  та </a:t>
            </a:r>
            <a:r>
              <a:rPr lang="ru-RU" dirty="0" err="1"/>
              <a:t>дихання</a:t>
            </a:r>
            <a:r>
              <a:rPr lang="ru-RU" dirty="0"/>
              <a:t> і </a:t>
            </a:r>
            <a:r>
              <a:rPr lang="ru-RU" dirty="0" err="1"/>
              <a:t>горіння</a:t>
            </a:r>
            <a:r>
              <a:rPr lang="ru-RU" dirty="0"/>
              <a:t>. </a:t>
            </a:r>
            <a:r>
              <a:rPr lang="ru-RU" dirty="0" err="1"/>
              <a:t>Рослини</a:t>
            </a:r>
            <a:r>
              <a:rPr lang="ru-RU" dirty="0"/>
              <a:t> в </a:t>
            </a:r>
            <a:r>
              <a:rPr lang="ru-RU" dirty="0" err="1"/>
              <a:t>процесах</a:t>
            </a:r>
            <a:r>
              <a:rPr lang="ru-RU" dirty="0"/>
              <a:t> фотосинтезу, </a:t>
            </a:r>
            <a:r>
              <a:rPr lang="ru-RU" dirty="0" err="1"/>
              <a:t>використовуючи</a:t>
            </a:r>
            <a:r>
              <a:rPr lang="ru-RU" dirty="0"/>
              <a:t> воду та </a:t>
            </a:r>
            <a:r>
              <a:rPr lang="ru-RU" dirty="0" err="1"/>
              <a:t>вуглекислий</a:t>
            </a:r>
            <a:r>
              <a:rPr lang="ru-RU" dirty="0"/>
              <a:t> газ,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поживні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та </a:t>
            </a:r>
            <a:r>
              <a:rPr lang="ru-RU" dirty="0" err="1"/>
              <a:t>кисень</a:t>
            </a:r>
            <a:r>
              <a:rPr lang="ru-RU" dirty="0"/>
              <a:t>. </a:t>
            </a:r>
            <a:r>
              <a:rPr lang="ru-RU" dirty="0" err="1"/>
              <a:t>Тварини</a:t>
            </a:r>
            <a:r>
              <a:rPr lang="ru-RU" dirty="0"/>
              <a:t> </a:t>
            </a:r>
            <a:r>
              <a:rPr lang="ru-RU" dirty="0" err="1"/>
              <a:t>живляться</a:t>
            </a:r>
            <a:r>
              <a:rPr lang="ru-RU" dirty="0"/>
              <a:t> </a:t>
            </a:r>
            <a:r>
              <a:rPr lang="ru-RU" dirty="0" err="1"/>
              <a:t>рослинами</a:t>
            </a:r>
            <a:r>
              <a:rPr lang="ru-RU" dirty="0"/>
              <a:t> та </a:t>
            </a:r>
            <a:r>
              <a:rPr lang="ru-RU" dirty="0" err="1"/>
              <a:t>дихають</a:t>
            </a:r>
            <a:r>
              <a:rPr lang="ru-RU" dirty="0"/>
              <a:t> киснем.</a:t>
            </a:r>
          </a:p>
          <a:p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метаболізму</a:t>
            </a:r>
            <a:r>
              <a:rPr lang="ru-RU" dirty="0"/>
              <a:t> </a:t>
            </a:r>
            <a:r>
              <a:rPr lang="ru-RU" dirty="0" err="1"/>
              <a:t>тварини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вуглекислий</a:t>
            </a:r>
            <a:r>
              <a:rPr lang="ru-RU" dirty="0"/>
              <a:t> газ та воду, як </a:t>
            </a:r>
            <a:r>
              <a:rPr lang="ru-RU" dirty="0" err="1"/>
              <a:t>продукти</a:t>
            </a:r>
            <a:r>
              <a:rPr lang="ru-RU" dirty="0"/>
              <a:t> </a:t>
            </a:r>
            <a:r>
              <a:rPr lang="ru-RU" dirty="0" err="1"/>
              <a:t>окиснення</a:t>
            </a:r>
            <a:r>
              <a:rPr lang="ru-RU" dirty="0"/>
              <a:t> </a:t>
            </a:r>
            <a:r>
              <a:rPr lang="ru-RU" dirty="0" err="1"/>
              <a:t>поживних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вуглекислий</a:t>
            </a:r>
            <a:r>
              <a:rPr lang="ru-RU" dirty="0"/>
              <a:t> газ та вода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рослинами</a:t>
            </a:r>
            <a:r>
              <a:rPr lang="ru-RU" dirty="0"/>
              <a:t> та </a:t>
            </a:r>
            <a:r>
              <a:rPr lang="ru-RU" dirty="0" err="1"/>
              <a:t>знову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в </a:t>
            </a:r>
            <a:r>
              <a:rPr lang="ru-RU" dirty="0" err="1"/>
              <a:t>колообіг</a:t>
            </a:r>
            <a:r>
              <a:rPr lang="ru-RU" dirty="0"/>
              <a:t>.</a:t>
            </a:r>
          </a:p>
          <a:p>
            <a:r>
              <a:rPr lang="ru-RU" dirty="0"/>
              <a:t>      Весь </a:t>
            </a:r>
            <a:r>
              <a:rPr lang="ru-RU" dirty="0" err="1"/>
              <a:t>Оксисен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 входить до  складу </a:t>
            </a:r>
            <a:r>
              <a:rPr lang="ru-RU" dirty="0" err="1"/>
              <a:t>повітря</a:t>
            </a:r>
            <a:r>
              <a:rPr lang="ru-RU" dirty="0"/>
              <a:t>,  проходить </a:t>
            </a:r>
            <a:r>
              <a:rPr lang="ru-RU" dirty="0" err="1"/>
              <a:t>крізь</a:t>
            </a:r>
            <a:r>
              <a:rPr lang="ru-RU" dirty="0"/>
              <a:t> живу </a:t>
            </a:r>
            <a:r>
              <a:rPr lang="ru-RU" dirty="0" err="1"/>
              <a:t>речовину</a:t>
            </a:r>
            <a:r>
              <a:rPr lang="ru-RU" dirty="0"/>
              <a:t>  </a:t>
            </a:r>
            <a:r>
              <a:rPr lang="ru-RU" dirty="0" err="1"/>
              <a:t>приблизно</a:t>
            </a:r>
            <a:r>
              <a:rPr lang="ru-RU" dirty="0"/>
              <a:t>  за  </a:t>
            </a:r>
            <a:r>
              <a:rPr lang="ru-RU" dirty="0" err="1"/>
              <a:t>дві</a:t>
            </a:r>
            <a:r>
              <a:rPr lang="ru-RU" dirty="0"/>
              <a:t> 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r>
              <a:rPr lang="ru-RU" dirty="0" err="1"/>
              <a:t>Хімічна</a:t>
            </a:r>
            <a:r>
              <a:rPr lang="ru-RU" dirty="0"/>
              <a:t> рота </a:t>
            </a:r>
            <a:r>
              <a:rPr lang="ru-RU" dirty="0" err="1"/>
              <a:t>рослин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фотосинтезу </a:t>
            </a:r>
            <a:r>
              <a:rPr lang="ru-RU" dirty="0" err="1"/>
              <a:t>величезна</a:t>
            </a:r>
            <a:r>
              <a:rPr lang="ru-RU" dirty="0"/>
              <a:t>: </a:t>
            </a:r>
            <a:r>
              <a:rPr lang="ru-RU" dirty="0" err="1"/>
              <a:t>щорічно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 </a:t>
            </a:r>
            <a:r>
              <a:rPr lang="ru-RU" dirty="0" err="1"/>
              <a:t>приблизно</a:t>
            </a:r>
            <a:r>
              <a:rPr lang="ru-RU" dirty="0"/>
              <a:t> 177 </a:t>
            </a:r>
            <a:r>
              <a:rPr lang="ru-RU" dirty="0" err="1"/>
              <a:t>млдр</a:t>
            </a:r>
            <a:r>
              <a:rPr lang="ru-RU" dirty="0"/>
              <a:t>. т. </a:t>
            </a:r>
            <a:r>
              <a:rPr lang="ru-RU" dirty="0" err="1"/>
              <a:t>органічних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хімічна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у 1000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електростанціями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876732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19256" cy="1642194"/>
          </a:xfrm>
        </p:spPr>
        <p:txBody>
          <a:bodyPr>
            <a:normAutofit fontScale="90000"/>
          </a:bodyPr>
          <a:lstStyle/>
          <a:p>
            <a:r>
              <a:rPr lang="ru-RU" dirty="0"/>
              <a:t>БІОЛОГІЧНА РОЛЬ ОКСИГЕНУ І КИСНЮ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522920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 В </a:t>
            </a:r>
            <a:r>
              <a:rPr lang="ru-RU" dirty="0" err="1"/>
              <a:t>атмосфері</a:t>
            </a:r>
            <a:r>
              <a:rPr lang="ru-RU" dirty="0"/>
              <a:t>  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 почав </a:t>
            </a:r>
            <a:r>
              <a:rPr lang="ru-RU" dirty="0" err="1"/>
              <a:t>накопичуватися</a:t>
            </a:r>
            <a:r>
              <a:rPr lang="ru-RU" dirty="0"/>
              <a:t> 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первинних</a:t>
            </a:r>
            <a:r>
              <a:rPr lang="ru-RU" dirty="0"/>
              <a:t> фото </a:t>
            </a:r>
            <a:r>
              <a:rPr lang="ru-RU" dirty="0" err="1"/>
              <a:t>синтезуючих</a:t>
            </a:r>
            <a:r>
              <a:rPr lang="ru-RU" dirty="0"/>
              <a:t> </a:t>
            </a:r>
            <a:r>
              <a:rPr lang="ru-RU" dirty="0" err="1"/>
              <a:t>організмів</a:t>
            </a:r>
            <a:r>
              <a:rPr lang="ru-RU" dirty="0"/>
              <a:t>. У </a:t>
            </a:r>
            <a:r>
              <a:rPr lang="ru-RU" dirty="0" err="1"/>
              <a:t>середньому</a:t>
            </a:r>
            <a:r>
              <a:rPr lang="ru-RU" dirty="0"/>
              <a:t> за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увесь </a:t>
            </a:r>
            <a:r>
              <a:rPr lang="ru-RU" dirty="0" err="1"/>
              <a:t>атмосферний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 проходить цикл фотосинтезу. </a:t>
            </a:r>
          </a:p>
          <a:p>
            <a:r>
              <a:rPr lang="ru-RU" dirty="0"/>
              <a:t>     </a:t>
            </a:r>
            <a:r>
              <a:rPr lang="ru-RU" dirty="0" err="1"/>
              <a:t>Оксисен</a:t>
            </a:r>
            <a:r>
              <a:rPr lang="ru-RU" dirty="0"/>
              <a:t> – </a:t>
            </a:r>
            <a:r>
              <a:rPr lang="ru-RU" dirty="0" err="1"/>
              <a:t>важливий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живої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. У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рослині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тварині</a:t>
            </a:r>
            <a:r>
              <a:rPr lang="ru-RU" dirty="0"/>
              <a:t>  </a:t>
            </a:r>
            <a:r>
              <a:rPr lang="ru-RU" dirty="0" err="1"/>
              <a:t>Оксисену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елемента</a:t>
            </a:r>
            <a:r>
              <a:rPr lang="ru-RU" dirty="0"/>
              <a:t>. У </a:t>
            </a:r>
            <a:r>
              <a:rPr lang="ru-RU" dirty="0" err="1"/>
              <a:t>тілі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 70 кг  </a:t>
            </a:r>
            <a:r>
              <a:rPr lang="ru-RU" dirty="0" err="1"/>
              <a:t>маса</a:t>
            </a:r>
            <a:r>
              <a:rPr lang="ru-RU" dirty="0"/>
              <a:t> </a:t>
            </a:r>
            <a:r>
              <a:rPr lang="ru-RU" dirty="0" err="1"/>
              <a:t>Оксисену</a:t>
            </a:r>
            <a:r>
              <a:rPr lang="ru-RU" dirty="0"/>
              <a:t> в </a:t>
            </a:r>
            <a:r>
              <a:rPr lang="ru-RU" dirty="0" err="1"/>
              <a:t>середньому</a:t>
            </a:r>
            <a:r>
              <a:rPr lang="ru-RU" dirty="0"/>
              <a:t> становить  43 кг. В </a:t>
            </a:r>
            <a:r>
              <a:rPr lang="ru-RU" dirty="0" err="1"/>
              <a:t>організмі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і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 </a:t>
            </a:r>
            <a:r>
              <a:rPr lang="ru-RU" dirty="0" err="1"/>
              <a:t>надходить</a:t>
            </a:r>
            <a:r>
              <a:rPr lang="ru-RU" dirty="0"/>
              <a:t> через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та з водою.</a:t>
            </a:r>
          </a:p>
          <a:p>
            <a:r>
              <a:rPr lang="ru-RU" dirty="0"/>
              <a:t>    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 в </a:t>
            </a:r>
            <a:r>
              <a:rPr lang="ru-RU" dirty="0" err="1"/>
              <a:t>атмосфері</a:t>
            </a:r>
            <a:r>
              <a:rPr lang="ru-RU" dirty="0"/>
              <a:t> 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, </a:t>
            </a:r>
            <a:r>
              <a:rPr lang="ru-RU" dirty="0" err="1"/>
              <a:t>гниття</a:t>
            </a:r>
            <a:r>
              <a:rPr lang="ru-RU" dirty="0"/>
              <a:t> й </a:t>
            </a:r>
            <a:r>
              <a:rPr lang="ru-RU" dirty="0" err="1"/>
              <a:t>горіння</a:t>
            </a:r>
            <a:r>
              <a:rPr lang="ru-RU" dirty="0"/>
              <a:t> </a:t>
            </a:r>
            <a:r>
              <a:rPr lang="ru-RU" dirty="0" err="1"/>
              <a:t>компенсується</a:t>
            </a:r>
            <a:r>
              <a:rPr lang="ru-RU" dirty="0"/>
              <a:t> киснем,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виділяється</a:t>
            </a:r>
            <a:r>
              <a:rPr lang="ru-RU" dirty="0"/>
              <a:t> при </a:t>
            </a:r>
            <a:r>
              <a:rPr lang="ru-RU" dirty="0" err="1"/>
              <a:t>фотосинтезі</a:t>
            </a:r>
            <a:r>
              <a:rPr lang="ru-RU" dirty="0"/>
              <a:t>. У </a:t>
            </a:r>
            <a:r>
              <a:rPr lang="ru-RU" dirty="0" err="1"/>
              <a:t>природі</a:t>
            </a:r>
            <a:r>
              <a:rPr lang="ru-RU" dirty="0"/>
              <a:t>  </a:t>
            </a:r>
            <a:r>
              <a:rPr lang="ru-RU" dirty="0" err="1"/>
              <a:t>безупинно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колообіг</a:t>
            </a:r>
            <a:r>
              <a:rPr lang="ru-RU" dirty="0"/>
              <a:t> </a:t>
            </a:r>
            <a:r>
              <a:rPr lang="ru-RU" dirty="0" err="1"/>
              <a:t>Оксисену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підтримує</a:t>
            </a:r>
            <a:r>
              <a:rPr lang="ru-RU" dirty="0"/>
              <a:t> </a:t>
            </a:r>
            <a:r>
              <a:rPr lang="ru-RU" dirty="0" err="1"/>
              <a:t>сталість</a:t>
            </a:r>
            <a:r>
              <a:rPr lang="ru-RU" dirty="0"/>
              <a:t> складу атмосферного </a:t>
            </a:r>
            <a:r>
              <a:rPr lang="ru-RU" dirty="0" err="1"/>
              <a:t>повітря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 </a:t>
            </a:r>
            <a:r>
              <a:rPr lang="ru-RU" dirty="0" err="1"/>
              <a:t>Оксисен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колообіг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води.</a:t>
            </a:r>
          </a:p>
          <a:p>
            <a:r>
              <a:rPr lang="ru-RU" dirty="0"/>
              <a:t>     </a:t>
            </a:r>
            <a:r>
              <a:rPr lang="ru-RU" dirty="0" err="1"/>
              <a:t>Колообіг</a:t>
            </a:r>
            <a:r>
              <a:rPr lang="ru-RU" dirty="0"/>
              <a:t> Оксигену є </a:t>
            </a:r>
            <a:r>
              <a:rPr lang="ru-RU" dirty="0" err="1"/>
              <a:t>планетарним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повязує</a:t>
            </a:r>
            <a:r>
              <a:rPr lang="ru-RU" dirty="0"/>
              <a:t> атмосферу і </a:t>
            </a:r>
            <a:r>
              <a:rPr lang="ru-RU" dirty="0" err="1"/>
              <a:t>гідросферу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земною </a:t>
            </a:r>
            <a:r>
              <a:rPr lang="ru-RU" dirty="0" err="1"/>
              <a:t>корою</a:t>
            </a:r>
            <a:r>
              <a:rPr lang="ru-RU" dirty="0"/>
              <a:t>. </a:t>
            </a:r>
            <a:r>
              <a:rPr lang="ru-RU" dirty="0" err="1"/>
              <a:t>Ключові</a:t>
            </a:r>
            <a:r>
              <a:rPr lang="ru-RU" dirty="0"/>
              <a:t> ланки коло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Оксисену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:</a:t>
            </a:r>
          </a:p>
          <a:p>
            <a:r>
              <a:rPr lang="ru-RU" dirty="0"/>
              <a:t>•	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 з води і </a:t>
            </a:r>
            <a:r>
              <a:rPr lang="ru-RU" dirty="0" err="1"/>
              <a:t>вуглекислого</a:t>
            </a:r>
            <a:r>
              <a:rPr lang="ru-RU" dirty="0"/>
              <a:t> газу при </a:t>
            </a:r>
            <a:r>
              <a:rPr lang="ru-RU" dirty="0" err="1"/>
              <a:t>фотосинтезі</a:t>
            </a:r>
            <a:r>
              <a:rPr lang="ru-RU" dirty="0"/>
              <a:t> в </a:t>
            </a:r>
            <a:r>
              <a:rPr lang="ru-RU" dirty="0" err="1"/>
              <a:t>зелених</a:t>
            </a:r>
            <a:r>
              <a:rPr lang="ru-RU" dirty="0"/>
              <a:t> </a:t>
            </a:r>
            <a:r>
              <a:rPr lang="ru-RU" dirty="0" err="1"/>
              <a:t>рослинах</a:t>
            </a:r>
            <a:r>
              <a:rPr lang="ru-RU" dirty="0"/>
              <a:t>; при  </a:t>
            </a:r>
            <a:r>
              <a:rPr lang="ru-RU" dirty="0" err="1"/>
              <a:t>розкладанні</a:t>
            </a:r>
            <a:r>
              <a:rPr lang="ru-RU" dirty="0"/>
              <a:t> </a:t>
            </a:r>
            <a:r>
              <a:rPr lang="ru-RU" dirty="0" err="1"/>
              <a:t>водяної</a:t>
            </a:r>
            <a:r>
              <a:rPr lang="ru-RU" dirty="0"/>
              <a:t> пари та озону у </a:t>
            </a:r>
            <a:r>
              <a:rPr lang="ru-RU" dirty="0" err="1"/>
              <a:t>верхніх</a:t>
            </a:r>
            <a:r>
              <a:rPr lang="ru-RU" dirty="0"/>
              <a:t> шарах </a:t>
            </a:r>
            <a:r>
              <a:rPr lang="ru-RU" dirty="0" err="1"/>
              <a:t>атмосфери</a:t>
            </a:r>
            <a:r>
              <a:rPr lang="ru-RU" dirty="0"/>
              <a:t>  </a:t>
            </a:r>
            <a:r>
              <a:rPr lang="ru-RU" dirty="0" err="1"/>
              <a:t>рід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ультрафіолетових</a:t>
            </a:r>
            <a:r>
              <a:rPr lang="ru-RU" dirty="0"/>
              <a:t> </a:t>
            </a:r>
            <a:r>
              <a:rPr lang="ru-RU" dirty="0" err="1"/>
              <a:t>променів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.</a:t>
            </a:r>
          </a:p>
          <a:p>
            <a:r>
              <a:rPr lang="ru-RU" dirty="0"/>
              <a:t>•	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 для </a:t>
            </a:r>
            <a:r>
              <a:rPr lang="ru-RU" dirty="0" err="1"/>
              <a:t>видихання</a:t>
            </a:r>
            <a:r>
              <a:rPr lang="ru-RU" dirty="0"/>
              <a:t>, </a:t>
            </a:r>
            <a:r>
              <a:rPr lang="ru-RU" dirty="0" err="1"/>
              <a:t>реакцій</a:t>
            </a:r>
            <a:r>
              <a:rPr lang="ru-RU" dirty="0"/>
              <a:t> </a:t>
            </a:r>
            <a:r>
              <a:rPr lang="ru-RU" dirty="0" err="1"/>
              <a:t>окиснення</a:t>
            </a:r>
            <a:r>
              <a:rPr lang="ru-RU" dirty="0"/>
              <a:t> </a:t>
            </a:r>
            <a:r>
              <a:rPr lang="ru-RU" dirty="0" err="1"/>
              <a:t>органічних</a:t>
            </a:r>
            <a:r>
              <a:rPr lang="ru-RU" dirty="0"/>
              <a:t> і </a:t>
            </a:r>
            <a:r>
              <a:rPr lang="ru-RU" dirty="0" err="1"/>
              <a:t>неорганічних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перетворень</a:t>
            </a:r>
            <a:r>
              <a:rPr lang="ru-RU" dirty="0"/>
              <a:t>, одними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вода і </a:t>
            </a:r>
            <a:r>
              <a:rPr lang="ru-RU" dirty="0" err="1"/>
              <a:t>вуглекислий</a:t>
            </a:r>
            <a:r>
              <a:rPr lang="ru-RU" dirty="0"/>
              <a:t> газ.</a:t>
            </a:r>
          </a:p>
          <a:p>
            <a:r>
              <a:rPr lang="ru-RU" dirty="0"/>
              <a:t>•	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утворених</a:t>
            </a:r>
            <a:r>
              <a:rPr lang="ru-RU" dirty="0"/>
              <a:t> води та </a:t>
            </a:r>
            <a:r>
              <a:rPr lang="ru-RU" dirty="0" err="1"/>
              <a:t>вуглекислого</a:t>
            </a:r>
            <a:r>
              <a:rPr lang="ru-RU" dirty="0"/>
              <a:t> газу в новому </a:t>
            </a:r>
            <a:r>
              <a:rPr lang="ru-RU" dirty="0" err="1"/>
              <a:t>циклі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Оксисену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24173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dirty="0"/>
              <a:t>ЗАСТОСУВАННЯ   КИСНЮ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501208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/>
              <a:t>Чистий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суміш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вуглекислим</a:t>
            </a:r>
            <a:r>
              <a:rPr lang="ru-RU" dirty="0"/>
              <a:t> газом </a:t>
            </a:r>
            <a:r>
              <a:rPr lang="ru-RU" dirty="0" err="1"/>
              <a:t>використовують</a:t>
            </a:r>
            <a:r>
              <a:rPr lang="ru-RU" dirty="0"/>
              <a:t> при </a:t>
            </a:r>
            <a:r>
              <a:rPr lang="ru-RU" dirty="0" err="1"/>
              <a:t>ослабленні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в </a:t>
            </a:r>
            <a:r>
              <a:rPr lang="ru-RU" dirty="0" err="1"/>
              <a:t>післяопераційному</a:t>
            </a:r>
            <a:r>
              <a:rPr lang="ru-RU" dirty="0"/>
              <a:t> </a:t>
            </a:r>
            <a:r>
              <a:rPr lang="ru-RU" dirty="0" err="1"/>
              <a:t>періоді</a:t>
            </a:r>
            <a:r>
              <a:rPr lang="ru-RU" dirty="0"/>
              <a:t>, при </a:t>
            </a:r>
            <a:r>
              <a:rPr lang="ru-RU" dirty="0" err="1"/>
              <a:t>отруєннях</a:t>
            </a:r>
            <a:r>
              <a:rPr lang="ru-RU" dirty="0"/>
              <a:t>, </a:t>
            </a:r>
            <a:r>
              <a:rPr lang="ru-RU" dirty="0" err="1"/>
              <a:t>інтоксикаціях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… </a:t>
            </a:r>
            <a:r>
              <a:rPr lang="ru-RU" dirty="0" err="1"/>
              <a:t>Кисень</a:t>
            </a:r>
            <a:r>
              <a:rPr lang="ru-RU" dirty="0"/>
              <a:t> 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підвищеним</a:t>
            </a:r>
            <a:r>
              <a:rPr lang="ru-RU" dirty="0"/>
              <a:t> </a:t>
            </a:r>
            <a:r>
              <a:rPr lang="ru-RU" dirty="0" err="1"/>
              <a:t>тиском</a:t>
            </a:r>
            <a:r>
              <a:rPr lang="ru-RU" dirty="0"/>
              <a:t> у </a:t>
            </a:r>
            <a:r>
              <a:rPr lang="ru-RU" dirty="0" err="1"/>
              <a:t>медицині</a:t>
            </a:r>
            <a:r>
              <a:rPr lang="ru-RU" dirty="0"/>
              <a:t> -  для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хвороб.</a:t>
            </a:r>
          </a:p>
          <a:p>
            <a:r>
              <a:rPr lang="ru-RU" dirty="0"/>
              <a:t>     Для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обмінних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 у </a:t>
            </a:r>
            <a:r>
              <a:rPr lang="ru-RU" dirty="0" err="1"/>
              <a:t>разі</a:t>
            </a:r>
            <a:r>
              <a:rPr lang="ru-RU" dirty="0"/>
              <a:t> кисне6вої </a:t>
            </a:r>
            <a:r>
              <a:rPr lang="ru-RU" dirty="0" err="1"/>
              <a:t>недостатності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кисневі</a:t>
            </a:r>
            <a:r>
              <a:rPr lang="ru-RU" dirty="0"/>
              <a:t> </a:t>
            </a:r>
            <a:r>
              <a:rPr lang="ru-RU" dirty="0" err="1"/>
              <a:t>коктейлі</a:t>
            </a:r>
            <a:r>
              <a:rPr lang="ru-RU" dirty="0"/>
              <a:t> (</a:t>
            </a:r>
            <a:r>
              <a:rPr lang="ru-RU" dirty="0" err="1"/>
              <a:t>виготовляють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пропусканням</a:t>
            </a:r>
            <a:r>
              <a:rPr lang="ru-RU" dirty="0"/>
              <a:t>  </a:t>
            </a:r>
            <a:r>
              <a:rPr lang="ru-RU" dirty="0" err="1"/>
              <a:t>кисню</a:t>
            </a:r>
            <a:r>
              <a:rPr lang="ru-RU" dirty="0"/>
              <a:t>). В </a:t>
            </a:r>
            <a:r>
              <a:rPr lang="ru-RU" dirty="0" err="1"/>
              <a:t>одержану</a:t>
            </a:r>
            <a:r>
              <a:rPr lang="ru-RU" dirty="0"/>
              <a:t> </a:t>
            </a:r>
            <a:r>
              <a:rPr lang="ru-RU" dirty="0" err="1"/>
              <a:t>піну</a:t>
            </a:r>
            <a:r>
              <a:rPr lang="ru-RU" dirty="0"/>
              <a:t> </a:t>
            </a:r>
            <a:r>
              <a:rPr lang="ru-RU" dirty="0" err="1"/>
              <a:t>додають</a:t>
            </a:r>
            <a:r>
              <a:rPr lang="ru-RU" dirty="0"/>
              <a:t> </a:t>
            </a:r>
            <a:r>
              <a:rPr lang="ru-RU" dirty="0" err="1"/>
              <a:t>настої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, глюкозу, </a:t>
            </a:r>
            <a:r>
              <a:rPr lang="ru-RU" dirty="0" err="1"/>
              <a:t>вітаміни</a:t>
            </a:r>
            <a:r>
              <a:rPr lang="ru-RU" dirty="0"/>
              <a:t>.</a:t>
            </a:r>
          </a:p>
          <a:p>
            <a:r>
              <a:rPr lang="ru-RU" dirty="0"/>
              <a:t>      </a:t>
            </a:r>
            <a:r>
              <a:rPr lang="ru-RU" dirty="0" err="1"/>
              <a:t>Тривале</a:t>
            </a:r>
            <a:r>
              <a:rPr lang="ru-RU" dirty="0"/>
              <a:t> </a:t>
            </a:r>
            <a:r>
              <a:rPr lang="ru-RU" dirty="0" err="1"/>
              <a:t>вдихання</a:t>
            </a:r>
            <a:r>
              <a:rPr lang="ru-RU" dirty="0"/>
              <a:t> </a:t>
            </a:r>
            <a:r>
              <a:rPr lang="ru-RU" dirty="0" err="1"/>
              <a:t>збагаченого</a:t>
            </a:r>
            <a:r>
              <a:rPr lang="ru-RU" dirty="0"/>
              <a:t> киснем </a:t>
            </a:r>
            <a:r>
              <a:rPr lang="ru-RU" dirty="0" err="1"/>
              <a:t>повітря</a:t>
            </a:r>
            <a:r>
              <a:rPr lang="ru-RU" dirty="0"/>
              <a:t>  </a:t>
            </a:r>
            <a:r>
              <a:rPr lang="ru-RU" dirty="0" err="1"/>
              <a:t>небезпечне</a:t>
            </a:r>
            <a:r>
              <a:rPr lang="ru-RU" dirty="0"/>
              <a:t> для </a:t>
            </a:r>
            <a:r>
              <a:rPr lang="ru-RU" dirty="0" err="1"/>
              <a:t>здоровя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: </a:t>
            </a:r>
            <a:r>
              <a:rPr lang="ru-RU" dirty="0" err="1"/>
              <a:t>спричиняють</a:t>
            </a:r>
            <a:r>
              <a:rPr lang="ru-RU" dirty="0"/>
              <a:t>  </a:t>
            </a:r>
            <a:r>
              <a:rPr lang="ru-RU" dirty="0" err="1"/>
              <a:t>шкідливі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в у </a:t>
            </a:r>
            <a:r>
              <a:rPr lang="ru-RU" dirty="0" err="1"/>
              <a:t>живих</a:t>
            </a:r>
            <a:r>
              <a:rPr lang="ru-RU" dirty="0"/>
              <a:t> тканинах. </a:t>
            </a:r>
            <a:r>
              <a:rPr lang="ru-RU" dirty="0" err="1"/>
              <a:t>Мешканці</a:t>
            </a:r>
            <a:r>
              <a:rPr lang="ru-RU" dirty="0"/>
              <a:t> </a:t>
            </a:r>
            <a:r>
              <a:rPr lang="ru-RU" dirty="0" err="1"/>
              <a:t>гірських</a:t>
            </a:r>
            <a:r>
              <a:rPr lang="ru-RU" dirty="0"/>
              <a:t> </a:t>
            </a:r>
            <a:r>
              <a:rPr lang="ru-RU" dirty="0" err="1"/>
              <a:t>районів</a:t>
            </a:r>
            <a:r>
              <a:rPr lang="ru-RU" dirty="0"/>
              <a:t> не </a:t>
            </a:r>
            <a:r>
              <a:rPr lang="ru-RU" dirty="0" err="1"/>
              <a:t>потерпають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кисневої</a:t>
            </a:r>
            <a:r>
              <a:rPr lang="ru-RU" dirty="0"/>
              <a:t> </a:t>
            </a:r>
            <a:r>
              <a:rPr lang="ru-RU" dirty="0" err="1"/>
              <a:t>недостатності</a:t>
            </a:r>
            <a:r>
              <a:rPr lang="ru-RU" dirty="0"/>
              <a:t>. </a:t>
            </a:r>
            <a:r>
              <a:rPr lang="ru-RU" dirty="0" err="1"/>
              <a:t>Їхній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пристосувався</a:t>
            </a:r>
            <a:r>
              <a:rPr lang="ru-RU" dirty="0"/>
              <a:t> до </a:t>
            </a:r>
            <a:r>
              <a:rPr lang="ru-RU" dirty="0" err="1"/>
              <a:t>екстремальних</a:t>
            </a:r>
            <a:r>
              <a:rPr lang="ru-RU" dirty="0"/>
              <a:t> умов: </a:t>
            </a:r>
            <a:r>
              <a:rPr lang="ru-RU" dirty="0" err="1"/>
              <a:t>інтенсивніше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кровообігу</a:t>
            </a:r>
            <a:r>
              <a:rPr lang="ru-RU" dirty="0"/>
              <a:t>,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виробляє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гемоглобіну</a:t>
            </a:r>
            <a:r>
              <a:rPr lang="ru-RU" dirty="0"/>
              <a:t>. </a:t>
            </a:r>
          </a:p>
          <a:p>
            <a:r>
              <a:rPr lang="ru-RU" dirty="0"/>
              <a:t>     </a:t>
            </a:r>
            <a:r>
              <a:rPr lang="ru-RU" dirty="0" err="1"/>
              <a:t>Балони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</a:t>
            </a:r>
            <a:r>
              <a:rPr lang="ru-RU" dirty="0" err="1"/>
              <a:t>космонавтів</a:t>
            </a:r>
            <a:r>
              <a:rPr lang="ru-RU" dirty="0"/>
              <a:t>, </a:t>
            </a:r>
            <a:r>
              <a:rPr lang="ru-RU" dirty="0" err="1"/>
              <a:t>льотчиків</a:t>
            </a:r>
            <a:r>
              <a:rPr lang="ru-RU" dirty="0"/>
              <a:t>, </a:t>
            </a:r>
            <a:r>
              <a:rPr lang="ru-RU" dirty="0" err="1"/>
              <a:t>водолазів</a:t>
            </a:r>
            <a:r>
              <a:rPr lang="ru-RU" dirty="0"/>
              <a:t>, </a:t>
            </a:r>
            <a:r>
              <a:rPr lang="ru-RU" dirty="0" err="1"/>
              <a:t>аквалангістів</a:t>
            </a:r>
            <a:r>
              <a:rPr lang="ru-RU" dirty="0"/>
              <a:t>, </a:t>
            </a:r>
            <a:r>
              <a:rPr lang="ru-RU" dirty="0" err="1"/>
              <a:t>пожежників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.</a:t>
            </a:r>
          </a:p>
          <a:p>
            <a:r>
              <a:rPr lang="ru-RU" dirty="0" err="1"/>
              <a:t>Повідьне</a:t>
            </a:r>
            <a:r>
              <a:rPr lang="ru-RU" dirty="0"/>
              <a:t> </a:t>
            </a:r>
            <a:r>
              <a:rPr lang="ru-RU" dirty="0" err="1"/>
              <a:t>окиснення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їжі</a:t>
            </a:r>
            <a:r>
              <a:rPr lang="ru-RU" dirty="0"/>
              <a:t> в </a:t>
            </a:r>
            <a:r>
              <a:rPr lang="ru-RU" dirty="0" err="1"/>
              <a:t>нашому</a:t>
            </a:r>
            <a:r>
              <a:rPr lang="ru-RU" dirty="0"/>
              <a:t> </a:t>
            </a:r>
            <a:r>
              <a:rPr lang="ru-RU" dirty="0" err="1"/>
              <a:t>організмі</a:t>
            </a:r>
            <a:r>
              <a:rPr lang="ru-RU" dirty="0"/>
              <a:t> – «</a:t>
            </a:r>
            <a:r>
              <a:rPr lang="ru-RU" dirty="0" err="1"/>
              <a:t>енергетична</a:t>
            </a:r>
            <a:r>
              <a:rPr lang="ru-RU" dirty="0"/>
              <a:t> база </a:t>
            </a:r>
            <a:r>
              <a:rPr lang="ru-RU" dirty="0" err="1"/>
              <a:t>життя</a:t>
            </a:r>
            <a:r>
              <a:rPr lang="ru-RU" dirty="0"/>
              <a:t>». А </a:t>
            </a:r>
            <a:r>
              <a:rPr lang="ru-RU" dirty="0" err="1"/>
              <a:t>теплову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, яка </a:t>
            </a:r>
            <a:r>
              <a:rPr lang="ru-RU" dirty="0" err="1"/>
              <a:t>виділяється</a:t>
            </a:r>
            <a:r>
              <a:rPr lang="ru-RU" dirty="0"/>
              <a:t> при </a:t>
            </a:r>
            <a:r>
              <a:rPr lang="ru-RU" dirty="0" err="1"/>
              <a:t>окисненні</a:t>
            </a:r>
            <a:r>
              <a:rPr lang="ru-RU" dirty="0"/>
              <a:t> </a:t>
            </a:r>
            <a:r>
              <a:rPr lang="ru-RU" dirty="0" err="1"/>
              <a:t>сміття</a:t>
            </a:r>
            <a:r>
              <a:rPr lang="ru-RU" dirty="0"/>
              <a:t> і гною,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обігріву</a:t>
            </a:r>
            <a:r>
              <a:rPr lang="ru-RU" dirty="0"/>
              <a:t> </a:t>
            </a:r>
            <a:r>
              <a:rPr lang="ru-RU" dirty="0" err="1"/>
              <a:t>парників</a:t>
            </a:r>
            <a:r>
              <a:rPr lang="ru-RU" dirty="0"/>
              <a:t>…</a:t>
            </a:r>
          </a:p>
          <a:p>
            <a:r>
              <a:rPr lang="ru-RU" dirty="0"/>
              <a:t>    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 в </a:t>
            </a:r>
            <a:r>
              <a:rPr lang="ru-RU" dirty="0" err="1"/>
              <a:t>рільництві</a:t>
            </a:r>
            <a:r>
              <a:rPr lang="ru-RU" dirty="0"/>
              <a:t>: </a:t>
            </a:r>
            <a:r>
              <a:rPr lang="ru-RU" dirty="0" err="1"/>
              <a:t>передпосівне</a:t>
            </a:r>
            <a:r>
              <a:rPr lang="ru-RU" dirty="0"/>
              <a:t> </a:t>
            </a:r>
            <a:r>
              <a:rPr lang="ru-RU" dirty="0" err="1"/>
              <a:t>намочування</a:t>
            </a:r>
            <a:r>
              <a:rPr lang="ru-RU" dirty="0"/>
              <a:t> </a:t>
            </a:r>
            <a:r>
              <a:rPr lang="ru-RU" dirty="0" err="1"/>
              <a:t>насіння</a:t>
            </a:r>
            <a:r>
              <a:rPr lang="ru-RU" dirty="0"/>
              <a:t> в </a:t>
            </a:r>
            <a:r>
              <a:rPr lang="ru-RU" dirty="0" err="1"/>
              <a:t>насиченій</a:t>
            </a:r>
            <a:r>
              <a:rPr lang="ru-RU" dirty="0"/>
              <a:t> киснем </a:t>
            </a:r>
            <a:r>
              <a:rPr lang="ru-RU" dirty="0" err="1"/>
              <a:t>воді</a:t>
            </a:r>
            <a:r>
              <a:rPr lang="ru-RU" dirty="0"/>
              <a:t> – </a:t>
            </a:r>
            <a:r>
              <a:rPr lang="ru-RU" dirty="0" err="1"/>
              <a:t>прискорює</a:t>
            </a:r>
            <a:r>
              <a:rPr lang="ru-RU" dirty="0"/>
              <a:t> </a:t>
            </a:r>
            <a:r>
              <a:rPr lang="ru-RU" dirty="0" err="1"/>
              <a:t>проростання</a:t>
            </a:r>
            <a:r>
              <a:rPr lang="ru-RU" dirty="0"/>
              <a:t> </a:t>
            </a:r>
            <a:r>
              <a:rPr lang="ru-RU" dirty="0" err="1"/>
              <a:t>насіння</a:t>
            </a:r>
            <a:r>
              <a:rPr lang="ru-RU" dirty="0"/>
              <a:t>  і </a:t>
            </a:r>
            <a:r>
              <a:rPr lang="ru-RU" dirty="0" err="1"/>
              <a:t>польову</a:t>
            </a:r>
            <a:r>
              <a:rPr lang="ru-RU" dirty="0"/>
              <a:t> </a:t>
            </a:r>
            <a:r>
              <a:rPr lang="ru-RU" dirty="0" err="1"/>
              <a:t>схожість</a:t>
            </a:r>
            <a:r>
              <a:rPr lang="ru-RU" dirty="0"/>
              <a:t>.</a:t>
            </a:r>
          </a:p>
          <a:p>
            <a:r>
              <a:rPr lang="ru-RU" dirty="0"/>
              <a:t>     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 киснем </a:t>
            </a:r>
            <a:r>
              <a:rPr lang="ru-RU" dirty="0" err="1"/>
              <a:t>прискорює</a:t>
            </a:r>
            <a:r>
              <a:rPr lang="ru-RU" dirty="0"/>
              <a:t> в </a:t>
            </a:r>
            <a:r>
              <a:rPr lang="ru-RU" dirty="0" err="1"/>
              <a:t>промисловості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:  є основою </a:t>
            </a:r>
            <a:r>
              <a:rPr lang="ru-RU" dirty="0" err="1"/>
              <a:t>теплової</a:t>
            </a:r>
            <a:r>
              <a:rPr lang="ru-RU" dirty="0"/>
              <a:t> </a:t>
            </a:r>
            <a:r>
              <a:rPr lang="ru-RU" dirty="0" err="1"/>
              <a:t>енергетики</a:t>
            </a:r>
            <a:r>
              <a:rPr lang="ru-RU" dirty="0"/>
              <a:t> та </a:t>
            </a:r>
            <a:r>
              <a:rPr lang="ru-RU" dirty="0" err="1"/>
              <a:t>металургії</a:t>
            </a:r>
            <a:r>
              <a:rPr lang="ru-RU" dirty="0"/>
              <a:t>.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високих</a:t>
            </a:r>
            <a:r>
              <a:rPr lang="ru-RU" dirty="0"/>
              <a:t> температур -  </a:t>
            </a:r>
            <a:r>
              <a:rPr lang="ru-RU" dirty="0" err="1"/>
              <a:t>вибухові</a:t>
            </a:r>
            <a:r>
              <a:rPr lang="ru-RU" dirty="0"/>
              <a:t> 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у </a:t>
            </a:r>
            <a:r>
              <a:rPr lang="ru-RU" dirty="0" err="1"/>
              <a:t>підривних</a:t>
            </a:r>
            <a:r>
              <a:rPr lang="ru-RU" dirty="0"/>
              <a:t> роботах. </a:t>
            </a:r>
            <a:r>
              <a:rPr lang="ru-RU" dirty="0" err="1"/>
              <a:t>Рідкий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 – </a:t>
            </a:r>
            <a:r>
              <a:rPr lang="ru-RU" dirty="0" err="1"/>
              <a:t>ефективний</a:t>
            </a:r>
            <a:r>
              <a:rPr lang="ru-RU" dirty="0"/>
              <a:t> </a:t>
            </a:r>
            <a:r>
              <a:rPr lang="ru-RU" dirty="0" err="1"/>
              <a:t>окисник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.</a:t>
            </a:r>
          </a:p>
          <a:p>
            <a:r>
              <a:rPr lang="ru-RU" dirty="0"/>
              <a:t>       </a:t>
            </a:r>
            <a:r>
              <a:rPr lang="ru-RU" dirty="0" err="1"/>
              <a:t>Підкоряючи</a:t>
            </a:r>
            <a:r>
              <a:rPr lang="ru-RU" dirty="0"/>
              <a:t> космос, </a:t>
            </a:r>
            <a:r>
              <a:rPr lang="ru-RU" dirty="0" err="1"/>
              <a:t>дбайте</a:t>
            </a:r>
            <a:r>
              <a:rPr lang="ru-RU" dirty="0"/>
              <a:t> про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атмосфери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. Треба </a:t>
            </a:r>
            <a:r>
              <a:rPr lang="ru-RU" dirty="0" err="1"/>
              <a:t>дбати</a:t>
            </a:r>
            <a:r>
              <a:rPr lang="ru-RU" dirty="0"/>
              <a:t> про </a:t>
            </a:r>
            <a:r>
              <a:rPr lang="ru-RU" dirty="0" err="1"/>
              <a:t>зелені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: 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,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зниженню</a:t>
            </a:r>
            <a:r>
              <a:rPr lang="ru-RU" dirty="0"/>
              <a:t> </a:t>
            </a:r>
            <a:r>
              <a:rPr lang="ru-RU" dirty="0" err="1"/>
              <a:t>перепадів</a:t>
            </a:r>
            <a:r>
              <a:rPr lang="ru-RU" dirty="0"/>
              <a:t> температур, </a:t>
            </a:r>
            <a:r>
              <a:rPr lang="ru-RU" dirty="0" err="1"/>
              <a:t>рівнів</a:t>
            </a:r>
            <a:r>
              <a:rPr lang="ru-RU" dirty="0"/>
              <a:t> шуму та </a:t>
            </a:r>
            <a:r>
              <a:rPr lang="ru-RU" dirty="0" err="1"/>
              <a:t>електромагнітних</a:t>
            </a:r>
            <a:r>
              <a:rPr lang="ru-RU" dirty="0"/>
              <a:t> </a:t>
            </a:r>
            <a:r>
              <a:rPr lang="ru-RU" dirty="0" err="1"/>
              <a:t>випромінювань</a:t>
            </a:r>
            <a:r>
              <a:rPr lang="ru-RU" dirty="0"/>
              <a:t>.                 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88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ТЕМПЕРАТУРА  ЗАЙМАННЯ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5717232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Температура </a:t>
            </a:r>
            <a:r>
              <a:rPr lang="ru-RU" dirty="0" err="1"/>
              <a:t>займання</a:t>
            </a:r>
            <a:r>
              <a:rPr lang="ru-RU" dirty="0"/>
              <a:t> </a:t>
            </a:r>
            <a:r>
              <a:rPr lang="ru-RU" dirty="0" err="1"/>
              <a:t>різна</a:t>
            </a:r>
            <a:r>
              <a:rPr lang="ru-RU" dirty="0"/>
              <a:t> 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. Гас </a:t>
            </a:r>
            <a:r>
              <a:rPr lang="ru-RU" dirty="0" err="1"/>
              <a:t>загоряється</a:t>
            </a:r>
            <a:r>
              <a:rPr lang="ru-RU" dirty="0"/>
              <a:t>  при  400*С, </a:t>
            </a:r>
            <a:r>
              <a:rPr lang="ru-RU" dirty="0" err="1"/>
              <a:t>сірка</a:t>
            </a:r>
            <a:r>
              <a:rPr lang="ru-RU" dirty="0"/>
              <a:t> – при  450*С, </a:t>
            </a:r>
            <a:r>
              <a:rPr lang="ru-RU" dirty="0" err="1"/>
              <a:t>деревний</a:t>
            </a:r>
            <a:r>
              <a:rPr lang="ru-RU" dirty="0"/>
              <a:t> пил – при  610*С, </a:t>
            </a:r>
            <a:r>
              <a:rPr lang="ru-RU" dirty="0" err="1"/>
              <a:t>білий</a:t>
            </a:r>
            <a:r>
              <a:rPr lang="ru-RU" dirty="0"/>
              <a:t> фосфор – при  45-60 *С (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степеня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подрібнення</a:t>
            </a:r>
            <a:r>
              <a:rPr lang="ru-RU" dirty="0"/>
              <a:t>).   Для </a:t>
            </a:r>
            <a:r>
              <a:rPr lang="ru-RU" dirty="0" err="1"/>
              <a:t>продовження</a:t>
            </a:r>
            <a:r>
              <a:rPr lang="ru-RU" dirty="0"/>
              <a:t>  </a:t>
            </a:r>
            <a:r>
              <a:rPr lang="ru-RU" dirty="0" err="1"/>
              <a:t>горіння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почалося</a:t>
            </a:r>
            <a:r>
              <a:rPr lang="ru-RU" dirty="0"/>
              <a:t>, подальше </a:t>
            </a:r>
            <a:r>
              <a:rPr lang="ru-RU" dirty="0" err="1"/>
              <a:t>нагрівання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не </a:t>
            </a:r>
            <a:r>
              <a:rPr lang="ru-RU" dirty="0" err="1"/>
              <a:t>потрібне</a:t>
            </a:r>
            <a:r>
              <a:rPr lang="ru-RU" dirty="0"/>
              <a:t>. </a:t>
            </a:r>
            <a:r>
              <a:rPr lang="ru-RU" dirty="0" err="1"/>
              <a:t>Речовина</a:t>
            </a:r>
            <a:r>
              <a:rPr lang="ru-RU" dirty="0"/>
              <a:t> </a:t>
            </a:r>
            <a:r>
              <a:rPr lang="ru-RU" dirty="0" err="1"/>
              <a:t>нагрівається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тепла, яке </a:t>
            </a:r>
            <a:r>
              <a:rPr lang="ru-RU" dirty="0" err="1"/>
              <a:t>виділяється</a:t>
            </a:r>
            <a:r>
              <a:rPr lang="ru-RU" dirty="0"/>
              <a:t> при </a:t>
            </a:r>
            <a:r>
              <a:rPr lang="ru-RU" dirty="0" err="1"/>
              <a:t>горінні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спалювання</a:t>
            </a:r>
            <a:r>
              <a:rPr lang="ru-RU" dirty="0"/>
              <a:t> будь –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горіння</a:t>
            </a:r>
            <a:r>
              <a:rPr lang="ru-RU" dirty="0"/>
              <a:t> </a:t>
            </a:r>
            <a:r>
              <a:rPr lang="ru-RU" dirty="0" err="1"/>
              <a:t>виділяється</a:t>
            </a:r>
            <a:r>
              <a:rPr lang="ru-RU" dirty="0"/>
              <a:t> </a:t>
            </a:r>
            <a:r>
              <a:rPr lang="ru-RU" dirty="0" err="1"/>
              <a:t>прихована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хімічна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тепла і </a:t>
            </a:r>
            <a:r>
              <a:rPr lang="ru-RU" dirty="0" err="1"/>
              <a:t>світла</a:t>
            </a:r>
            <a:r>
              <a:rPr lang="ru-RU" dirty="0"/>
              <a:t>.</a:t>
            </a:r>
          </a:p>
          <a:p>
            <a:r>
              <a:rPr lang="ru-RU" dirty="0"/>
              <a:t>    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скібка</a:t>
            </a:r>
            <a:r>
              <a:rPr lang="ru-RU" dirty="0"/>
              <a:t> почала </a:t>
            </a:r>
            <a:r>
              <a:rPr lang="ru-RU" dirty="0" err="1"/>
              <a:t>горіти</a:t>
            </a:r>
            <a:r>
              <a:rPr lang="ru-RU" dirty="0"/>
              <a:t>, ми вводимо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кінчик</a:t>
            </a:r>
            <a:r>
              <a:rPr lang="ru-RU" dirty="0"/>
              <a:t> у </a:t>
            </a:r>
            <a:r>
              <a:rPr lang="ru-RU" dirty="0" err="1"/>
              <a:t>полум’я</a:t>
            </a:r>
            <a:r>
              <a:rPr lang="ru-RU" dirty="0"/>
              <a:t> </a:t>
            </a:r>
            <a:r>
              <a:rPr lang="ru-RU" dirty="0" err="1"/>
              <a:t>пральника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деревина </a:t>
            </a:r>
            <a:r>
              <a:rPr lang="ru-RU" dirty="0" err="1"/>
              <a:t>нагрівається</a:t>
            </a:r>
            <a:r>
              <a:rPr lang="ru-RU" dirty="0"/>
              <a:t> до </a:t>
            </a:r>
            <a:r>
              <a:rPr lang="ru-RU" dirty="0" err="1"/>
              <a:t>потрібної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і </a:t>
            </a:r>
            <a:r>
              <a:rPr lang="ru-RU" dirty="0" err="1"/>
              <a:t>загоряється</a:t>
            </a:r>
            <a:r>
              <a:rPr lang="ru-RU" dirty="0"/>
              <a:t>. </a:t>
            </a:r>
            <a:r>
              <a:rPr lang="ru-RU" dirty="0" err="1"/>
              <a:t>Найближча</a:t>
            </a:r>
            <a:r>
              <a:rPr lang="ru-RU" dirty="0"/>
              <a:t> до </a:t>
            </a:r>
            <a:r>
              <a:rPr lang="ru-RU" dirty="0" err="1"/>
              <a:t>вогню</a:t>
            </a:r>
            <a:r>
              <a:rPr lang="ru-RU" dirty="0"/>
              <a:t> </a:t>
            </a:r>
            <a:r>
              <a:rPr lang="ru-RU" dirty="0" err="1"/>
              <a:t>ділянка</a:t>
            </a:r>
            <a:r>
              <a:rPr lang="ru-RU" dirty="0"/>
              <a:t>  </a:t>
            </a:r>
            <a:r>
              <a:rPr lang="ru-RU" dirty="0" err="1"/>
              <a:t>скібки</a:t>
            </a:r>
            <a:r>
              <a:rPr lang="ru-RU" dirty="0"/>
              <a:t> </a:t>
            </a:r>
            <a:r>
              <a:rPr lang="ru-RU" dirty="0" err="1"/>
              <a:t>нагрівається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тепла,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виділяється</a:t>
            </a:r>
            <a:r>
              <a:rPr lang="ru-RU" dirty="0"/>
              <a:t> при </a:t>
            </a:r>
            <a:r>
              <a:rPr lang="ru-RU" dirty="0" err="1"/>
              <a:t>горінні</a:t>
            </a:r>
            <a:r>
              <a:rPr lang="ru-RU" dirty="0"/>
              <a:t>.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все </a:t>
            </a:r>
            <a:r>
              <a:rPr lang="ru-RU" dirty="0" err="1"/>
              <a:t>далі</a:t>
            </a:r>
            <a:r>
              <a:rPr lang="ru-RU" dirty="0"/>
              <a:t> і </a:t>
            </a:r>
            <a:r>
              <a:rPr lang="ru-RU" dirty="0" err="1"/>
              <a:t>далі</a:t>
            </a:r>
            <a:r>
              <a:rPr lang="ru-RU" dirty="0"/>
              <a:t>, </a:t>
            </a:r>
            <a:r>
              <a:rPr lang="ru-RU" dirty="0" err="1"/>
              <a:t>захоплює</a:t>
            </a:r>
            <a:r>
              <a:rPr lang="ru-RU" dirty="0"/>
              <a:t> все </a:t>
            </a:r>
            <a:r>
              <a:rPr lang="ru-RU" dirty="0" err="1"/>
              <a:t>нові</a:t>
            </a:r>
            <a:r>
              <a:rPr lang="ru-RU" dirty="0"/>
              <a:t> й </a:t>
            </a:r>
            <a:r>
              <a:rPr lang="ru-RU" dirty="0" err="1"/>
              <a:t>нові</a:t>
            </a:r>
            <a:r>
              <a:rPr lang="ru-RU" dirty="0"/>
              <a:t>  </a:t>
            </a:r>
            <a:r>
              <a:rPr lang="ru-RU" dirty="0" err="1"/>
              <a:t>ділянки</a:t>
            </a:r>
            <a:r>
              <a:rPr lang="ru-RU" dirty="0"/>
              <a:t>.</a:t>
            </a:r>
          </a:p>
          <a:p>
            <a:r>
              <a:rPr lang="ru-RU" dirty="0"/>
              <a:t>     </a:t>
            </a:r>
            <a:r>
              <a:rPr lang="ru-RU" dirty="0" err="1"/>
              <a:t>Інколи</a:t>
            </a:r>
            <a:r>
              <a:rPr lang="ru-RU" dirty="0"/>
              <a:t> горюча </a:t>
            </a:r>
            <a:r>
              <a:rPr lang="ru-RU" dirty="0" err="1"/>
              <a:t>речовина</a:t>
            </a:r>
            <a:r>
              <a:rPr lang="ru-RU" dirty="0"/>
              <a:t> сильно </a:t>
            </a:r>
            <a:r>
              <a:rPr lang="ru-RU" dirty="0" err="1"/>
              <a:t>подрібнена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є тонким порошком,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дрібних</a:t>
            </a:r>
            <a:r>
              <a:rPr lang="ru-RU" dirty="0"/>
              <a:t> </a:t>
            </a:r>
            <a:r>
              <a:rPr lang="ru-RU" dirty="0" err="1"/>
              <a:t>крапель</a:t>
            </a:r>
            <a:r>
              <a:rPr lang="ru-RU" dirty="0"/>
              <a:t>. При </a:t>
            </a:r>
            <a:r>
              <a:rPr lang="ru-RU" dirty="0" err="1"/>
              <a:t>підпалюванні</a:t>
            </a:r>
            <a:r>
              <a:rPr lang="ru-RU" dirty="0"/>
              <a:t> таких </a:t>
            </a:r>
            <a:r>
              <a:rPr lang="ru-RU" dirty="0" err="1"/>
              <a:t>сумішей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з </a:t>
            </a:r>
            <a:r>
              <a:rPr lang="ru-RU" dirty="0" err="1"/>
              <a:t>повітрям</a:t>
            </a:r>
            <a:r>
              <a:rPr lang="ru-RU" dirty="0"/>
              <a:t> тепло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 на </a:t>
            </a:r>
            <a:r>
              <a:rPr lang="ru-RU" dirty="0" err="1"/>
              <a:t>всі</a:t>
            </a:r>
            <a:r>
              <a:rPr lang="ru-RU" dirty="0"/>
              <a:t>  боки.  </a:t>
            </a:r>
            <a:r>
              <a:rPr lang="ru-RU" dirty="0" err="1"/>
              <a:t>Уся</a:t>
            </a:r>
            <a:r>
              <a:rPr lang="ru-RU" dirty="0"/>
              <a:t> </a:t>
            </a:r>
            <a:r>
              <a:rPr lang="ru-RU" dirty="0" err="1"/>
              <a:t>суміш</a:t>
            </a:r>
            <a:r>
              <a:rPr lang="ru-RU" dirty="0"/>
              <a:t> </a:t>
            </a:r>
            <a:r>
              <a:rPr lang="ru-RU" dirty="0" err="1"/>
              <a:t>миттєво</a:t>
            </a:r>
            <a:r>
              <a:rPr lang="ru-RU" dirty="0"/>
              <a:t> </a:t>
            </a:r>
            <a:r>
              <a:rPr lang="ru-RU" dirty="0" err="1"/>
              <a:t>нагрівається</a:t>
            </a:r>
            <a:r>
              <a:rPr lang="ru-RU" dirty="0"/>
              <a:t> до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займання</a:t>
            </a:r>
            <a:r>
              <a:rPr lang="ru-RU" dirty="0"/>
              <a:t>. </a:t>
            </a:r>
            <a:r>
              <a:rPr lang="ru-RU" dirty="0" err="1"/>
              <a:t>Відбудеться</a:t>
            </a:r>
            <a:r>
              <a:rPr lang="ru-RU" dirty="0"/>
              <a:t> </a:t>
            </a:r>
            <a:r>
              <a:rPr lang="ru-RU" dirty="0" err="1"/>
              <a:t>швидке</a:t>
            </a:r>
            <a:r>
              <a:rPr lang="ru-RU" dirty="0"/>
              <a:t> </a:t>
            </a:r>
            <a:r>
              <a:rPr lang="ru-RU" dirty="0" err="1"/>
              <a:t>згорання</a:t>
            </a:r>
            <a:r>
              <a:rPr lang="ru-RU" dirty="0"/>
              <a:t> – </a:t>
            </a:r>
            <a:r>
              <a:rPr lang="ru-RU" dirty="0" err="1"/>
              <a:t>спалах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тонкий </a:t>
            </a:r>
            <a:r>
              <a:rPr lang="ru-RU" dirty="0" err="1"/>
              <a:t>жовтий</a:t>
            </a:r>
            <a:r>
              <a:rPr lang="ru-RU" dirty="0"/>
              <a:t> пилок спор плауна </a:t>
            </a:r>
            <a:r>
              <a:rPr lang="ru-RU" dirty="0" err="1"/>
              <a:t>застосовується</a:t>
            </a:r>
            <a:r>
              <a:rPr lang="ru-RU" dirty="0"/>
              <a:t> у </a:t>
            </a:r>
            <a:r>
              <a:rPr lang="ru-RU" dirty="0" err="1"/>
              <a:t>формації</a:t>
            </a:r>
            <a:r>
              <a:rPr lang="ru-RU" dirty="0"/>
              <a:t> для </a:t>
            </a:r>
            <a:r>
              <a:rPr lang="ru-RU" dirty="0" err="1"/>
              <a:t>пересиплення</a:t>
            </a:r>
            <a:r>
              <a:rPr lang="ru-RU" dirty="0"/>
              <a:t>  </a:t>
            </a:r>
            <a:r>
              <a:rPr lang="ru-RU" dirty="0" err="1"/>
              <a:t>пігулок</a:t>
            </a:r>
            <a:r>
              <a:rPr lang="ru-RU" dirty="0"/>
              <a:t>. </a:t>
            </a:r>
            <a:r>
              <a:rPr lang="ru-RU" dirty="0" err="1"/>
              <a:t>Купку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не </a:t>
            </a:r>
            <a:r>
              <a:rPr lang="ru-RU" dirty="0" err="1"/>
              <a:t>завжди</a:t>
            </a:r>
            <a:r>
              <a:rPr lang="ru-RU" dirty="0"/>
              <a:t>  </a:t>
            </a:r>
            <a:r>
              <a:rPr lang="ru-RU" dirty="0" err="1"/>
              <a:t>вдається</a:t>
            </a:r>
            <a:r>
              <a:rPr lang="ru-RU" dirty="0"/>
              <a:t> </a:t>
            </a:r>
            <a:r>
              <a:rPr lang="ru-RU" dirty="0" err="1"/>
              <a:t>підпалити</a:t>
            </a:r>
            <a:r>
              <a:rPr lang="ru-RU" dirty="0"/>
              <a:t> </a:t>
            </a:r>
            <a:r>
              <a:rPr lang="ru-RU" dirty="0" err="1"/>
              <a:t>сірником</a:t>
            </a:r>
            <a:r>
              <a:rPr lang="ru-RU" dirty="0"/>
              <a:t>. </a:t>
            </a:r>
            <a:r>
              <a:rPr lang="ru-RU" dirty="0" err="1"/>
              <a:t>Натомість</a:t>
            </a:r>
            <a:r>
              <a:rPr lang="ru-RU" dirty="0"/>
              <a:t> при  </a:t>
            </a:r>
            <a:r>
              <a:rPr lang="ru-RU" dirty="0" err="1"/>
              <a:t>розпорошуванні</a:t>
            </a:r>
            <a:r>
              <a:rPr lang="ru-RU" dirty="0"/>
              <a:t> </a:t>
            </a:r>
            <a:r>
              <a:rPr lang="ru-RU" dirty="0" err="1"/>
              <a:t>лікоподію</a:t>
            </a:r>
            <a:r>
              <a:rPr lang="ru-RU" dirty="0"/>
              <a:t> в </a:t>
            </a:r>
            <a:r>
              <a:rPr lang="ru-RU" dirty="0" err="1"/>
              <a:t>повітрі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миттєвий</a:t>
            </a:r>
            <a:r>
              <a:rPr lang="ru-RU" dirty="0"/>
              <a:t> </a:t>
            </a:r>
            <a:r>
              <a:rPr lang="ru-RU" dirty="0" err="1"/>
              <a:t>спалах</a:t>
            </a:r>
            <a:r>
              <a:rPr lang="ru-RU" dirty="0"/>
              <a:t>.</a:t>
            </a:r>
          </a:p>
          <a:p>
            <a:r>
              <a:rPr lang="ru-RU" dirty="0"/>
              <a:t>     </a:t>
            </a:r>
            <a:r>
              <a:rPr lang="ru-RU" dirty="0" err="1"/>
              <a:t>Отже</a:t>
            </a:r>
            <a:r>
              <a:rPr lang="ru-RU" dirty="0"/>
              <a:t>, для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горіння</a:t>
            </a:r>
            <a:r>
              <a:rPr lang="ru-RU" dirty="0"/>
              <a:t> </a:t>
            </a:r>
            <a:r>
              <a:rPr lang="ru-RU" dirty="0" err="1"/>
              <a:t>потрібні</a:t>
            </a:r>
            <a:r>
              <a:rPr lang="ru-RU" dirty="0"/>
              <a:t> </a:t>
            </a:r>
            <a:r>
              <a:rPr lang="ru-RU" dirty="0" err="1"/>
              <a:t>тісний</a:t>
            </a:r>
            <a:r>
              <a:rPr lang="ru-RU" dirty="0"/>
              <a:t> контакт </a:t>
            </a:r>
            <a:r>
              <a:rPr lang="ru-RU" dirty="0" err="1"/>
              <a:t>горючої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з </a:t>
            </a:r>
            <a:r>
              <a:rPr lang="ru-RU" dirty="0" err="1"/>
              <a:t>повітрям</a:t>
            </a:r>
            <a:r>
              <a:rPr lang="ru-RU" dirty="0"/>
              <a:t> і </a:t>
            </a:r>
            <a:r>
              <a:rPr lang="ru-RU" dirty="0" err="1"/>
              <a:t>нагрівання</a:t>
            </a:r>
            <a:r>
              <a:rPr lang="ru-RU" dirty="0"/>
              <a:t> до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займання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одну з </a:t>
            </a:r>
            <a:r>
              <a:rPr lang="ru-RU" dirty="0" err="1"/>
              <a:t>цих</a:t>
            </a:r>
            <a:r>
              <a:rPr lang="ru-RU" dirty="0"/>
              <a:t> умов не буде </a:t>
            </a:r>
            <a:r>
              <a:rPr lang="ru-RU" dirty="0" err="1"/>
              <a:t>дотримано</a:t>
            </a:r>
            <a:r>
              <a:rPr lang="ru-RU" dirty="0"/>
              <a:t>, </a:t>
            </a:r>
            <a:r>
              <a:rPr lang="ru-RU" dirty="0" err="1"/>
              <a:t>горіння</a:t>
            </a:r>
            <a:r>
              <a:rPr lang="ru-RU" dirty="0"/>
              <a:t> не </a:t>
            </a:r>
            <a:r>
              <a:rPr lang="ru-RU" dirty="0" err="1"/>
              <a:t>виникне</a:t>
            </a:r>
            <a:r>
              <a:rPr lang="ru-RU" dirty="0"/>
              <a:t>. </a:t>
            </a:r>
            <a:r>
              <a:rPr lang="ru-RU" dirty="0" err="1"/>
              <a:t>Зрозуміло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виникненню</a:t>
            </a:r>
            <a:r>
              <a:rPr lang="ru-RU" dirty="0"/>
              <a:t> </a:t>
            </a:r>
            <a:r>
              <a:rPr lang="ru-RU" dirty="0" err="1"/>
              <a:t>горіння</a:t>
            </a:r>
            <a:r>
              <a:rPr lang="ru-RU" dirty="0"/>
              <a:t>,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порушити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одну </a:t>
            </a:r>
            <a:r>
              <a:rPr lang="ru-RU" dirty="0" err="1"/>
              <a:t>зіз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умов.</a:t>
            </a:r>
          </a:p>
          <a:p>
            <a:r>
              <a:rPr lang="ru-RU" dirty="0"/>
              <a:t>    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припинити</a:t>
            </a:r>
            <a:r>
              <a:rPr lang="ru-RU" dirty="0"/>
              <a:t>  </a:t>
            </a:r>
            <a:r>
              <a:rPr lang="ru-RU" dirty="0" err="1"/>
              <a:t>горіння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в </a:t>
            </a:r>
            <a:r>
              <a:rPr lang="ru-RU" dirty="0" err="1"/>
              <a:t>тобках</a:t>
            </a:r>
            <a:r>
              <a:rPr lang="ru-RU" dirty="0"/>
              <a:t> печей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послабити</a:t>
            </a:r>
            <a:r>
              <a:rPr lang="ru-RU" dirty="0"/>
              <a:t> </a:t>
            </a:r>
            <a:r>
              <a:rPr lang="ru-RU" dirty="0" err="1"/>
              <a:t>горіння</a:t>
            </a:r>
            <a:r>
              <a:rPr lang="ru-RU" dirty="0"/>
              <a:t>, </a:t>
            </a:r>
            <a:r>
              <a:rPr lang="ru-RU" dirty="0" err="1"/>
              <a:t>скорочують</a:t>
            </a:r>
            <a:r>
              <a:rPr lang="ru-RU" dirty="0"/>
              <a:t> </a:t>
            </a:r>
            <a:r>
              <a:rPr lang="ru-RU" dirty="0" err="1"/>
              <a:t>приплив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, </a:t>
            </a:r>
            <a:r>
              <a:rPr lang="ru-RU" dirty="0" err="1"/>
              <a:t>закриваючи</a:t>
            </a:r>
            <a:r>
              <a:rPr lang="ru-RU" dirty="0"/>
              <a:t>  </a:t>
            </a:r>
            <a:r>
              <a:rPr lang="ru-RU" dirty="0" err="1"/>
              <a:t>піддувало</a:t>
            </a:r>
            <a:r>
              <a:rPr lang="ru-RU" dirty="0"/>
              <a:t>.</a:t>
            </a:r>
          </a:p>
          <a:p>
            <a:r>
              <a:rPr lang="ru-RU" dirty="0"/>
              <a:t>    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горіння</a:t>
            </a:r>
            <a:r>
              <a:rPr lang="ru-RU" dirty="0"/>
              <a:t> </a:t>
            </a:r>
            <a:r>
              <a:rPr lang="ru-RU" dirty="0" err="1"/>
              <a:t>враховують</a:t>
            </a:r>
            <a:r>
              <a:rPr lang="ru-RU" dirty="0"/>
              <a:t> і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гасіння</a:t>
            </a:r>
            <a:r>
              <a:rPr lang="ru-RU" dirty="0"/>
              <a:t> </a:t>
            </a:r>
            <a:r>
              <a:rPr lang="ru-RU" dirty="0" err="1"/>
              <a:t>пожеж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пожежі</a:t>
            </a:r>
            <a:r>
              <a:rPr lang="ru-RU" dirty="0"/>
              <a:t> в </a:t>
            </a:r>
            <a:r>
              <a:rPr lang="ru-RU" dirty="0" err="1"/>
              <a:t>деревяному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  баграми </a:t>
            </a:r>
            <a:r>
              <a:rPr lang="ru-RU" dirty="0" err="1"/>
              <a:t>видаляють</a:t>
            </a:r>
            <a:r>
              <a:rPr lang="ru-RU" dirty="0"/>
              <a:t> з </a:t>
            </a:r>
            <a:r>
              <a:rPr lang="ru-RU" dirty="0" err="1"/>
              <a:t>вогню</a:t>
            </a:r>
            <a:r>
              <a:rPr lang="ru-RU" dirty="0"/>
              <a:t> </a:t>
            </a:r>
            <a:r>
              <a:rPr lang="ru-RU" dirty="0" err="1"/>
              <a:t>горючі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.</a:t>
            </a:r>
          </a:p>
          <a:p>
            <a:r>
              <a:rPr lang="ru-RU" dirty="0"/>
              <a:t>      </a:t>
            </a:r>
            <a:r>
              <a:rPr lang="ru-RU" dirty="0" err="1"/>
              <a:t>Вогонь</a:t>
            </a:r>
            <a:r>
              <a:rPr lang="ru-RU" dirty="0"/>
              <a:t> </a:t>
            </a:r>
            <a:r>
              <a:rPr lang="ru-RU" dirty="0" err="1"/>
              <a:t>засипають</a:t>
            </a:r>
            <a:r>
              <a:rPr lang="ru-RU" dirty="0"/>
              <a:t> </a:t>
            </a:r>
            <a:r>
              <a:rPr lang="ru-RU" dirty="0" err="1"/>
              <a:t>піском</a:t>
            </a:r>
            <a:r>
              <a:rPr lang="ru-RU" dirty="0"/>
              <a:t>, </a:t>
            </a:r>
            <a:r>
              <a:rPr lang="ru-RU" dirty="0" err="1"/>
              <a:t>накривають</a:t>
            </a:r>
            <a:r>
              <a:rPr lang="ru-RU" dirty="0"/>
              <a:t> </a:t>
            </a:r>
            <a:r>
              <a:rPr lang="ru-RU" dirty="0" err="1"/>
              <a:t>цупкою</a:t>
            </a:r>
            <a:r>
              <a:rPr lang="ru-RU" dirty="0"/>
              <a:t> тканиною, </a:t>
            </a:r>
            <a:r>
              <a:rPr lang="ru-RU" dirty="0" err="1"/>
              <a:t>заливають</a:t>
            </a:r>
            <a:r>
              <a:rPr lang="ru-RU" dirty="0"/>
              <a:t> водою, </a:t>
            </a:r>
            <a:r>
              <a:rPr lang="ru-RU" dirty="0" err="1"/>
              <a:t>піною</a:t>
            </a:r>
            <a:r>
              <a:rPr lang="ru-RU" dirty="0"/>
              <a:t>…Вода, </a:t>
            </a:r>
            <a:r>
              <a:rPr lang="ru-RU" dirty="0" err="1"/>
              <a:t>потрапляючи</a:t>
            </a:r>
            <a:r>
              <a:rPr lang="ru-RU" dirty="0"/>
              <a:t>  на  </a:t>
            </a:r>
            <a:r>
              <a:rPr lang="ru-RU" dirty="0" err="1"/>
              <a:t>палаючу</a:t>
            </a:r>
            <a:r>
              <a:rPr lang="ru-RU" dirty="0"/>
              <a:t> </a:t>
            </a:r>
            <a:r>
              <a:rPr lang="ru-RU" dirty="0" err="1"/>
              <a:t>речовину</a:t>
            </a:r>
            <a:r>
              <a:rPr lang="ru-RU" dirty="0"/>
              <a:t>,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температуру. А </a:t>
            </a:r>
            <a:r>
              <a:rPr lang="ru-RU" dirty="0" err="1"/>
              <a:t>утворена</a:t>
            </a:r>
            <a:r>
              <a:rPr lang="ru-RU" dirty="0"/>
              <a:t> </a:t>
            </a:r>
            <a:r>
              <a:rPr lang="ru-RU" dirty="0" err="1"/>
              <a:t>водяна</a:t>
            </a:r>
            <a:r>
              <a:rPr lang="ru-RU" dirty="0"/>
              <a:t> пара </a:t>
            </a:r>
            <a:r>
              <a:rPr lang="ru-RU" dirty="0" err="1"/>
              <a:t>перешкоджає</a:t>
            </a:r>
            <a:r>
              <a:rPr lang="ru-RU" dirty="0"/>
              <a:t> доступу </a:t>
            </a:r>
            <a:r>
              <a:rPr lang="ru-RU" dirty="0" err="1"/>
              <a:t>повітря</a:t>
            </a:r>
            <a:r>
              <a:rPr lang="ru-RU" dirty="0"/>
              <a:t>.</a:t>
            </a:r>
          </a:p>
          <a:p>
            <a:r>
              <a:rPr lang="ru-RU" dirty="0"/>
              <a:t>     Наше </a:t>
            </a:r>
            <a:r>
              <a:rPr lang="ru-RU" dirty="0" err="1"/>
              <a:t>життя</a:t>
            </a:r>
            <a:r>
              <a:rPr lang="ru-RU" dirty="0"/>
              <a:t>  не </a:t>
            </a:r>
            <a:r>
              <a:rPr lang="ru-RU" dirty="0" err="1"/>
              <a:t>можливе</a:t>
            </a:r>
            <a:r>
              <a:rPr lang="ru-RU" dirty="0"/>
              <a:t> без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горіння</a:t>
            </a:r>
            <a:r>
              <a:rPr lang="ru-RU" dirty="0"/>
              <a:t>. </a:t>
            </a:r>
            <a:r>
              <a:rPr lang="ru-RU" dirty="0" err="1"/>
              <a:t>Тож</a:t>
            </a:r>
            <a:r>
              <a:rPr lang="ru-RU" dirty="0"/>
              <a:t> кожному </a:t>
            </a:r>
            <a:r>
              <a:rPr lang="ru-RU" dirty="0" err="1"/>
              <a:t>необхідно</a:t>
            </a:r>
            <a:r>
              <a:rPr lang="ru-RU" dirty="0"/>
              <a:t> знати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і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горіння</a:t>
            </a:r>
            <a:r>
              <a:rPr lang="ru-RU" dirty="0"/>
              <a:t> й </a:t>
            </a:r>
            <a:r>
              <a:rPr lang="ru-RU" dirty="0" err="1"/>
              <a:t>прийоми</a:t>
            </a:r>
            <a:r>
              <a:rPr lang="ru-RU" dirty="0"/>
              <a:t> </a:t>
            </a:r>
            <a:r>
              <a:rPr lang="ru-RU" dirty="0" err="1"/>
              <a:t>безпечного</a:t>
            </a:r>
            <a:r>
              <a:rPr lang="ru-RU" dirty="0"/>
              <a:t> </a:t>
            </a:r>
            <a:r>
              <a:rPr lang="ru-RU" dirty="0" err="1"/>
              <a:t>поводження</a:t>
            </a:r>
            <a:r>
              <a:rPr lang="ru-RU" dirty="0"/>
              <a:t> з горючими та </a:t>
            </a:r>
            <a:r>
              <a:rPr lang="ru-RU" dirty="0" err="1"/>
              <a:t>вогненебезпечними</a:t>
            </a:r>
            <a:r>
              <a:rPr lang="ru-RU" dirty="0"/>
              <a:t> </a:t>
            </a:r>
            <a:r>
              <a:rPr lang="ru-RU" dirty="0" err="1"/>
              <a:t>речовинами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5021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</TotalTime>
  <Words>1233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 ІСТОРІЯ  ВІДКРИТТЯ  КИСНЮ </vt:lpstr>
      <vt:lpstr>ПРИРОДНІ  КАТАЛІЗАТОРИ –  ФЕРМЕНТИ  </vt:lpstr>
      <vt:lpstr>КОЛООБІГ ОКСИГЕНУ В ПРИРОДІ  </vt:lpstr>
      <vt:lpstr>БІОЛОГІЧНА РОЛЬ ОКСИГЕНУ І КИСНЮ  </vt:lpstr>
      <vt:lpstr>ЗАСТОСУВАННЯ   КИСНЮ  </vt:lpstr>
      <vt:lpstr> ТЕМПЕРАТУРА  ЗАЙМАННЯ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 ВІДКРИТТЯ  КИСНЮ</dc:title>
  <dc:creator>Qwerty</dc:creator>
  <cp:lastModifiedBy>Qwerty</cp:lastModifiedBy>
  <cp:revision>3</cp:revision>
  <dcterms:created xsi:type="dcterms:W3CDTF">2014-03-13T05:07:14Z</dcterms:created>
  <dcterms:modified xsi:type="dcterms:W3CDTF">2014-03-13T05:30:22Z</dcterms:modified>
</cp:coreProperties>
</file>