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William Turner-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British painter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</a:t>
            </a:r>
            <a:r>
              <a:rPr lang="ru-RU" dirty="0" smtClean="0"/>
              <a:t>:</a:t>
            </a:r>
          </a:p>
          <a:p>
            <a:r>
              <a:rPr lang="en-US" dirty="0" err="1" smtClean="0"/>
              <a:t>Alyona</a:t>
            </a:r>
            <a:r>
              <a:rPr lang="en-US" dirty="0" smtClean="0"/>
              <a:t> </a:t>
            </a:r>
            <a:r>
              <a:rPr lang="en-US" dirty="0" err="1" smtClean="0"/>
              <a:t>Kalchenko</a:t>
            </a:r>
            <a:endParaRPr lang="en-US" dirty="0" smtClean="0"/>
          </a:p>
        </p:txBody>
      </p:sp>
    </p:spTree>
  </p:cSld>
  <p:clrMapOvr>
    <a:masterClrMapping/>
  </p:clrMapOvr>
  <p:transition spd="med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42976" y="5572140"/>
            <a:ext cx="7162800" cy="648232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 descr="Rain_Steam_and_Speed_the_Great_Western_Railwa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927" b="14927"/>
          <a:stretch>
            <a:fillRect/>
          </a:stretch>
        </p:blipFill>
        <p:spPr>
          <a:xfrm>
            <a:off x="228600" y="190500"/>
            <a:ext cx="8686800" cy="45958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072074"/>
            <a:ext cx="8075432" cy="85725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“Rain, steam and speed”</a:t>
            </a:r>
            <a:endParaRPr lang="ru-RU" sz="4400" dirty="0"/>
          </a:p>
        </p:txBody>
      </p:sp>
    </p:spTree>
  </p:cSld>
  <p:clrMapOvr>
    <a:masterClrMapping/>
  </p:clrMapOvr>
  <p:transition spd="med" advTm="13000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Britain has produced many talented artists.</a:t>
            </a:r>
          </a:p>
          <a:p>
            <a:pPr>
              <a:buNone/>
            </a:pPr>
            <a:r>
              <a:rPr lang="en-US" dirty="0" smtClean="0"/>
              <a:t>		 William Turner has a special place in the world culture of English painters.</a:t>
            </a:r>
          </a:p>
          <a:p>
            <a:pPr>
              <a:buNone/>
            </a:pPr>
            <a:r>
              <a:rPr lang="en-US" dirty="0" smtClean="0"/>
              <a:t>		His work was exhibited when he was still a teenager. His entire life was devoted to his art. </a:t>
            </a:r>
          </a:p>
          <a:p>
            <a:pPr>
              <a:buNone/>
            </a:pPr>
            <a:r>
              <a:rPr lang="en-US" dirty="0" smtClean="0"/>
              <a:t>		Turner bequeathed much of his work to the nation. The great majority of the paintings are now at Tate Britain.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Conclusion</a:t>
            </a:r>
            <a:endParaRPr lang="ru-RU" sz="4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Tm="45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500174"/>
            <a:ext cx="5786478" cy="28007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</a:t>
            </a:r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you!</a:t>
            </a:r>
            <a:endParaRPr lang="ru-RU" sz="8800" b="1" cap="all" spc="0" dirty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9357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Joseph </a:t>
            </a:r>
            <a:r>
              <a:rPr lang="en-US" dirty="0" err="1" smtClean="0"/>
              <a:t>Mallord</a:t>
            </a:r>
            <a:r>
              <a:rPr lang="en-US" dirty="0" smtClean="0"/>
              <a:t> William Turner</a:t>
            </a:r>
            <a:r>
              <a:rPr lang="ru-RU" dirty="0" smtClean="0"/>
              <a:t>-</a:t>
            </a:r>
            <a:r>
              <a:rPr lang="en-US" dirty="0" smtClean="0"/>
              <a:t>British painter, a master of romantic landscape, watercolorist and printmaker.</a:t>
            </a:r>
          </a:p>
          <a:p>
            <a:pPr>
              <a:buNone/>
            </a:pPr>
            <a:r>
              <a:rPr lang="en-US" dirty="0" smtClean="0"/>
              <a:t>		Turner carefully studied the past masters and modern artists. He was particularly </a:t>
            </a:r>
          </a:p>
          <a:p>
            <a:pPr>
              <a:buNone/>
            </a:pPr>
            <a:r>
              <a:rPr lang="en-US" dirty="0" smtClean="0"/>
              <a:t>   admired  Claude Lorrain. </a:t>
            </a:r>
          </a:p>
          <a:p>
            <a:pPr>
              <a:buNone/>
            </a:pPr>
            <a:r>
              <a:rPr lang="en-US" dirty="0" smtClean="0"/>
              <a:t>		His works include water colors </a:t>
            </a:r>
          </a:p>
          <a:p>
            <a:pPr>
              <a:buNone/>
            </a:pPr>
            <a:r>
              <a:rPr lang="en-US" dirty="0" smtClean="0"/>
              <a:t>	and oils.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Joseph </a:t>
            </a:r>
            <a:r>
              <a:rPr lang="en-US" dirty="0" err="1" smtClean="0">
                <a:solidFill>
                  <a:schemeClr val="accent1"/>
                </a:solidFill>
              </a:rPr>
              <a:t>Mallord</a:t>
            </a:r>
            <a:r>
              <a:rPr lang="en-US" dirty="0" smtClean="0">
                <a:solidFill>
                  <a:schemeClr val="accent1"/>
                </a:solidFill>
              </a:rPr>
              <a:t> William Turner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(1775-1851)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214686"/>
            <a:ext cx="2643206" cy="33767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60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6466">
            <a:off x="6669229" y="3857097"/>
            <a:ext cx="2268177" cy="17842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976449">
            <a:off x="148307" y="3563041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772400" cy="1828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most famous master paintings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2928934"/>
            <a:ext cx="4572000" cy="1926048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9756">
            <a:off x="4416781" y="4534685"/>
            <a:ext cx="2533650" cy="1800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554551">
            <a:off x="2070186" y="3909696"/>
            <a:ext cx="2533650" cy="1809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429825">
            <a:off x="2101256" y="2439395"/>
            <a:ext cx="2571750" cy="1781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06925">
            <a:off x="4528908" y="3308775"/>
            <a:ext cx="2428892" cy="15706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41040">
            <a:off x="434097" y="1702120"/>
            <a:ext cx="1649175" cy="2106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976449">
            <a:off x="148307" y="3563040"/>
            <a:ext cx="2447925" cy="1866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41040">
            <a:off x="434097" y="1702119"/>
            <a:ext cx="1649175" cy="21068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2976" y="5715016"/>
            <a:ext cx="7162800" cy="6482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picture made ​​famous artist.</a:t>
            </a:r>
            <a:endParaRPr lang="ru-RU" sz="3200" dirty="0"/>
          </a:p>
        </p:txBody>
      </p:sp>
      <p:pic>
        <p:nvPicPr>
          <p:cNvPr id="7" name="Рисунок 6" descr="Keyes_Mill,_Pembur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264" b="13264"/>
          <a:stretch>
            <a:fillRect/>
          </a:stretch>
        </p:blipFill>
        <p:spPr>
          <a:xfrm>
            <a:off x="228600" y="189968"/>
            <a:ext cx="8686800" cy="45963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075432" cy="562672"/>
          </a:xfrm>
        </p:spPr>
        <p:txBody>
          <a:bodyPr>
            <a:no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“Water mill”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7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ru-RU" sz="2000" dirty="0"/>
          </a:p>
        </p:txBody>
      </p:sp>
      <p:pic>
        <p:nvPicPr>
          <p:cNvPr id="7" name="Рисунок 6" descr="800px-Joseph_Mallord_William_Turner_08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07" b="7907"/>
          <a:stretch>
            <a:fillRect/>
          </a:stretch>
        </p:blipFill>
        <p:spPr>
          <a:xfrm>
            <a:off x="228600" y="189968"/>
            <a:ext cx="8686800" cy="45963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072074"/>
            <a:ext cx="8075432" cy="562672"/>
          </a:xfrm>
        </p:spPr>
        <p:txBody>
          <a:bodyPr>
            <a:noAutofit/>
          </a:bodyPr>
          <a:lstStyle/>
          <a:p>
            <a:r>
              <a:rPr lang="en-US" sz="4400" dirty="0" smtClean="0"/>
              <a:t>“Blizzard. Hannibal crossing the Alps”</a:t>
            </a:r>
            <a:endParaRPr lang="ru-RU" sz="4400" dirty="0"/>
          </a:p>
        </p:txBody>
      </p:sp>
    </p:spTree>
  </p:cSld>
  <p:clrMapOvr>
    <a:masterClrMapping/>
  </p:clrMapOvr>
  <p:transition spd="med" advTm="13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42976" y="5643578"/>
            <a:ext cx="7162800" cy="648232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6" name="Рисунок 5" descr="800px-Turner_Dido_Building_Carthag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420" b="11420"/>
          <a:stretch>
            <a:fillRect/>
          </a:stretch>
        </p:blipFill>
        <p:spPr>
          <a:xfrm>
            <a:off x="228600" y="190500"/>
            <a:ext cx="8686800" cy="45243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143512"/>
            <a:ext cx="8075432" cy="642942"/>
          </a:xfrm>
        </p:spPr>
        <p:txBody>
          <a:bodyPr>
            <a:noAutofit/>
          </a:bodyPr>
          <a:lstStyle/>
          <a:p>
            <a:r>
              <a:rPr lang="en-US" sz="4400" dirty="0" smtClean="0"/>
              <a:t>“Dido, the founder of Carthage”</a:t>
            </a:r>
            <a:endParaRPr lang="ru-RU" sz="4400" dirty="0"/>
          </a:p>
        </p:txBody>
      </p:sp>
    </p:spTree>
  </p:cSld>
  <p:clrMapOvr>
    <a:masterClrMapping/>
  </p:clrMapOvr>
  <p:transition spd="med" advTm="13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285852" y="5857892"/>
            <a:ext cx="7162800" cy="648232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 descr="William_Turner._Arundel_Castle,_with_Rainbow._c._1824._Watercolour_on_paper._British_Museu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91" b="10591"/>
          <a:stretch>
            <a:fillRect/>
          </a:stretch>
        </p:blipFill>
        <p:spPr>
          <a:xfrm>
            <a:off x="228600" y="190500"/>
            <a:ext cx="8686800" cy="45958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214950"/>
            <a:ext cx="8075432" cy="78581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“Rainbow over Arundel Castle”</a:t>
            </a:r>
            <a:endParaRPr lang="ru-RU" sz="4400" dirty="0"/>
          </a:p>
        </p:txBody>
      </p:sp>
    </p:spTree>
  </p:cSld>
  <p:clrMapOvr>
    <a:masterClrMapping/>
  </p:clrMapOvr>
  <p:transition spd="med" advTm="13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41232" y="5572140"/>
            <a:ext cx="7162800" cy="519494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 descr="Turner,_J._M._W._-_The_Grand_Canal_-_Venic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62" b="15162"/>
          <a:stretch>
            <a:fillRect/>
          </a:stretch>
        </p:blipFill>
        <p:spPr>
          <a:xfrm>
            <a:off x="228600" y="190500"/>
            <a:ext cx="8686800" cy="47386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075432" cy="778456"/>
          </a:xfrm>
        </p:spPr>
        <p:txBody>
          <a:bodyPr>
            <a:noAutofit/>
          </a:bodyPr>
          <a:lstStyle/>
          <a:p>
            <a:r>
              <a:rPr lang="en-US" sz="4400" dirty="0" smtClean="0"/>
              <a:t>“Grand Canal”</a:t>
            </a:r>
            <a:endParaRPr lang="ru-RU" sz="4400" dirty="0"/>
          </a:p>
        </p:txBody>
      </p:sp>
    </p:spTree>
  </p:cSld>
  <p:clrMapOvr>
    <a:masterClrMapping/>
  </p:clrMapOvr>
  <p:transition spd="med" advTm="13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 descr="800px-Turner,_J._M._W._-_The_Fighting_Téméraire_tugged_to_her_last_Berth_to_be_brok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433" b="14433"/>
          <a:stretch>
            <a:fillRect/>
          </a:stretch>
        </p:blipFill>
        <p:spPr>
          <a:xfrm>
            <a:off x="228600" y="190500"/>
            <a:ext cx="8686800" cy="45958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929198"/>
            <a:ext cx="8075432" cy="562672"/>
          </a:xfrm>
        </p:spPr>
        <p:txBody>
          <a:bodyPr>
            <a:noAutofit/>
          </a:bodyPr>
          <a:lstStyle/>
          <a:p>
            <a:r>
              <a:rPr lang="en-US" sz="4400" dirty="0" smtClean="0"/>
              <a:t>“The last flight of the ship "Brave"</a:t>
            </a:r>
            <a:endParaRPr lang="ru-RU" sz="4400" dirty="0"/>
          </a:p>
        </p:txBody>
      </p:sp>
    </p:spTree>
  </p:cSld>
  <p:clrMapOvr>
    <a:masterClrMapping/>
  </p:clrMapOvr>
  <p:transition spd="med" advTm="13000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</TotalTime>
  <Words>69</Words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William Turner-  British painter </vt:lpstr>
      <vt:lpstr>Joseph Mallord William Turner (1775-1851) </vt:lpstr>
      <vt:lpstr>The most famous master paintings </vt:lpstr>
      <vt:lpstr>“Water mill”</vt:lpstr>
      <vt:lpstr>“Blizzard. Hannibal crossing the Alps”</vt:lpstr>
      <vt:lpstr>“Dido, the founder of Carthage”</vt:lpstr>
      <vt:lpstr>“Rainbow over Arundel Castle”</vt:lpstr>
      <vt:lpstr>“Grand Canal”</vt:lpstr>
      <vt:lpstr>“The last flight of the ship "Brave"</vt:lpstr>
      <vt:lpstr>“Rain, steam and speed”</vt:lpstr>
      <vt:lpstr>Conclusion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99</cp:revision>
  <dcterms:modified xsi:type="dcterms:W3CDTF">2014-02-12T19:35:12Z</dcterms:modified>
</cp:coreProperties>
</file>