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27725F-891B-4367-9426-43CF816B2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C947-7A5B-48F7-AA90-5C2F03F1A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53AF1-7AA1-4A24-91A9-011E34D37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9A36-4078-494A-A180-B85CC2F10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E947-1832-43A9-A603-4B5CB403D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A0EB-36F1-45D1-ABEB-BC018D72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EF31-B858-4F80-8122-1E4296F9D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A236-6BD5-4784-9219-AFF56198B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31BB-4976-4874-8892-2B7E7380B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00046-7F2E-4582-AEF3-C02E11C06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C070-969C-4EBF-B5BF-65C8E77A3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47A6293B-D635-4358-AC21-C861575D7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404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0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Багатоатомн</a:t>
            </a:r>
            <a:r>
              <a:rPr lang="uk-UA" sz="6000" b="1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і </a:t>
            </a:r>
            <a:br>
              <a:rPr lang="uk-UA" sz="6000" b="1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6000" b="1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спирти</a:t>
            </a:r>
            <a:endParaRPr lang="ru-RU" sz="6000" b="1" i="0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97" name="WordArt 17"/>
          <p:cNvSpPr>
            <a:spLocks noChangeArrowheads="1" noChangeShapeType="1" noTextEdit="1"/>
          </p:cNvSpPr>
          <p:nvPr/>
        </p:nvSpPr>
        <p:spPr bwMode="auto">
          <a:xfrm>
            <a:off x="2700338" y="3716338"/>
            <a:ext cx="3816350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Гліцерин</a:t>
            </a:r>
          </a:p>
        </p:txBody>
      </p:sp>
    </p:spTree>
    <p:custDataLst>
      <p:tags r:id="rId1"/>
    </p:custDataLst>
  </p:cSld>
  <p:clrMapOvr>
    <a:masterClrMapping/>
  </p:clrMapOvr>
  <p:transition advTm="5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/>
      <p:bldP spid="460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827088" y="549275"/>
            <a:ext cx="7561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Гліцерин (пропантриол-1, 2,3) - найпростіший представник трьохатомних спиртів. Являє собою в'язку прозору рідину, дуже гігроскопічна, змішується з водою в будь-яких пропорціях. Солодка на смак. (Т. плав.18 ° </a:t>
            </a:r>
            <a:r>
              <a:rPr lang="en-US" b="1"/>
              <a:t>C </a:t>
            </a:r>
            <a:r>
              <a:rPr lang="ru-RU" b="1"/>
              <a:t>Т. кіп.290 ° </a:t>
            </a:r>
            <a:r>
              <a:rPr lang="en-US" b="1"/>
              <a:t>C)</a:t>
            </a:r>
            <a:endParaRPr lang="ru-RU"/>
          </a:p>
        </p:txBody>
      </p:sp>
      <p:pic>
        <p:nvPicPr>
          <p:cNvPr id="53265" name="Picture 17" descr="200px-Sample_of_Glycer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989138"/>
            <a:ext cx="268446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72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989138"/>
            <a:ext cx="309086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8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9750" y="184467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Дегідратація (З утворенням токсичного акролеїну):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042988" y="2276475"/>
            <a:ext cx="61928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52525"/>
                </a:solidFill>
              </a:rPr>
              <a:t>HOCH2CH(OH)-CH2OH         H2C=CH-CHO + 2 H2O</a:t>
            </a:r>
            <a:r>
              <a:rPr lang="ru-RU"/>
              <a:t> </a:t>
            </a:r>
            <a:endParaRPr lang="ru-RU" b="1">
              <a:solidFill>
                <a:srgbClr val="252525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57358" name="Picture 14" descr="\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2349500"/>
            <a:ext cx="2873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39750" y="2708275"/>
            <a:ext cx="73453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2. Взаємодія з кислотами:</a:t>
            </a:r>
          </a:p>
          <a:p>
            <a:pPr>
              <a:spcBef>
                <a:spcPct val="50000"/>
              </a:spcBef>
            </a:pPr>
            <a:r>
              <a:rPr lang="ru-RU"/>
              <a:t>А) Щавельна кислота:</a:t>
            </a:r>
          </a:p>
        </p:txBody>
      </p:sp>
      <p:pic>
        <p:nvPicPr>
          <p:cNvPr id="57361" name="Picture 17" descr="ch-9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213100"/>
            <a:ext cx="57546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611188" y="47974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Б) Азотна кислота:</a:t>
            </a:r>
          </a:p>
        </p:txBody>
      </p:sp>
      <p:pic>
        <p:nvPicPr>
          <p:cNvPr id="57364" name="Picture 20" descr="Image77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4868863"/>
            <a:ext cx="489743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5" name="Rectangle 21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pPr eaLnBrk="1" hangingPunct="1"/>
            <a:r>
              <a:rPr lang="ru-RU" smtClean="0"/>
              <a:t>Хімічні властивості: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755650" y="1341438"/>
            <a:ext cx="7848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Хімічні властивості:</a:t>
            </a:r>
            <a:r>
              <a:rPr lang="ru-RU" sz="1600" b="1"/>
              <a:t>гліцерину типові  для багатоатомних спиртів. </a:t>
            </a:r>
          </a:p>
        </p:txBody>
      </p:sp>
    </p:spTree>
    <p:custDataLst>
      <p:tags r:id="rId1"/>
    </p:custDataLst>
  </p:cSld>
  <p:clrMapOvr>
    <a:masterClrMapping/>
  </p:clrMapOvr>
  <p:transition advTm="32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5" grpId="0"/>
      <p:bldP spid="57359" grpId="0"/>
      <p:bldP spid="57362" grpId="0"/>
      <p:bldP spid="57365" grpId="0"/>
      <p:bldP spid="573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042988" y="981075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3. Взаємодія з  металами:</a:t>
            </a:r>
          </a:p>
        </p:txBody>
      </p:sp>
      <p:pic>
        <p:nvPicPr>
          <p:cNvPr id="63495" name="Picture 7" descr="image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773238"/>
            <a:ext cx="3371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2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-242888"/>
            <a:ext cx="7696200" cy="1143001"/>
          </a:xfrm>
        </p:spPr>
        <p:txBody>
          <a:bodyPr/>
          <a:lstStyle/>
          <a:p>
            <a:pPr eaLnBrk="1" hangingPunct="1"/>
            <a:r>
              <a:rPr lang="ru-RU" smtClean="0"/>
              <a:t>отримання: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11188" y="1700213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Взаємодія жирів з лугом (омилення):</a:t>
            </a:r>
          </a:p>
        </p:txBody>
      </p:sp>
      <p:pic>
        <p:nvPicPr>
          <p:cNvPr id="65543" name="Picture 7" descr="hm_e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060575"/>
            <a:ext cx="4010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39750" y="3500438"/>
            <a:ext cx="80645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2. Синтез гліцерину з пропилену:</a:t>
            </a:r>
          </a:p>
          <a:p>
            <a:pPr>
              <a:spcBef>
                <a:spcPct val="50000"/>
              </a:spcBef>
            </a:pPr>
            <a:r>
              <a:rPr lang="ru-RU" sz="1600"/>
              <a:t>А) Більшість синтетичних методів отримання гліцерину засноване на використанні пропілену як вихідного продукту. Хлоруванням пропілену при 450-500 ° С отримують аллілхлорід, при при з'єднанні до останнього хлорнуватисту кислоти утворюються хлоргідрин, наприклад, які при омиленні лугом перетворюються на гліцерин.</a:t>
            </a:r>
            <a:endParaRPr lang="ru-RU" sz="1200" b="1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611188" y="765175"/>
            <a:ext cx="8208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Гліцерин вперше був отриманий в 1779 році Шеєле при омиленні жирів у присутності оксидів свинцю. Основну масу гліцерину отримують як побічний продукт при омиленні жирів.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39750" y="5229225"/>
            <a:ext cx="8137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Б) метод отримання гліцерину окисленням пропилену в акролеїн; при пропущенні суміші парів акролеїну і ізопропілового спирту через суміш </a:t>
            </a:r>
            <a:r>
              <a:rPr lang="en-US" sz="1400" b="1"/>
              <a:t>ZnO - MgO </a:t>
            </a:r>
            <a:r>
              <a:rPr lang="ru-RU" sz="1400" b="1"/>
              <a:t>каталізатор утворюється алліловий спирт. Він при 60-70 ° </a:t>
            </a:r>
            <a:r>
              <a:rPr lang="en-US" sz="1400" b="1"/>
              <a:t>C </a:t>
            </a:r>
            <a:r>
              <a:rPr lang="ru-RU" sz="1400" b="1"/>
              <a:t>у водному розчині перекису водню перетворюється на гліцерин.</a:t>
            </a:r>
          </a:p>
        </p:txBody>
      </p:sp>
    </p:spTree>
    <p:custDataLst>
      <p:tags r:id="rId1"/>
    </p:custDataLst>
  </p:cSld>
  <p:clrMapOvr>
    <a:masterClrMapping/>
  </p:clrMapOvr>
  <p:transition advTm="76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4" grpId="0"/>
      <p:bldP spid="65565" grpId="0"/>
      <p:bldP spid="655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застосування: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79388" y="1909763"/>
            <a:ext cx="86407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Область застосування гліцерину різноманітна: харчова промисловість, тютюнове виробництво, медична промисловість, виробництво миючих і косметичних засобів, сільське господарство, текстильна і паперова галузі, виробництво пластмас, лакофарбова промисловість, електротехніка та радіотехніка.</a:t>
            </a:r>
          </a:p>
          <a:p>
            <a:pPr algn="ctr"/>
            <a:r>
              <a:rPr lang="ru-RU"/>
              <a:t>Гліцерин відноситься до групи стабілізаторів володіють властивостями зберігати і збільшувати ступінь в'язкості, а так само консистенції харчових продуктів (використовується як емульгатора).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95288" y="4292600"/>
            <a:ext cx="8569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Оскільки гліцерин добре піддається желирование, на відміну наприклад від етанолу, і як і етанол горить без запаху і сажи, його використовують для виготовлення високоякісних прозорих свічок.</a:t>
            </a:r>
          </a:p>
        </p:txBody>
      </p:sp>
    </p:spTree>
    <p:custDataLst>
      <p:tags r:id="rId1"/>
    </p:custDataLst>
  </p:cSld>
  <p:clrMapOvr>
    <a:masterClrMapping/>
  </p:clrMapOvr>
  <p:transition advTm="44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1" grpId="0"/>
      <p:bldP spid="675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1.5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3|4.1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5|8.4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11|9.6|2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30.6"/>
</p:tagLst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150</TotalTime>
  <Words>314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Wingdings</vt:lpstr>
      <vt:lpstr>Calibri</vt:lpstr>
      <vt:lpstr>Times New Roman</vt:lpstr>
      <vt:lpstr>Студия</vt:lpstr>
      <vt:lpstr>Багатоатомні  спирти</vt:lpstr>
      <vt:lpstr>Слайд 2</vt:lpstr>
      <vt:lpstr>Хімічні властивості:</vt:lpstr>
      <vt:lpstr>Слайд 4</vt:lpstr>
      <vt:lpstr>отримання:</vt:lpstr>
      <vt:lpstr>застосування: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Спирты</dc:title>
  <dc:creator>User</dc:creator>
  <cp:lastModifiedBy>Anzhela</cp:lastModifiedBy>
  <cp:revision>7</cp:revision>
  <dcterms:created xsi:type="dcterms:W3CDTF">2013-11-05T15:52:45Z</dcterms:created>
  <dcterms:modified xsi:type="dcterms:W3CDTF">2014-01-04T13:02:28Z</dcterms:modified>
</cp:coreProperties>
</file>