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1FB07-EB9B-4909-8111-9D628BF21213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92252-029E-47E8-B7E8-B37422FAD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2252-029E-47E8-B7E8-B37422FAD1D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eehoney.com.ua/heart_main.html" TargetMode="External"/><Relationship Id="rId7" Type="http://schemas.openxmlformats.org/officeDocument/2006/relationships/hyperlink" Target="http://narmedzona.ru/index.php/primenenije-meda-v-narodnoj-medicine" TargetMode="External"/><Relationship Id="rId2" Type="http://schemas.openxmlformats.org/officeDocument/2006/relationships/hyperlink" Target="http://medovyi.spas9.ru/s_6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dessa-daily.com.ua/news/med-i-korica.html" TargetMode="External"/><Relationship Id="rId5" Type="http://schemas.openxmlformats.org/officeDocument/2006/relationships/hyperlink" Target="http://nmkd.ru/lechenie-medom/" TargetMode="External"/><Relationship Id="rId4" Type="http://schemas.openxmlformats.org/officeDocument/2006/relationships/hyperlink" Target="http://blog.i.ua/community/4335/106731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636912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Презентация по химии </a:t>
            </a:r>
            <a:endParaRPr lang="ru-RU" sz="9600" dirty="0"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3717032"/>
          </a:xfrm>
        </p:spPr>
        <p:txBody>
          <a:bodyPr anchor="ctr"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  <a:t>на тему:</a:t>
            </a:r>
          </a:p>
          <a:p>
            <a: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  <a:t>«Мёд»</a:t>
            </a:r>
            <a:endParaRPr lang="ru-RU" sz="6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04048" cy="3645024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Мёд имеет очень широкое применение в области медицины. Мёд используют при простудных заболеваниях , бронхиальной астме, почечных болезнях, желудочно-кишечных заболеваниях. Также мёд применяют при лечении ожогов, ран и язв.</a:t>
            </a:r>
            <a:endParaRPr lang="ru-RU" sz="24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148064" y="3861048"/>
            <a:ext cx="3816424" cy="29969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 полезен мёд людям, имеющим проблемы с сердечно-сосудистой системой: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заболевания сердца;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ослабленная сердечная мышца;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гипертоническая болезнь;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сосудистые заболевания ног.</a:t>
            </a:r>
          </a:p>
        </p:txBody>
      </p:sp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717033"/>
            <a:ext cx="5039745" cy="3140968"/>
          </a:xfrm>
          <a:prstGeom prst="rect">
            <a:avLst/>
          </a:prstGeom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9" y="0"/>
            <a:ext cx="4139952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3968" y="1"/>
            <a:ext cx="4860032" cy="2996951"/>
          </a:xfrm>
        </p:spPr>
        <p:txBody>
          <a:bodyPr>
            <a:noAutofit/>
          </a:bodyPr>
          <a:lstStyle/>
          <a:p>
            <a:pPr algn="ctr"/>
            <a:r>
              <a:rPr lang="ru-RU" sz="3600" b="0" i="1" cap="none" dirty="0" smtClean="0">
                <a:latin typeface="Times New Roman" pitchFamily="18" charset="0"/>
                <a:cs typeface="Times New Roman" pitchFamily="18" charset="0"/>
              </a:rPr>
              <a:t>Мёд входит в состав многих питательных масок для тела, лица, волос и ногтей человека. </a:t>
            </a:r>
            <a:endParaRPr lang="ru-RU" sz="3600" b="0" i="1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03d9f00f79c10815bdcaaed425e40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94557" cy="3024336"/>
          </a:xfrm>
          <a:prstGeom prst="rect">
            <a:avLst/>
          </a:prstGeom>
        </p:spPr>
      </p:pic>
      <p:pic>
        <p:nvPicPr>
          <p:cNvPr id="10" name="Рисунок 9" descr="эстет фон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0928"/>
            <a:ext cx="9144000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0"/>
            <a:ext cx="3779912" cy="6858000"/>
          </a:xfrm>
        </p:spPr>
        <p:txBody>
          <a:bodyPr>
            <a:noAutofit/>
          </a:bodyPr>
          <a:lstStyle/>
          <a:p>
            <a:r>
              <a:rPr lang="ru-RU" sz="1700" b="0" cap="none" dirty="0" smtClean="0">
                <a:latin typeface="Times New Roman" pitchFamily="18" charset="0"/>
                <a:cs typeface="Times New Roman" pitchFamily="18" charset="0"/>
              </a:rPr>
              <a:t>В состав мёда входит до 70 различных полезных веществ. Основные питательные вещества  — сахара, белки, витамины, минералы, ферменты.</a:t>
            </a:r>
            <a:br>
              <a:rPr lang="ru-RU" sz="17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0" cap="none" dirty="0" smtClean="0">
                <a:latin typeface="Times New Roman" pitchFamily="18" charset="0"/>
                <a:cs typeface="Times New Roman" pitchFamily="18" charset="0"/>
              </a:rPr>
              <a:t>Ферменты, содержащиеся в меде, способствуют пищеварению, стимулируют секреторную функцию желудка и кишечника, улучшают усваивание пищи.</a:t>
            </a:r>
            <a:br>
              <a:rPr lang="ru-RU" sz="17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0" cap="none" dirty="0" smtClean="0">
                <a:latin typeface="Times New Roman" pitchFamily="18" charset="0"/>
                <a:cs typeface="Times New Roman" pitchFamily="18" charset="0"/>
              </a:rPr>
              <a:t>У детей, людей пожилого возраста, а также при различных заболеваниях в организме мало вырабатывается фермента амилазы. Поэтому во многих странах мёд широко используют в питании школьников, военных, спортсменов. </a:t>
            </a:r>
            <a:br>
              <a:rPr lang="ru-RU" sz="17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0" cap="none" dirty="0" smtClean="0">
                <a:latin typeface="Times New Roman" pitchFamily="18" charset="0"/>
                <a:cs typeface="Times New Roman" pitchFamily="18" charset="0"/>
              </a:rPr>
              <a:t>Органические кислоты мёда тоже положительно влияют на процессы пищеварения. Они улучшают аппетит, секреторную функцию слизистой оболочки  желудка.</a:t>
            </a:r>
            <a:br>
              <a:rPr lang="ru-RU" sz="17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0" cap="none" dirty="0" smtClean="0">
                <a:latin typeface="Times New Roman" pitchFamily="18" charset="0"/>
                <a:cs typeface="Times New Roman" pitchFamily="18" charset="0"/>
              </a:rPr>
              <a:t>Мёд входит в состав многих лекарств как в традиционной, так и в народной медицине.</a:t>
            </a:r>
            <a:br>
              <a:rPr lang="ru-RU" sz="1700" b="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1700" b="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14889"/>
            <a:ext cx="5364088" cy="3343111"/>
          </a:xfrm>
          <a:prstGeom prst="rect">
            <a:avLst/>
          </a:prstGeom>
        </p:spPr>
      </p:pic>
      <p:pic>
        <p:nvPicPr>
          <p:cNvPr id="5" name="Рисунок 4" descr="eG8Qwim6R2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5364088" cy="3596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0"/>
            <a:ext cx="7200800" cy="69269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Зачем нужно есть мёд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764704"/>
            <a:ext cx="4788024" cy="2592288"/>
          </a:xfrm>
        </p:spPr>
        <p:txBody>
          <a:bodyPr>
            <a:noAutofit/>
          </a:bodyPr>
          <a:lstStyle/>
          <a:p>
            <a:r>
              <a:rPr lang="ru-RU" sz="2000" b="0" i="1" dirty="0" smtClean="0">
                <a:latin typeface="Times New Roman" pitchFamily="18" charset="0"/>
                <a:cs typeface="Times New Roman" pitchFamily="18" charset="0"/>
              </a:rPr>
              <a:t>Мёд защищает организм от рака и болезней сердца. Главными защитниками являются содержащиеся в мёде мощные пищевые антиоксиданты - </a:t>
            </a:r>
            <a:r>
              <a:rPr lang="ru-RU" sz="2000" b="0" i="1" dirty="0" err="1" smtClean="0">
                <a:latin typeface="Times New Roman" pitchFamily="18" charset="0"/>
                <a:cs typeface="Times New Roman" pitchFamily="18" charset="0"/>
              </a:rPr>
              <a:t>флавоноиды</a:t>
            </a:r>
            <a:r>
              <a:rPr lang="ru-RU" sz="2000" b="0" i="1" dirty="0" smtClean="0">
                <a:latin typeface="Times New Roman" pitchFamily="18" charset="0"/>
                <a:cs typeface="Times New Roman" pitchFamily="18" charset="0"/>
              </a:rPr>
              <a:t>. Врачи говорят, что если сердечники будут в течение 1-2 месяцев принимать по 50 г меда в день, то их общее состояние обязательно улучшится.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3429000"/>
            <a:ext cx="4572000" cy="3429000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Мёд является природным антидепрессантом. Считается, что люди, принимающие его по утрам, легче справляются с синдромом хронической усталости, который в последнее время особенно распространена среди жителей крупных городов. Они менее агрессивны, раздражительны, менее восприимчивы к различным стрессовым ситуациям.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0" y="836712"/>
            <a:ext cx="4572000" cy="237626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600" b="0" i="1" dirty="0" smtClean="0">
                <a:latin typeface="Times New Roman" pitchFamily="18" charset="0"/>
                <a:cs typeface="Times New Roman" pitchFamily="18" charset="0"/>
              </a:rPr>
              <a:t>Мёд - отличный </a:t>
            </a:r>
            <a:r>
              <a:rPr lang="ru-RU" sz="2600" b="0" i="1" dirty="0" err="1" smtClean="0">
                <a:latin typeface="Times New Roman" pitchFamily="18" charset="0"/>
                <a:cs typeface="Times New Roman" pitchFamily="18" charset="0"/>
              </a:rPr>
              <a:t>пробиотик</a:t>
            </a:r>
            <a:r>
              <a:rPr lang="ru-RU" sz="2600" b="0" i="1" dirty="0" smtClean="0">
                <a:latin typeface="Times New Roman" pitchFamily="18" charset="0"/>
                <a:cs typeface="Times New Roman" pitchFamily="18" charset="0"/>
              </a:rPr>
              <a:t>. Он улучшает пищеварение и восстанавливает полезную микрофлору организма, поскольку включает в себя до шести видов </a:t>
            </a:r>
            <a:r>
              <a:rPr lang="ru-RU" sz="2600" b="0" i="1" dirty="0" err="1" smtClean="0">
                <a:latin typeface="Times New Roman" pitchFamily="18" charset="0"/>
                <a:cs typeface="Times New Roman" pitchFamily="18" charset="0"/>
              </a:rPr>
              <a:t>лактобацилл</a:t>
            </a:r>
            <a:r>
              <a:rPr lang="ru-RU" sz="2600" b="0" i="1" dirty="0" smtClean="0">
                <a:latin typeface="Times New Roman" pitchFamily="18" charset="0"/>
                <a:cs typeface="Times New Roman" pitchFamily="18" charset="0"/>
              </a:rPr>
              <a:t> и четырех видов </a:t>
            </a:r>
            <a:r>
              <a:rPr lang="ru-RU" sz="2600" b="0" i="1" dirty="0" err="1" smtClean="0">
                <a:latin typeface="Times New Roman" pitchFamily="18" charset="0"/>
                <a:cs typeface="Times New Roman" pitchFamily="18" charset="0"/>
              </a:rPr>
              <a:t>бифидобактерий</a:t>
            </a:r>
            <a:r>
              <a:rPr lang="ru-RU" sz="2600" b="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355976" y="3356992"/>
            <a:ext cx="4788025" cy="3501008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Мёд полезен для ума. Вместо привычного бутерброда с сыром или колбасой по утрам лучше съесть немного меда. Белковая пища, необходимая для стимулирования мышечной деятельности, необходима организму в 11-12 часов. С 7 до 9 часов важнее всего настроить на работу мозг. Мед наилучшим образом «заряжает» мозг энергией, что одинаково важна как для взрослых, так и для детей.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98072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Несколько народных рецептов с использованием мёда: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1052736"/>
            <a:ext cx="4355976" cy="1584176"/>
          </a:xfrm>
        </p:spPr>
        <p:txBody>
          <a:bodyPr>
            <a:no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УКУСЫ НАСЕКОМЫХ: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Смесь 1 части меда на 2 части теплой воды с добавлением маленькой ч.л. корицы медленно втирать в </a:t>
            </a:r>
            <a:r>
              <a:rPr lang="ru-RU" sz="1600" b="0" i="1" dirty="0" err="1" smtClean="0">
                <a:latin typeface="Times New Roman" pitchFamily="18" charset="0"/>
                <a:cs typeface="Times New Roman" pitchFamily="18" charset="0"/>
              </a:rPr>
              <a:t>зудящюю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 часть тела. Замечено, что боль уменьшается через 1-2 минуты.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708920"/>
            <a:ext cx="4283968" cy="41490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Медовый шампунь для придания мягкости волосам:</a:t>
            </a:r>
          </a:p>
          <a:p>
            <a:pPr marL="0">
              <a:buNone/>
            </a:pP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Следует залить 100 мл. воды 30 гр. ромашки и оставить настаиваться на час. Полученный в итоге раствор процедить, а к нему добавить маленькую ложечку меда. Уже вымытые и просушенные волосы нужно смочить таким медовым шампунем и оставить под шапочкой на минут 30-40. Ополаскивать волосы лучше отваром трав.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427983" y="1196752"/>
            <a:ext cx="4716017" cy="5661248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Простудные заболевания: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Принимать на ночь 1 ст. л. липового или донникового меда на стакан горячего молока;</a:t>
            </a:r>
          </a:p>
          <a:p>
            <a:pPr marL="0" algn="ctr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Залить 1 л горячей воды 1 стакан плодов калины, кипятить примерно 8-10 мин</a:t>
            </a: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, процедить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 добавить 3 ст. л. меда. Пить  3 — 4 раза в день по 1/2стакана;</a:t>
            </a:r>
          </a:p>
          <a:p>
            <a:pPr marL="0" algn="ctr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 целью профилактики простудных заболеваний принимать на ночь чай из сухих плодов шиповника с медом.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/>
          <a:lstStyle/>
          <a:p>
            <a:r>
              <a:rPr lang="ru-RU" sz="6600" b="1" i="1" u="sng" dirty="0" smtClean="0">
                <a:solidFill>
                  <a:srgbClr val="FF0000"/>
                </a:solidFill>
                <a:latin typeface="Monotype Corsiva" pitchFamily="66" charset="0"/>
              </a:rPr>
              <a:t>Вывод:</a:t>
            </a:r>
            <a:endParaRPr lang="ru-RU" sz="6600" b="1" i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Мёд – очень полезный и вкусный продукт. В процессе подготовки презентации я узнала много интересной информации о мёде, например, классификацию мёда; множество рецептов народной медицины с использованием мёда; влияние мёда на организм человека и лечебные свойства мёда.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http://medovyi.spas9.ru/s_61.htm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http://beehoney.com.ua/heart_main.html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http://blog.i.ua/community/4335/1067311/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http://nmkd.ru/lechenie-medom/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http://odessa-daily.com.ua/news/med-i-korica.html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http://narmedzona.ru/index.php/primenenije-meda-v-narodnoj-medicine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6600" b="1" i="1" u="sng" dirty="0" smtClean="0">
                <a:solidFill>
                  <a:srgbClr val="FF0000"/>
                </a:solidFill>
                <a:latin typeface="Monotype Corsiva" pitchFamily="66" charset="0"/>
              </a:rPr>
              <a:t>Тема: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600" dirty="0" smtClean="0">
                <a:latin typeface="Monotype Corsiva" pitchFamily="66" charset="0"/>
              </a:rPr>
              <a:t>Мёд. Его свойства и разнообразие. Мёд в жизни человека.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6000" b="1" i="1" u="sng" dirty="0" smtClean="0">
                <a:solidFill>
                  <a:srgbClr val="FF0000"/>
                </a:solidFill>
                <a:latin typeface="Monotype Corsiva" pitchFamily="66" charset="0"/>
              </a:rPr>
              <a:t>Цель: </a:t>
            </a: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Изучить свойства мёда, определить его место и роль в повседневной жизни человека. Выяснить интересные и полезные факты о мёде.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340768"/>
          </a:xfrm>
        </p:spPr>
        <p:txBody>
          <a:bodyPr>
            <a:normAutofit/>
          </a:bodyPr>
          <a:lstStyle/>
          <a:p>
            <a:r>
              <a:rPr lang="ru-RU" sz="7200" b="1" i="1" u="sng" dirty="0" smtClean="0">
                <a:solidFill>
                  <a:srgbClr val="FF0000"/>
                </a:solidFill>
                <a:latin typeface="Monotype Corsiva" pitchFamily="66" charset="0"/>
              </a:rPr>
              <a:t>План презентации</a:t>
            </a:r>
            <a:r>
              <a:rPr lang="ru-RU" sz="7200" b="1" i="1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  <a:endParaRPr lang="ru-RU" sz="72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Мёд.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Классификация мёда.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Немного о пчёлах.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Области применения мёда.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Зачем нужно есть мёд.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Несколько народных рецептов с использованием мёда.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052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Мёд пчелиный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продукт, представляющий собой частично переваренный в зобе медоносной пчелы (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Apis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mellifera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 нектар. Мёд содержит 13-22 % воды, 75-80 % углеводов (глюкоза, фруктоза, сахароза), витамины В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В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В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Е, К, С, провитамин А-каротин,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фолиевую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кислоту. Многие люди предпочитают мёд другим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подсластителям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из-за его вкуса и аромата.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920880" cy="1124744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Мёд различают: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5877272"/>
          </a:xfrm>
        </p:spPr>
        <p:txBody>
          <a:bodyPr anchor="b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ботаническому происхождению (цветочный и падевый)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географическому происхождению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товарному виду (жидкий и закристаллизовавшийся)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консистенции (густоте)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цвету и прозрачности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вкусу и запаху.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11960" cy="27089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Падевый мёд получается из-за того, что при недостатке или  отсутствии цветочного нектара пчёлы собирают сладкие выделения (падь) листьев растений и некоторых насекомых.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3968" y="836712"/>
            <a:ext cx="4860032" cy="5544616"/>
          </a:xfrm>
        </p:spPr>
        <p:txBody>
          <a:bodyPr numCol="2"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акациевый мёд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дягилевый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мёд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высокогорный мёд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кориандровый мёд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каштановый мёд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липовый мёд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молочайный мёд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подсолнечный мёд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рапсовый мёд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гречишный мёд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донниковый мёд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клюквенный мёд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ивовый мёд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кипрейный мёд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клёновый мёд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лопуховый мёд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люцерновый мёд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мелиссовый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мёд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майский мёд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морковный мёд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мятный мёд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мёд с верблюжьей колючки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одуванчиковый мёд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огуречный мёд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осотовый мёд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пустырниковый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мёд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разнотравный мёд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резедовый мёд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рябиновый мёд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сурепковый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 мёд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серпуховый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мёд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синяковый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мёд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соссюрейный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мёд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355976" cy="692696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Цветочный мёд 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ow-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4312473" cy="4077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69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Немного о пчёлах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48680"/>
            <a:ext cx="9144000" cy="266429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2100" dirty="0" smtClean="0">
                <a:solidFill>
                  <a:srgbClr val="000033"/>
                </a:solidFill>
                <a:latin typeface="Times New Roman" pitchFamily="18" charset="0"/>
                <a:cs typeface="Times New Roman" pitchFamily="18" charset="0"/>
              </a:rPr>
              <a:t>Пчелы питаются нектаром с различных цветов, но нектар сам по себе долгого хранения не выдерживает , организм пчел постепенно приспособился и начал вырабатывать ферменты, позволяющие перерабатывать нектар в мед, который может сохранять свои качества бесконечно, если запечатан в сотах из воска, тоже вырабатываемым организмом пчел. Чтобы пчелы не болели в зимний период, в меде присутствуют полезные вещества из нектара цветов, а также ферменты выделяемые пчелами. Зимой питаясь заготовленным медом, который содержит очень много полезных веществ для защиты живого организма от разного рода болезней, пчелиная семья не погибает и весной с новыми силами продолжает размножаться и делиться чтобы выжить.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chela_na_cvet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861048"/>
            <a:ext cx="4788024" cy="2996952"/>
          </a:xfrm>
          <a:prstGeom prst="rect">
            <a:avLst/>
          </a:prstGeom>
        </p:spPr>
      </p:pic>
      <p:pic>
        <p:nvPicPr>
          <p:cNvPr id="7" name="Рисунок 6" descr="1313403491_bsh_0005_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61048"/>
            <a:ext cx="4417160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Области применения мёда: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oney_treat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858011"/>
            <a:ext cx="4499992" cy="5999989"/>
          </a:xfrm>
          <a:prstGeom prst="rect">
            <a:avLst/>
          </a:prstGeom>
        </p:spPr>
      </p:pic>
      <p:pic>
        <p:nvPicPr>
          <p:cNvPr id="7" name="Рисунок 6" descr="1291970123_big_39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861048"/>
            <a:ext cx="4644008" cy="299695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6012160" cy="2592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продукт питания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медицина;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косметика;</a:t>
            </a:r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636</Words>
  <Application>Microsoft Office PowerPoint</Application>
  <PresentationFormat>Экран (4:3)</PresentationFormat>
  <Paragraphs>94</Paragraphs>
  <Slides>16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по химии </vt:lpstr>
      <vt:lpstr>Тема: Мёд. Его свойства и разнообразие. Мёд в жизни человека.</vt:lpstr>
      <vt:lpstr>Цель:  Изучить свойства мёда, определить его место и роль в повседневной жизни человека. Выяснить интересные и полезные факты о мёде.</vt:lpstr>
      <vt:lpstr>План презентации:</vt:lpstr>
      <vt:lpstr>Мёд пчелиный — продукт, представляющий собой частично переваренный в зобе медоносной пчелы (Apis mellifera) нектар. Мёд содержит 13-22 % воды, 75-80 % углеводов (глюкоза, фруктоза, сахароза), витамины В1, В2, В6, Е, К, С, провитамин А-каротин, фолиевую кислоту. Многие люди предпочитают мёд другим подсластителям из-за его вкуса и аромата.</vt:lpstr>
      <vt:lpstr>Мёд различают: </vt:lpstr>
      <vt:lpstr>Падевый мёд получается из-за того, что при недостатке или  отсутствии цветочного нектара пчёлы собирают сладкие выделения (падь) листьев растений и некоторых насекомых. </vt:lpstr>
      <vt:lpstr>Немного о пчёлах</vt:lpstr>
      <vt:lpstr>Области применения мёда:</vt:lpstr>
      <vt:lpstr>Мёд имеет очень широкое применение в области медицины. Мёд используют при простудных заболеваниях , бронхиальной астме, почечных болезнях, желудочно-кишечных заболеваниях. Также мёд применяют при лечении ожогов, ран и язв.</vt:lpstr>
      <vt:lpstr>Мёд входит в состав многих питательных масок для тела, лица, волос и ногтей человека. </vt:lpstr>
      <vt:lpstr>В состав мёда входит до 70 различных полезных веществ. Основные питательные вещества  — сахара, белки, витамины, минералы, ферменты. Ферменты, содержащиеся в меде, способствуют пищеварению, стимулируют секреторную функцию желудка и кишечника, улучшают усваивание пищи. У детей, людей пожилого возраста, а также при различных заболеваниях в организме мало вырабатывается фермента амилазы. Поэтому во многих странах мёд широко используют в питании школьников, военных, спортсменов.   Органические кислоты мёда тоже положительно влияют на процессы пищеварения. Они улучшают аппетит, секреторную функцию слизистой оболочки  желудка. Мёд входит в состав многих лекарств как в традиционной, так и в народной медицине. </vt:lpstr>
      <vt:lpstr>Зачем нужно есть мёд</vt:lpstr>
      <vt:lpstr>Несколько народных рецептов с использованием мёда:</vt:lpstr>
      <vt:lpstr>Вывод:</vt:lpstr>
      <vt:lpstr>Список источников: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химии </dc:title>
  <dc:creator>оля</dc:creator>
  <cp:lastModifiedBy>оля</cp:lastModifiedBy>
  <cp:revision>17</cp:revision>
  <dcterms:created xsi:type="dcterms:W3CDTF">2013-10-22T18:00:15Z</dcterms:created>
  <dcterms:modified xsi:type="dcterms:W3CDTF">2014-06-03T14:40:24Z</dcterms:modified>
</cp:coreProperties>
</file>