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8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66FF66"/>
    <a:srgbClr val="00FFFF"/>
    <a:srgbClr val="FF3300"/>
    <a:srgbClr val="2B133D"/>
    <a:srgbClr val="EA8516"/>
    <a:srgbClr val="590E10"/>
    <a:srgbClr val="00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60"/>
  </p:normalViewPr>
  <p:slideViewPr>
    <p:cSldViewPr>
      <p:cViewPr varScale="1">
        <p:scale>
          <a:sx n="69" d="100"/>
          <a:sy n="69" d="100"/>
        </p:scale>
        <p:origin x="-8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E5456-59AC-4484-95D7-18311BD15499}" type="datetimeFigureOut">
              <a:rPr lang="ru-RU" smtClean="0"/>
              <a:pPr/>
              <a:t>10.02.2014</a:t>
            </a:fld>
            <a:endParaRPr lang="ru-RU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0E9359-A41C-43FB-80FC-0AB91D26F9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E5456-59AC-4484-95D7-18311BD15499}" type="datetimeFigureOut">
              <a:rPr lang="ru-RU" smtClean="0"/>
              <a:pPr/>
              <a:t>10.02.2014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9359-A41C-43FB-80FC-0AB91D26F9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E5456-59AC-4484-95D7-18311BD15499}" type="datetimeFigureOut">
              <a:rPr lang="ru-RU" smtClean="0"/>
              <a:pPr/>
              <a:t>10.02.2014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9359-A41C-43FB-80FC-0AB91D26F9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ADE5456-59AC-4484-95D7-18311BD15499}" type="datetimeFigureOut">
              <a:rPr lang="ru-RU" smtClean="0"/>
              <a:pPr/>
              <a:t>10.02.2014</a:t>
            </a:fld>
            <a:endParaRPr lang="ru-RU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0E9359-A41C-43FB-80FC-0AB91D26F9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E5456-59AC-4484-95D7-18311BD15499}" type="datetimeFigureOut">
              <a:rPr lang="ru-RU" smtClean="0"/>
              <a:pPr/>
              <a:t>10.02.2014</a:t>
            </a:fld>
            <a:endParaRPr lang="ru-RU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0E9359-A41C-43FB-80FC-0AB91D26F9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ADE5456-59AC-4484-95D7-18311BD15499}" type="datetimeFigureOut">
              <a:rPr lang="ru-RU" smtClean="0"/>
              <a:pPr/>
              <a:t>10.02.2014</a:t>
            </a:fld>
            <a:endParaRPr lang="ru-RU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A0E9359-A41C-43FB-80FC-0AB91D26F9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ADE5456-59AC-4484-95D7-18311BD15499}" type="datetimeFigureOut">
              <a:rPr lang="ru-RU" smtClean="0"/>
              <a:pPr/>
              <a:t>10.02.2014</a:t>
            </a:fld>
            <a:endParaRPr lang="ru-RU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A0E9359-A41C-43FB-80FC-0AB91D26F9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E5456-59AC-4484-95D7-18311BD15499}" type="datetimeFigureOut">
              <a:rPr lang="ru-RU" smtClean="0"/>
              <a:pPr/>
              <a:t>10.02.2014</a:t>
            </a:fld>
            <a:endParaRPr lang="ru-RU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0E9359-A41C-43FB-80FC-0AB91D26F9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E5456-59AC-4484-95D7-18311BD15499}" type="datetimeFigureOut">
              <a:rPr lang="ru-RU" smtClean="0"/>
              <a:pPr/>
              <a:t>10.02.2014</a:t>
            </a:fld>
            <a:endParaRPr lang="ru-RU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0E9359-A41C-43FB-80FC-0AB91D26F9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ADE5456-59AC-4484-95D7-18311BD15499}" type="datetimeFigureOut">
              <a:rPr lang="ru-RU" smtClean="0"/>
              <a:pPr/>
              <a:t>10.02.2014</a:t>
            </a:fld>
            <a:endParaRPr lang="ru-R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A0E9359-A41C-43FB-80FC-0AB91D26F9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ADE5456-59AC-4484-95D7-18311BD15499}" type="datetimeFigureOut">
              <a:rPr lang="ru-RU" smtClean="0"/>
              <a:pPr/>
              <a:t>10.02.2014</a:t>
            </a:fld>
            <a:endParaRPr lang="ru-RU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0E9359-A41C-43FB-80FC-0AB91D26F9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2ADE5456-59AC-4484-95D7-18311BD15499}" type="datetimeFigureOut">
              <a:rPr lang="ru-RU" smtClean="0"/>
              <a:pPr/>
              <a:t>10.02.2014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2A0E9359-A41C-43FB-80FC-0AB91D26F94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22.jpeg"/><Relationship Id="rId4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gif"/><Relationship Id="rId5" Type="http://schemas.openxmlformats.org/officeDocument/2006/relationships/image" Target="../media/image27.jpeg"/><Relationship Id="rId4" Type="http://schemas.openxmlformats.org/officeDocument/2006/relationships/image" Target="../media/image2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gif"/><Relationship Id="rId5" Type="http://schemas.openxmlformats.org/officeDocument/2006/relationships/image" Target="../media/image33.gif"/><Relationship Id="rId4" Type="http://schemas.openxmlformats.org/officeDocument/2006/relationships/image" Target="../media/image2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19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72000" y="4941168"/>
            <a:ext cx="4572000" cy="1916832"/>
          </a:xfrm>
        </p:spPr>
        <p:txBody>
          <a:bodyPr/>
          <a:lstStyle/>
          <a:p>
            <a:pPr algn="r"/>
            <a:r>
              <a:rPr lang="uk-UA" dirty="0" smtClean="0"/>
              <a:t>п</a:t>
            </a:r>
            <a:r>
              <a:rPr lang="uk-UA" dirty="0" smtClean="0"/>
              <a:t>ідготувала:</a:t>
            </a:r>
          </a:p>
          <a:p>
            <a:pPr algn="r"/>
            <a:r>
              <a:rPr lang="uk-UA" dirty="0" smtClean="0"/>
              <a:t>у</a:t>
            </a:r>
            <a:r>
              <a:rPr lang="uk-UA" dirty="0" smtClean="0"/>
              <a:t>чениця 11-А класу</a:t>
            </a:r>
          </a:p>
          <a:p>
            <a:pPr algn="r"/>
            <a:r>
              <a:rPr lang="uk-UA" dirty="0" smtClean="0"/>
              <a:t>ХЗОШ №102</a:t>
            </a:r>
          </a:p>
          <a:p>
            <a:pPr algn="r"/>
            <a:r>
              <a:rPr lang="uk-UA" dirty="0" err="1" smtClean="0"/>
              <a:t>Антіпова</a:t>
            </a:r>
            <a:r>
              <a:rPr lang="uk-UA" dirty="0" smtClean="0"/>
              <a:t> </a:t>
            </a:r>
            <a:r>
              <a:rPr lang="uk-UA" dirty="0" err="1" smtClean="0"/>
              <a:t>Маоія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052736"/>
            <a:ext cx="9144000" cy="28083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Презентац</a:t>
            </a:r>
            <a:r>
              <a:rPr lang="uk-UA" dirty="0" err="1" smtClean="0"/>
              <a:t>ія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з астрономії</a:t>
            </a:r>
            <a:br>
              <a:rPr lang="uk-UA" dirty="0" smtClean="0"/>
            </a:br>
            <a:r>
              <a:rPr lang="uk-UA" dirty="0" smtClean="0"/>
              <a:t>на тему:</a:t>
            </a:r>
            <a:r>
              <a:rPr lang="uk-UA" dirty="0" err="1" smtClean="0"/>
              <a:t>”Планети</a:t>
            </a:r>
            <a:r>
              <a:rPr lang="uk-UA" dirty="0" smtClean="0"/>
              <a:t> Сонячної </a:t>
            </a:r>
            <a:r>
              <a:rPr lang="uk-UA" dirty="0" err="1" smtClean="0"/>
              <a:t>системи”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36912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5) Юпітер -  п'ята і найбільша планета. </a:t>
            </a:r>
            <a:r>
              <a:rPr lang="uk-UA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К</a:t>
            </a:r>
            <a:r>
              <a:rPr lang="uk-UA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ласифікується як газовий гігант. Планета була відома людям з глибокої давнини. Юпітер має щонайменше 66 супутників, найбільші з яких — Іо, Європа, Ганімед і Каллісто. Юпітер – найбільша планета сонячної системи – король планет, тому її названо на честь головного бога всіх римських богів.</a:t>
            </a:r>
            <a:endParaRPr lang="uk-UA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9800" y="2348880"/>
            <a:ext cx="3124200" cy="32480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39" y="2924944"/>
            <a:ext cx="1482849" cy="4813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5373216"/>
            <a:ext cx="1895475" cy="7239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35" y="93638"/>
            <a:ext cx="2540000" cy="254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1305" y="1151012"/>
            <a:ext cx="1057275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756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54543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rgbClr val="0033CC"/>
                </a:solidFill>
              </a:rPr>
              <a:t>6) Сатурн — шоста за віддаленістю від Сонця та друга за розмірами планета Сонячної системи. Сатурн швидко обертається навколо своєї осі, складається переважно з рідкого водню і гелію, має товстий шар атмосфери. Відомо про існування 62 природних супутників Сатурна, найбільший з яких — Титан. Сатурн має помітну систему кілець, що складаються здебільшого з частинок криги, меншої кількості важких елементів і пилу.</a:t>
            </a:r>
            <a:endParaRPr lang="uk-UA" dirty="0">
              <a:solidFill>
                <a:srgbClr val="0033CC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3284984"/>
            <a:ext cx="3124200" cy="32480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029887">
            <a:off x="2881248" y="2834660"/>
            <a:ext cx="1143000" cy="762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208" y="332656"/>
            <a:ext cx="2227312" cy="20162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2996952"/>
            <a:ext cx="2316088" cy="14401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1251" y="4472702"/>
            <a:ext cx="3022967" cy="177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44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83671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7</a:t>
            </a:r>
            <a:r>
              <a:rPr lang="uk-UA" dirty="0" smtClean="0">
                <a:solidFill>
                  <a:srgbClr val="00B0F0"/>
                </a:solidFill>
              </a:rPr>
              <a:t>) Уран — сьома від Сонця велика планета Сонячної системи, належить до планет-гігантів. Третя за діаметром та четверта за масою планета Сонячної системи. Планета названа ім'ям античного божества Урана, уособлення неба та піднебесного простору. Уран був батьком Сатурна.</a:t>
            </a:r>
            <a:endParaRPr lang="uk-UA" dirty="0">
              <a:solidFill>
                <a:srgbClr val="00B0F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1052736"/>
            <a:ext cx="3124200" cy="32480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37520" y="2924944"/>
            <a:ext cx="1623814" cy="18078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992356">
            <a:off x="7656589" y="460337"/>
            <a:ext cx="1541440" cy="8116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6545" y="4581128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3212976"/>
            <a:ext cx="714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888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6832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>
                <a:solidFill>
                  <a:srgbClr val="92D050"/>
                </a:solidFill>
              </a:rPr>
              <a:t>8) Нептун — восьма за віддаленістю від Сонця, четверта за розміром і третя за масою планета Сонячної системи, що належить до планет-гігантів. Його астрономічний символ  — стилізована версія тризубця Нептуна. Має супутник Тритон, та ще 12 супутників.</a:t>
            </a:r>
            <a:endParaRPr lang="uk-UA" dirty="0">
              <a:solidFill>
                <a:srgbClr val="92D0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1420" y="2132856"/>
            <a:ext cx="3124200" cy="32480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2979545"/>
            <a:ext cx="1819275" cy="9715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636912"/>
            <a:ext cx="1219200" cy="952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0232" y="476672"/>
            <a:ext cx="1304925" cy="13144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5229200"/>
            <a:ext cx="981075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086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188640"/>
            <a:ext cx="25523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3.Зупинка «Зорі»</a:t>
            </a:r>
            <a:endParaRPr lang="uk-UA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843677"/>
            <a:ext cx="55983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rgbClr val="FFFF00"/>
                </a:solidFill>
              </a:rPr>
              <a:t>Зорі  — велетенські розжарені, самосвітні небесні тіла, у надрах яких ефективно відбуваються термоядерні реакції. Сонце — одна із зір, середня за своїми розмірами та світністю. Зорі поряд з іншими небесними тілами вивчає наука астрономія. Моделювання фізичних процесів, що відбуваються в зірках входить до кола зацікавлень астрофізики. Неозброєним оком на небі видно близько 6000 зір.</a:t>
            </a:r>
            <a:endParaRPr lang="uk-UA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573016"/>
            <a:ext cx="2232248" cy="20882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6855" y="5085184"/>
            <a:ext cx="2098308" cy="13988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-237753"/>
            <a:ext cx="1304925" cy="13144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5206808">
            <a:off x="6958002" y="1877264"/>
            <a:ext cx="1392923" cy="13809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2240" y="5532608"/>
            <a:ext cx="1266825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792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2276872"/>
            <a:ext cx="658109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Дякую за увагу</a:t>
            </a:r>
          </a:p>
          <a:p>
            <a:pPr algn="ctr"/>
            <a:r>
              <a:rPr lang="uk-UA" sz="6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До побачення!</a:t>
            </a:r>
            <a:endParaRPr lang="ru-RU" sz="6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216" y="725802"/>
            <a:ext cx="1656184" cy="15526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3444" y="1340768"/>
            <a:ext cx="1266825" cy="13049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2952750"/>
            <a:ext cx="6509089" cy="155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737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653136"/>
            <a:ext cx="9144000" cy="22048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0"/>
            <a:ext cx="2822226" cy="22048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1617632"/>
            <a:ext cx="5688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C00000"/>
                </a:solidFill>
              </a:rPr>
              <a:t>Океан бездонний, океан безкрайній,</a:t>
            </a:r>
          </a:p>
          <a:p>
            <a:r>
              <a:rPr lang="uk-UA" sz="2400" dirty="0" smtClean="0">
                <a:solidFill>
                  <a:srgbClr val="C00000"/>
                </a:solidFill>
              </a:rPr>
              <a:t>Безповітряний, темний і надзвичайний,</a:t>
            </a:r>
          </a:p>
          <a:p>
            <a:r>
              <a:rPr lang="uk-UA" sz="2400" dirty="0" smtClean="0">
                <a:solidFill>
                  <a:srgbClr val="C00000"/>
                </a:solidFill>
              </a:rPr>
              <a:t>У ньому живуть Всесвіти, зірки і комети,</a:t>
            </a:r>
          </a:p>
          <a:p>
            <a:r>
              <a:rPr lang="uk-UA" sz="2400" dirty="0" smtClean="0">
                <a:solidFill>
                  <a:srgbClr val="C00000"/>
                </a:solidFill>
              </a:rPr>
              <a:t>Є і жилі, може бути, планети….</a:t>
            </a:r>
            <a:endParaRPr lang="uk-UA" sz="24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3697027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FFFF00"/>
                </a:solidFill>
              </a:rPr>
              <a:t>Космос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993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83568" y="563488"/>
            <a:ext cx="4824536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2400" b="1" cap="all" dirty="0" smtClean="0">
                <a:ln/>
                <a:solidFill>
                  <a:schemeClr val="accent1"/>
                </a:solidFill>
                <a:effectLst>
                  <a:glow rad="1905000">
                    <a:srgbClr val="EA8516"/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1.Зупинка «Сонце»</a:t>
            </a:r>
            <a:endParaRPr lang="uk-UA" sz="2400" b="1" cap="all" dirty="0">
              <a:ln/>
              <a:solidFill>
                <a:schemeClr val="accent1"/>
              </a:solidFill>
              <a:effectLst>
                <a:glow rad="1905000">
                  <a:srgbClr val="EA8516"/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0"/>
            <a:ext cx="2647669" cy="164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183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548680"/>
            <a:ext cx="2027287" cy="151216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3568" y="1556792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dirty="0" smtClean="0">
                <a:solidFill>
                  <a:srgbClr val="FFFF00"/>
                </a:solidFill>
              </a:rPr>
              <a:t>Це випромінювання сильно впливає на всі тіла Сонячної системи: нагріває їх, позначається на атмосферах планет, дає світло й тепло, необхідні для життя на Землі. Водночас Сонце — найближча до нас зоря, в якої, на відміну від усіх інших зірок, можна спостерігати диск, і за допомогою телескопа вивчати на ньому дрібні деталі, розміром до кількох сотень кілометрів. </a:t>
            </a:r>
            <a:endParaRPr lang="uk-UA" sz="2000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32656"/>
            <a:ext cx="1895475" cy="7239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33762" y="2895508"/>
            <a:ext cx="3457575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287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62150"/>
            <a:ext cx="9144000" cy="499524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3496295"/>
            <a:ext cx="2592288" cy="85938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6669360"/>
            <a:ext cx="9144000" cy="2880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036496" y="1962150"/>
            <a:ext cx="107504" cy="485122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32656"/>
            <a:ext cx="51125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Навколо нашої зірки – Сонця – обертаються планети, і разом із ним вони утворюють Сонячну систему.</a:t>
            </a:r>
            <a:endParaRPr lang="uk-U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860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03809"/>
            <a:ext cx="2732351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2.Зупинка « Планети» </a:t>
            </a:r>
            <a:endParaRPr lang="uk-UA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692696"/>
            <a:ext cx="3722340" cy="36402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7299" y="3501008"/>
            <a:ext cx="1143000" cy="762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11960" y="341197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>
                <a:solidFill>
                  <a:srgbClr val="FFC000"/>
                </a:solidFill>
              </a:rPr>
              <a:t>1) Меркурій — найближча до Сонця планета. Меркурій належить до земного типу планет. Після позбавлення Плутона статусу планети, Меркурій є найменшою планетою Сонячної системи. Меркурій найшвидше обертається навколо Сонця, тому і зветься ім’ям крилатого бога, що дуже швидко пересувається за допомогою крилатих сандалій.</a:t>
            </a:r>
            <a:endParaRPr lang="uk-UA" dirty="0">
              <a:solidFill>
                <a:srgbClr val="FFC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55591" y="3468524"/>
            <a:ext cx="2105025" cy="217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4475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60648"/>
            <a:ext cx="3124200" cy="32480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2286000"/>
            <a:ext cx="1143000" cy="762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707904" y="530757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>
                <a:solidFill>
                  <a:srgbClr val="C00000"/>
                </a:solidFill>
              </a:rPr>
              <a:t>2) Венера – планета земного типу. Венера — третій за яскравістю об'єкт на небі. Належить до планет, відомих людству з найдавніших часів. </a:t>
            </a:r>
            <a:r>
              <a:rPr lang="ru-RU" dirty="0" smtClean="0">
                <a:solidFill>
                  <a:srgbClr val="C00000"/>
                </a:solidFill>
              </a:rPr>
              <a:t>Венера – </a:t>
            </a:r>
            <a:r>
              <a:rPr lang="uk-UA" dirty="0" smtClean="0">
                <a:solidFill>
                  <a:srgbClr val="C00000"/>
                </a:solidFill>
              </a:rPr>
              <a:t>найяскравіша</a:t>
            </a:r>
            <a:r>
              <a:rPr lang="ru-RU" dirty="0" smtClean="0">
                <a:solidFill>
                  <a:srgbClr val="C00000"/>
                </a:solidFill>
              </a:rPr>
              <a:t> й найспекотніша планета, та названа</a:t>
            </a:r>
            <a:r>
              <a:rPr lang="uk-UA" dirty="0" smtClean="0">
                <a:solidFill>
                  <a:srgbClr val="C00000"/>
                </a:solidFill>
              </a:rPr>
              <a:t> іменем римської богині кохання за свій яскравий блиск.</a:t>
            </a:r>
            <a:endParaRPr lang="uk-UA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447" y="3865516"/>
            <a:ext cx="2286000" cy="228600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19164" y="4171950"/>
            <a:ext cx="1057275" cy="14859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20" y="2420888"/>
            <a:ext cx="3423514" cy="80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901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501008"/>
            <a:ext cx="3124200" cy="32480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5096615"/>
            <a:ext cx="1143000" cy="762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520" y="692696"/>
            <a:ext cx="44644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rgbClr val="00B0F0"/>
                </a:solidFill>
              </a:rPr>
              <a:t>3) Земля — третя від Сонця планета Сонячної системи, єдина планета, на якій відоме життя, домівка людства. Земля належить до планет земної групи. Земля має супутник — Місяць.</a:t>
            </a:r>
            <a:endParaRPr lang="uk-UA" dirty="0">
              <a:solidFill>
                <a:srgbClr val="00B0F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404664"/>
            <a:ext cx="1905000" cy="1905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548680"/>
            <a:ext cx="1219200" cy="1143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3652635"/>
            <a:ext cx="2466975" cy="18478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912" y="3029520"/>
            <a:ext cx="1647825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819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9800" y="180974"/>
            <a:ext cx="3124200" cy="32480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1561541"/>
            <a:ext cx="1027594" cy="48688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5536" y="62068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>
                <a:solidFill>
                  <a:srgbClr val="FF3300"/>
                </a:solidFill>
              </a:rPr>
              <a:t>4) Марс - планета земного типу з розрідженою атмосферою. Через криваво-червоний колір його іноді називають Червоною планетою. Марс довго асоціювали з війною і кровопролиттям, і тому його назвали на честь римського бога війни. У планети є два супутники, Фобос ( грец. «Страх») і Деймос («Жах»).</a:t>
            </a:r>
            <a:endParaRPr lang="uk-UA" dirty="0">
              <a:solidFill>
                <a:srgbClr val="FF33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642935"/>
            <a:ext cx="3275856" cy="31750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3428999"/>
            <a:ext cx="952500" cy="1333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3443" y="3284984"/>
            <a:ext cx="2357274" cy="180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265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Mylar</Template>
  <TotalTime>170</TotalTime>
  <Words>617</Words>
  <Application>Microsoft Office PowerPoint</Application>
  <PresentationFormat>Экран (4:3)</PresentationFormat>
  <Paragraphs>26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Mylar</vt:lpstr>
      <vt:lpstr>Презентація з астрономії на тему:”Планети Сонячної системи”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ULTIMA</dc:creator>
  <cp:lastModifiedBy>User</cp:lastModifiedBy>
  <cp:revision>16</cp:revision>
  <dcterms:created xsi:type="dcterms:W3CDTF">2012-10-01T15:18:14Z</dcterms:created>
  <dcterms:modified xsi:type="dcterms:W3CDTF">2014-02-10T20:59:14Z</dcterms:modified>
</cp:coreProperties>
</file>