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эстро\Desktop\Downloads\Презентація.Хімія\фото\СТЕКЛО\будівельні матеріа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Будівельні матеріали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:\Users\Маэстро\Desktop\Downloads\Презентація.Хімія\фото\СТЕКЛО\кварцевое стек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4355976" cy="206084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201" name="Picture 9" descr="C:\Users\Маэстро\Desktop\Downloads\Презентація.Хімія\фото\СТЕКЛО\кварцевое стекло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512501" cy="316835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200" name="Picture 8" descr="C:\Users\Маэстро\Desktop\Downloads\Презентація.Хімія\фото\СТЕКЛО\кварцевое стекло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427984" cy="316835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Особливий вид скла — кварцове скло.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Воно являє собою склоподібну форму чистого кремнезему Si02. Таке скло зовсім не чутливе до різких коливань температури, воно має цінні оптичні властивості (пропускає ультрафіолетові промені).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203" name="Picture 11" descr="C:\Users\Маэстро\Desktop\Downloads\Презентація.Хімія\фото\СТЕКЛО\пропускает ультрафиолетовые луч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97152"/>
            <a:ext cx="4608512" cy="206084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151216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Скло широко використовують майже у всіх галузях промисловості та в побуті. З нього виготовляють: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131831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C:\Users\Маэстро\Desktop\Downloads\Презентація.Хімія\фото\СТЕКЛО\стекловые труб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03848" y="1988840"/>
            <a:ext cx="10441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Тару</a:t>
            </a:r>
            <a:endParaRPr lang="ru-RU" dirty="0"/>
          </a:p>
        </p:txBody>
      </p:sp>
      <p:pic>
        <p:nvPicPr>
          <p:cNvPr id="23555" name="Picture 3" descr="C:\Users\Маэстро\Desktop\Downloads\Презентація.Хімія\фото\СТЕКЛО\тара из стекл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08920"/>
            <a:ext cx="190500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65585" y="1988840"/>
            <a:ext cx="427841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Лабораторний посуд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6" name="Picture 4" descr="C:\Users\Маэстро\Desktop\Downloads\Презентація.Хімія\фото\СТЕКЛО\лабораторная посуда из стек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924944"/>
            <a:ext cx="182720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7" name="Picture 5" descr="C:\Users\Маэстро\Desktop\Downloads\Презентація.Хімія\фото\СТЕКЛО\лабораторная посуда из стекл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2644800" cy="264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7740352" y="5949280"/>
            <a:ext cx="119622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8" grpId="0" build="p" animBg="1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эстро\Desktop\Downloads\Презентація.Хімія\фото\СТЕКЛО\радиа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0"/>
            <a:ext cx="6851104" cy="16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 промисловість виробляє спеціальне скло, стійке проти дії радіоактивного випромінювання.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9" name="Picture 3" descr="C:\Users\Маэстро\Desktop\Downloads\Презентація.Хімія\фото\СТЕКЛО\радиоактивного излуч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499" y="347362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Маэстро\Desktop\Downloads\Презентація.Хімія\фото\цемент\цемент 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332656"/>
            <a:ext cx="2981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Цемент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эстро\Desktop\Downloads\Презентація.Хімія\фото\цемент\це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83671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Цемент являє собою сірий порошок, який складається із силікатів та алюмінатів кальцію, що під час змішування з водою швидко висихає і твердне, перетворюючись на </a:t>
            </a:r>
            <a:r>
              <a:rPr lang="uk-UA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каменеподібну</a:t>
            </a:r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масу.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добування цементу як сировину використовують: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84784"/>
            <a:ext cx="1666528" cy="6766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</a:t>
            </a:r>
            <a:endParaRPr lang="ru-RU" dirty="0"/>
          </a:p>
        </p:txBody>
      </p:sp>
      <p:pic>
        <p:nvPicPr>
          <p:cNvPr id="27650" name="Picture 2" descr="C:\Users\Маэстро\Desktop\Downloads\Презентація.Хімія\фото\цемент\вапня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499992" cy="3374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84168" y="1412776"/>
            <a:ext cx="127951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Глину</a:t>
            </a:r>
            <a:endParaRPr lang="ru-RU" dirty="0"/>
          </a:p>
        </p:txBody>
      </p:sp>
      <p:pic>
        <p:nvPicPr>
          <p:cNvPr id="27651" name="Picture 3" descr="C:\Users\Маэстро\Desktop\Downloads\Презентація.Хімія\фото\цемент\гли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040112" cy="4560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5877272"/>
            <a:ext cx="372140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інші речовини.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Сировина завантажується у піч, перемішується і спікається за температури у межах 1400 — 1600 °С. Одержану масу, основними компонентами якої є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СаО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SiO2 і Аl203, охолоджують і перемелюють на порошок. Добувають цемент різних сортів: морозовитривалий, такий, що швидко твердне, та ін.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864096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buNone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Цемент — важливий будівельний матеріал. Із суміші цементу, піску й води готують будівельні розчини. Цемент, змішаний з водою і наповнювачами: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1234377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Піском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C:\Users\Маэстро\Desktop\Downloads\Презентація.Хімія\фото\цемент\піс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2741270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203848" y="1196752"/>
            <a:ext cx="208114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Щебенем</a:t>
            </a:r>
            <a:endParaRPr lang="ru-RU" dirty="0"/>
          </a:p>
        </p:txBody>
      </p:sp>
      <p:pic>
        <p:nvPicPr>
          <p:cNvPr id="28675" name="Picture 3" descr="C:\Users\Маэстро\Desktop\Downloads\Презентація.Хімія\фото\цемент\щеб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287605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372200" y="1196752"/>
            <a:ext cx="165923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Гравієм</a:t>
            </a:r>
            <a:endParaRPr lang="ru-RU" dirty="0"/>
          </a:p>
        </p:txBody>
      </p:sp>
      <p:pic>
        <p:nvPicPr>
          <p:cNvPr id="28676" name="Picture 4" descr="C:\Users\Маэстро\Desktop\Downloads\Презентація.Хімія\фото\цемент\граві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425435" cy="1613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4005064"/>
            <a:ext cx="22593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шлаком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9" name="Picture 7" descr="C:\Users\Маэстро\Desktop\Downloads\Презентація.Хімія\фото\цемент\шл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17032"/>
            <a:ext cx="2664296" cy="1551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Стрелка вправо 14"/>
          <p:cNvSpPr/>
          <p:nvPr/>
        </p:nvSpPr>
        <p:spPr>
          <a:xfrm>
            <a:off x="2699792" y="4149080"/>
            <a:ext cx="2880320" cy="864096"/>
          </a:xfrm>
          <a:prstGeom prst="rightArrow">
            <a:avLst/>
          </a:prstGeom>
          <a:blipFill>
            <a:blip r:embed="rId6" cstate="print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301208"/>
            <a:ext cx="4572000" cy="13849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утворює суміш, з тужавінням якої утворюється бетон.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8680" name="Picture 8" descr="C:\Users\Маэстро\Desktop\Downloads\Презентація.Хімія\фото\цемент\бет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183814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Стрелка вправо 17"/>
          <p:cNvSpPr/>
          <p:nvPr/>
        </p:nvSpPr>
        <p:spPr>
          <a:xfrm>
            <a:off x="4932040" y="5517232"/>
            <a:ext cx="1088504" cy="864096"/>
          </a:xfrm>
          <a:prstGeom prst="rightArrow">
            <a:avLst/>
          </a:prstGeom>
          <a:blipFill>
            <a:blip r:embed="rId6" cstate="print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9" grpId="0" build="p" animBg="1"/>
      <p:bldP spid="11" grpId="0" build="p" animBg="1"/>
      <p:bldP spid="15" grpId="0" animBg="1"/>
      <p:bldP spid="16" grpId="0" build="p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7859216" cy="125273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 бетоном залити сталевий каркас, дістанемо залізобетон.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 descr="C:\Users\Маэстро\Desktop\Downloads\Презентація.Хімія\фото\цемент\залізобе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88632" cy="4266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55776" y="116632"/>
            <a:ext cx="374441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 залізобетону роблять: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96752"/>
            <a:ext cx="122501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2" name="Picture 2" descr="C:\Users\Маэстро\Desktop\Downloads\Презентація.Хімія\фото\цемент\балки з залізобетон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400267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87824" y="1268760"/>
            <a:ext cx="2632067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Панелі(плити)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3" name="Picture 3" descr="C:\Users\Маэстро\Desktop\Downloads\Презентація.Хімія\фото\цемент\панелі(плити) з залізобетон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2822054" cy="2116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948264" y="1340768"/>
            <a:ext cx="119417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4" name="Picture 4" descr="C:\Users\Маэстро\Desktop\Downloads\Презентація.Хімія\фото\цемент\труби з залізобетон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520280" cy="1895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5536" y="3573016"/>
            <a:ext cx="130516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6" name="Picture 6" descr="C:\Users\Маэстро\Desktop\Downloads\Презентація.Хімія\фото\цемент\мости з залізобетон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3024336" cy="194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707904" y="4149080"/>
            <a:ext cx="220201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Перекриття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7" name="Picture 7" descr="C:\Users\Маэстро\Desktop\Downloads\Презентація.Хімія\фото\цемент\перекриття з залізобетон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98293"/>
            <a:ext cx="2746276" cy="2059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236296" y="4221088"/>
            <a:ext cx="138211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Шпали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8" name="Picture 8" descr="C:\Users\Маэстро\Desktop\Downloads\Презентація.Хімія\фото\цемент\шпали з залізобетону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7025" y="5000625"/>
            <a:ext cx="24669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9" grpId="0" build="allAtOnce" animBg="1"/>
      <p:bldP spid="12" grpId="0" build="allAtOnce" animBg="1"/>
      <p:bldP spid="14" grpId="0" build="allAtOnce" animBg="1"/>
      <p:bldP spid="1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аэстро\Desktop\Downloads\Презентація.Хімія\13831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93509"/>
            <a:ext cx="3910304" cy="3364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Маэстро\Desktop\Downloads\Презентація.Хімія\kontseptsiya-stroitelstva-0001487652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473955" cy="31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Маэстро\Desktop\Downloads\Презентація.Хімія\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73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Маэстро\Desktop\Downloads\Презентація.Хімія\1412_3003_64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1999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Будівельні матеріали – це матеріали, що використовуються для будівництва та ремонту будівель, споруд різного призначення, зокрема - в дорожньому будівництві, наприклад – щебінь, асфальтобетон,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цементобетон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Вони виконують такі основні функції – створюють сприятливі умови експлуатації, сприймають механічні навантаження, забезпечують довговічність і покращують естетичність будівель і споруд.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Маэстро\НОВОЕ переформировать\Фоны\афигенный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r>
              <a:rPr lang="uk-UA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ю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1746" name="Picture 2" descr="D:\Маэстро\НОВОЕ переформировать\я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4139952" y="980728"/>
            <a:ext cx="936104" cy="1512168"/>
          </a:xfrm>
          <a:prstGeom prst="downArrow">
            <a:avLst/>
          </a:prstGeom>
          <a:blipFill>
            <a:blip r:embed="rId4" cstate="print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188640"/>
            <a:ext cx="1353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uk-U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uk-U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эстро\Desktop\Downloads\Презентація.Хімія\фото\СТЕКЛО\стекл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6" y="0"/>
            <a:ext cx="9153812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Скло — це твердий прозорий матеріал.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Найпоширенішим є силікатне скло, основний компонент якого — оксид силіцію (ІV) Si02.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ln>
            <a:solidFill>
              <a:schemeClr val="accent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Сировиною для виробництва звичайного скла 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2483768" cy="108012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Сода Na2C03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516216" y="1628800"/>
            <a:ext cx="2232248" cy="93610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kumimoji="0" lang="uk-UA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ісок</a:t>
            </a: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Si02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75856" y="1556792"/>
            <a:ext cx="2520280" cy="1008112"/>
          </a:xfrm>
          <a:prstGeom prst="rect">
            <a:avLst/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kumimoji="0" lang="uk-UA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апняк</a:t>
            </a: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СаС03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Маэстро\Desktop\Downloads\Презентація.Хімія\фото\СТЕКЛО\сода для стек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40118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Маэстро\Desktop\Downloads\Презентація.Хімія\фото\СТЕКЛО\вапня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12976"/>
            <a:ext cx="3168352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C:\Users\Маэстро\Desktop\Downloads\Презентація.Хімія\фото\СТЕКЛО\піс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80928"/>
            <a:ext cx="2160239" cy="311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эстро\Desktop\Downloads\Презентація.Хімія\фото\СТЕКЛО\большая теература 1400 граду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408712" cy="6137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92896"/>
            <a:ext cx="7139136" cy="1540768"/>
          </a:xfr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Усі складові частини очищають, змішують і сплавляють за температури близько 1400 °С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эстро\Desktop\Downloads\Презентація.Хімія\фото\СТЕКЛО\знак вопро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Відбуваються такі реакції (спрощено):  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916832"/>
            <a:ext cx="5616624" cy="64807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Na2C03 + Si02 = Na2Si03 + C02↑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40968"/>
            <a:ext cx="5184576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СаС03 + SiO2 = CaSi03 + С02↑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Маэстро\Desktop\Downloads\Презентація.Хімія\фото\СТЕКЛО\фон не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Фактично до складу скла входять: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42484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Силікати натрію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Маэстро\Desktop\Downloads\Презентація.Хімія\фото\СТЕКЛО\силікати натрію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514725" cy="2790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1484784"/>
            <a:ext cx="4572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Силікати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кальцію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 descr="C:\Users\Маэстро\Desktop\Downloads\Презентація.Хімія\фото\СТЕКЛО\силикаты каль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4128459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також надлишок Si02. Тому склад звичайного віконного скла можна подати такою спрощеною формулою: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Na20 </a:t>
            </a: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СаО</a:t>
            </a: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6Si02. </a:t>
            </a:r>
            <a:endParaRPr kumimoji="0" lang="uk-UA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717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Маэстро\Desktop\Downloads\Презентація.Хімія\фото\СТЕКЛО\фон желті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148064" y="2276872"/>
            <a:ext cx="1152128" cy="792088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6264696" cy="1368152"/>
          </a:xfrm>
          <a:solidFill>
            <a:srgbClr val="FFFF00"/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>
            <a:normAutofit fontScale="62500" lnSpcReduction="20000"/>
          </a:bodyPr>
          <a:lstStyle/>
          <a:p>
            <a:pPr algn="ctr">
              <a:buNone/>
            </a:pP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Змінюючи склад шихти, додаючи різні добавки, одержують скло з наперед заданими властивостями. Так, якщо замість соди Na2C03 взяти поташ К2С03, то можна добути високоякісне тугоплавке скло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41" name="Picture 1" descr="C:\Users\Маэстро\Desktop\Downloads\Презентація.Хімія\фото\СТЕКЛО\тугоплавковое стек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489654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1331640" y="1916832"/>
            <a:ext cx="792088" cy="576064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372200" y="1844824"/>
            <a:ext cx="2376264" cy="181588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якого виготовляють хімічний посуд.</a:t>
            </a:r>
            <a:endParaRPr kumimoji="0" lang="uk-UA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516216" y="3717032"/>
            <a:ext cx="936104" cy="792088"/>
          </a:xfrm>
          <a:prstGeom prst="downArrow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Users\Маэстро\Desktop\Downloads\Презентація.Хімія\фото\СТЕКЛО\химическая посуд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53350"/>
            <a:ext cx="2376263" cy="2304650"/>
          </a:xfrm>
          <a:prstGeom prst="flowChartMagneticDisk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лыбающееся лицо 11"/>
          <p:cNvSpPr/>
          <p:nvPr/>
        </p:nvSpPr>
        <p:spPr>
          <a:xfrm>
            <a:off x="971600" y="5661248"/>
            <a:ext cx="1152128" cy="936104"/>
          </a:xfrm>
          <a:prstGeom prst="smileyFace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83691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uk-U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якщо взяти поташ К2С03, кремнезем Si02 і оксид </a:t>
            </a:r>
            <a:r>
              <a:rPr lang="uk-UA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плюмбуму</a:t>
            </a:r>
            <a:r>
              <a:rPr lang="uk-U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(ІІ) РЬО, то утвориться кришталь. </a:t>
            </a:r>
            <a:endParaRPr lang="ru-RU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7" name="Picture 1" descr="C:\Users\Маэстро\Desktop\Downloads\Презентація.Хімія\фото\СТЕКЛО\хруст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189" y="2780928"/>
            <a:ext cx="5181811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 descr="C:\Users\Маэстро\Desktop\Downloads\Презентація.Хімія\фото\СТЕКЛО\хрусталь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3821363" cy="352839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446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Будівельні матеріали </vt:lpstr>
      <vt:lpstr>Слайд 2</vt:lpstr>
      <vt:lpstr>Скло — це твердий прозорий матеріал.</vt:lpstr>
      <vt:lpstr>Сировиною для виробництва звичайного скла є:</vt:lpstr>
      <vt:lpstr>Слайд 5</vt:lpstr>
      <vt:lpstr>Відбуваються такі реакції (спрощено):  </vt:lpstr>
      <vt:lpstr>Фактично до складу скла входять:</vt:lpstr>
      <vt:lpstr>Слайд 8</vt:lpstr>
      <vt:lpstr>Слайд 9</vt:lpstr>
      <vt:lpstr>Особливий вид скла — кварцове скло. </vt:lpstr>
      <vt:lpstr>Слайд 11</vt:lpstr>
      <vt:lpstr>Слайд 12</vt:lpstr>
      <vt:lpstr>Слайд 13</vt:lpstr>
      <vt:lpstr>Слайд 14</vt:lpstr>
      <vt:lpstr>Для добування цементу як сировину використовують:</vt:lpstr>
      <vt:lpstr>Слайд 16</vt:lpstr>
      <vt:lpstr>Слайд 17</vt:lpstr>
      <vt:lpstr>Слайд 18</vt:lpstr>
      <vt:lpstr>Слайд 19</vt:lpstr>
      <vt:lpstr>Презентацію готував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</dc:title>
  <dc:creator>Маэстро</dc:creator>
  <cp:lastModifiedBy>Маэстро</cp:lastModifiedBy>
  <cp:revision>88</cp:revision>
  <dcterms:created xsi:type="dcterms:W3CDTF">2012-12-08T11:51:47Z</dcterms:created>
  <dcterms:modified xsi:type="dcterms:W3CDTF">2012-12-16T10:27:07Z</dcterms:modified>
</cp:coreProperties>
</file>