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94A0C7-B5DA-49EE-B237-235A5D28EFB1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FDF171-28C8-4048-9CB8-4F341C2F78FF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642918"/>
            <a:ext cx="5715040" cy="2786082"/>
          </a:xfrm>
        </p:spPr>
        <p:txBody>
          <a:bodyPr>
            <a:normAutofit/>
          </a:bodyPr>
          <a:lstStyle/>
          <a:p>
            <a:r>
              <a:rPr lang="uk-UA" sz="6000" dirty="0" smtClean="0"/>
              <a:t>Виробництво чавуну та сталі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86512" y="4929198"/>
            <a:ext cx="2857488" cy="1928802"/>
          </a:xfrm>
        </p:spPr>
        <p:txBody>
          <a:bodyPr/>
          <a:lstStyle/>
          <a:p>
            <a:r>
              <a:rPr lang="uk-UA" dirty="0" smtClean="0"/>
              <a:t>Підготував </a:t>
            </a:r>
          </a:p>
          <a:p>
            <a:r>
              <a:rPr lang="uk-UA" dirty="0" smtClean="0"/>
              <a:t>Учень 10-А класу</a:t>
            </a:r>
          </a:p>
          <a:p>
            <a:r>
              <a:rPr lang="uk-UA" dirty="0" smtClean="0"/>
              <a:t>Прядко Андрій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14480" y="6143644"/>
            <a:ext cx="1326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dirty="0" smtClean="0"/>
              <a:t>02.04.2014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Виробництво в конвекторах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4714876" cy="5357826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Конвертор </a:t>
            </a:r>
            <a:r>
              <a:rPr lang="ru-RU" sz="2000" dirty="0" err="1" smtClean="0"/>
              <a:t>являє</a:t>
            </a:r>
            <a:r>
              <a:rPr lang="ru-RU" sz="2000" dirty="0" smtClean="0"/>
              <a:t> собою </a:t>
            </a:r>
            <a:r>
              <a:rPr lang="ru-RU" sz="2000" dirty="0" err="1" smtClean="0"/>
              <a:t>судину</a:t>
            </a:r>
            <a:r>
              <a:rPr lang="ru-RU" sz="2000" dirty="0" smtClean="0"/>
              <a:t> </a:t>
            </a:r>
            <a:r>
              <a:rPr lang="ru-RU" sz="2000" dirty="0" err="1" smtClean="0"/>
              <a:t>грушоподібної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форми</a:t>
            </a:r>
            <a:r>
              <a:rPr lang="ru-RU" sz="2000" dirty="0" smtClean="0"/>
              <a:t>. </a:t>
            </a:r>
            <a:r>
              <a:rPr lang="ru-RU" sz="2000" dirty="0" err="1" smtClean="0"/>
              <a:t>Верхню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частину</a:t>
            </a:r>
            <a:r>
              <a:rPr lang="ru-RU" sz="2000" dirty="0" smtClean="0"/>
              <a:t> </a:t>
            </a:r>
            <a:r>
              <a:rPr lang="ru-RU" sz="2000" dirty="0" err="1" smtClean="0"/>
              <a:t>називають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козирком</a:t>
            </a:r>
            <a:r>
              <a:rPr lang="ru-RU" sz="2000" dirty="0" smtClean="0"/>
              <a:t> </a:t>
            </a:r>
            <a:r>
              <a:rPr lang="ru-RU" sz="2000" dirty="0" err="1" smtClean="0"/>
              <a:t>шоломом</a:t>
            </a:r>
            <a:r>
              <a:rPr lang="ru-RU" sz="2000" dirty="0" smtClean="0"/>
              <a:t>. Вона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горловину, через яку </a:t>
            </a:r>
            <a:r>
              <a:rPr lang="ru-RU" sz="2000" dirty="0" err="1" smtClean="0"/>
              <a:t>рідкий</a:t>
            </a:r>
            <a:r>
              <a:rPr lang="ru-RU" sz="2000" dirty="0" smtClean="0"/>
              <a:t> </a:t>
            </a:r>
            <a:r>
              <a:rPr lang="ru-RU" sz="2000" dirty="0" err="1" smtClean="0"/>
              <a:t>чавун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зливають</a:t>
            </a:r>
            <a:r>
              <a:rPr lang="ru-RU" sz="2000" dirty="0" smtClean="0"/>
              <a:t> сталь </a:t>
            </a:r>
            <a:r>
              <a:rPr lang="ru-RU" sz="2000" dirty="0" err="1" smtClean="0"/>
              <a:t>і</a:t>
            </a:r>
            <a:r>
              <a:rPr lang="ru-RU" sz="2000" dirty="0" smtClean="0"/>
              <a:t> шлак. </a:t>
            </a:r>
            <a:r>
              <a:rPr lang="ru-RU" sz="2000" dirty="0" err="1" smtClean="0"/>
              <a:t>Середня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частина</a:t>
            </a:r>
            <a:r>
              <a:rPr lang="ru-RU" sz="2000" dirty="0" smtClean="0"/>
              <a:t>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</a:t>
            </a:r>
            <a:r>
              <a:rPr lang="ru-RU" sz="2000" dirty="0" err="1" smtClean="0"/>
              <a:t>циліндричну</a:t>
            </a:r>
            <a:r>
              <a:rPr lang="ru-RU" sz="2000" dirty="0" smtClean="0"/>
              <a:t> форму. У </a:t>
            </a:r>
            <a:r>
              <a:rPr lang="ru-RU" sz="2000" dirty="0" err="1" smtClean="0"/>
              <a:t>нижній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частині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приставне</a:t>
            </a:r>
            <a:r>
              <a:rPr lang="ru-RU" sz="2000" dirty="0" smtClean="0"/>
              <a:t> днище, </a:t>
            </a:r>
            <a:r>
              <a:rPr lang="ru-RU" sz="2000" dirty="0" err="1" smtClean="0"/>
              <a:t>що</a:t>
            </a:r>
            <a:r>
              <a:rPr lang="ru-RU" sz="2000" dirty="0" smtClean="0"/>
              <a:t> у </a:t>
            </a:r>
            <a:r>
              <a:rPr lang="ru-RU" sz="2000" dirty="0" err="1" smtClean="0"/>
              <a:t>міру</a:t>
            </a:r>
            <a:r>
              <a:rPr lang="ru-RU" sz="2000" dirty="0" smtClean="0"/>
              <a:t> </a:t>
            </a:r>
            <a:r>
              <a:rPr lang="ru-RU" sz="2000" dirty="0" err="1" smtClean="0"/>
              <a:t>зносу</a:t>
            </a:r>
            <a:r>
              <a:rPr lang="ru-RU" sz="2000" dirty="0" smtClean="0"/>
              <a:t> </a:t>
            </a:r>
            <a:r>
              <a:rPr lang="ru-RU" sz="2000" dirty="0" err="1" smtClean="0"/>
              <a:t>заміняють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новим</a:t>
            </a:r>
            <a:r>
              <a:rPr lang="ru-RU" sz="2000" dirty="0" smtClean="0"/>
              <a:t>. До днища </a:t>
            </a:r>
            <a:r>
              <a:rPr lang="ru-RU" sz="2000" dirty="0" err="1" smtClean="0"/>
              <a:t>приєднана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повітряна</a:t>
            </a:r>
            <a:r>
              <a:rPr lang="ru-RU" sz="2000" dirty="0" smtClean="0"/>
              <a:t> коробка, у яку </a:t>
            </a:r>
            <a:r>
              <a:rPr lang="ru-RU" sz="2000" dirty="0" err="1" smtClean="0"/>
              <a:t>надходить</a:t>
            </a:r>
            <a:r>
              <a:rPr lang="ru-RU" sz="2000" dirty="0" smtClean="0"/>
              <a:t> </a:t>
            </a:r>
            <a:r>
              <a:rPr lang="ru-RU" sz="2000" dirty="0" err="1" smtClean="0"/>
              <a:t>стиснене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Ємність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сучасних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конвекторів</a:t>
            </a:r>
            <a:r>
              <a:rPr lang="ru-RU" sz="2000" dirty="0" smtClean="0"/>
              <a:t> </a:t>
            </a:r>
            <a:r>
              <a:rPr lang="ru-RU" sz="2000" dirty="0" err="1" smtClean="0"/>
              <a:t>дорівнює</a:t>
            </a:r>
            <a:r>
              <a:rPr lang="ru-RU" sz="2000" dirty="0" smtClean="0"/>
              <a:t> 60 – 100 т.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</a:t>
            </a:r>
            <a:r>
              <a:rPr lang="ru-RU" sz="2000" dirty="0" smtClean="0"/>
              <a:t>, а </a:t>
            </a:r>
            <a:r>
              <a:rPr lang="ru-RU" sz="2000" dirty="0" err="1" smtClean="0"/>
              <a:t>тиск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дуття</a:t>
            </a:r>
            <a:r>
              <a:rPr lang="ru-RU" sz="2000" dirty="0" smtClean="0"/>
              <a:t> 0,3-1,35 </a:t>
            </a:r>
            <a:r>
              <a:rPr lang="ru-RU" sz="2000" dirty="0" err="1" smtClean="0"/>
              <a:t>Мн</a:t>
            </a:r>
            <a:r>
              <a:rPr lang="ru-RU" sz="2000" dirty="0" smtClean="0"/>
              <a:t>/м. </a:t>
            </a:r>
            <a:r>
              <a:rPr lang="ru-RU" sz="2000" dirty="0" err="1" smtClean="0"/>
              <a:t>Кількість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</a:t>
            </a:r>
            <a:r>
              <a:rPr lang="ru-RU" sz="2000" dirty="0" smtClean="0"/>
              <a:t> </a:t>
            </a:r>
            <a:r>
              <a:rPr lang="ru-RU" sz="2000" dirty="0" err="1" smtClean="0"/>
              <a:t>необхідного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переробки</a:t>
            </a:r>
            <a:r>
              <a:rPr lang="ru-RU" sz="2000" dirty="0" smtClean="0"/>
              <a:t> 1 т </a:t>
            </a:r>
            <a:r>
              <a:rPr lang="ru-RU" sz="2000" dirty="0" err="1" smtClean="0"/>
              <a:t>чавуна</a:t>
            </a:r>
            <a:r>
              <a:rPr lang="ru-RU" sz="2000" dirty="0" smtClean="0"/>
              <a:t>, </a:t>
            </a:r>
            <a:r>
              <a:rPr lang="ru-RU" sz="2000" dirty="0" err="1" smtClean="0"/>
              <a:t>складає</a:t>
            </a:r>
            <a:r>
              <a:rPr lang="ru-RU" sz="2000" dirty="0" smtClean="0"/>
              <a:t> 350 </a:t>
            </a:r>
            <a:r>
              <a:rPr lang="ru-RU" sz="2000" dirty="0" err="1" smtClean="0"/>
              <a:t>кубометрів</a:t>
            </a:r>
            <a:r>
              <a:rPr lang="ru-RU" sz="2000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7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071810"/>
            <a:ext cx="4349857" cy="3481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Використані матеріали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smtClean="0"/>
              <a:t>e-works.com.ua/work/3637_Konvertornii_sposib_viplavki_stali.html</a:t>
            </a:r>
            <a:endParaRPr lang="uk-UA" dirty="0" smtClean="0"/>
          </a:p>
          <a:p>
            <a:r>
              <a:rPr lang="en-US" dirty="0" smtClean="0"/>
              <a:t>http://</a:t>
            </a:r>
            <a:r>
              <a:rPr lang="en-US" dirty="0" smtClean="0"/>
              <a:t>www.refine.org.ua/pageid-4243-1.html</a:t>
            </a:r>
            <a:endParaRPr lang="uk-UA" dirty="0" smtClean="0"/>
          </a:p>
          <a:p>
            <a:r>
              <a:rPr lang="uk-UA" dirty="0" smtClean="0"/>
              <a:t>Фото - </a:t>
            </a:r>
            <a:r>
              <a:rPr lang="en-US" dirty="0" smtClean="0"/>
              <a:t>http://</a:t>
            </a:r>
            <a:r>
              <a:rPr lang="en-US" dirty="0" smtClean="0"/>
              <a:t>images.yandex.ua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58204" cy="79608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План презентації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4681550"/>
          </a:xfrm>
        </p:spPr>
        <p:txBody>
          <a:bodyPr/>
          <a:lstStyle/>
          <a:p>
            <a:r>
              <a:rPr lang="uk-UA" dirty="0" smtClean="0"/>
              <a:t>Виготовлення заліза в давні часи</a:t>
            </a:r>
          </a:p>
          <a:p>
            <a:r>
              <a:rPr lang="uk-UA" dirty="0" smtClean="0"/>
              <a:t>Виробництво чавуну</a:t>
            </a:r>
          </a:p>
          <a:p>
            <a:r>
              <a:rPr lang="uk-UA" dirty="0" smtClean="0"/>
              <a:t>Виробництво сталі</a:t>
            </a:r>
          </a:p>
          <a:p>
            <a:r>
              <a:rPr lang="uk-UA" dirty="0" smtClean="0"/>
              <a:t>Використані матеріали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229600" cy="1143000"/>
          </a:xfrm>
        </p:spPr>
        <p:txBody>
          <a:bodyPr/>
          <a:lstStyle/>
          <a:p>
            <a:r>
              <a:rPr lang="uk-UA" dirty="0" smtClean="0"/>
              <a:t>Виготовлення в давні часи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286808" cy="1643074"/>
          </a:xfrm>
        </p:spPr>
        <p:txBody>
          <a:bodyPr>
            <a:normAutofit/>
          </a:bodyPr>
          <a:lstStyle/>
          <a:p>
            <a:r>
              <a:rPr lang="ru-RU" sz="2200" dirty="0" err="1" smtClean="0"/>
              <a:t>Залізо</a:t>
            </a:r>
            <a:r>
              <a:rPr lang="ru-RU" sz="2200" dirty="0" smtClean="0"/>
              <a:t> мало </a:t>
            </a:r>
            <a:r>
              <a:rPr lang="ru-RU" sz="2200" dirty="0" err="1" smtClean="0"/>
              <a:t>промислове</a:t>
            </a:r>
            <a:r>
              <a:rPr lang="ru-RU" sz="2200" dirty="0" smtClean="0"/>
              <a:t> </a:t>
            </a:r>
            <a:r>
              <a:rPr lang="ru-RU" sz="2200" dirty="0" err="1" smtClean="0"/>
              <a:t>застосування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вже</a:t>
            </a:r>
            <a:r>
              <a:rPr lang="ru-RU" sz="2200" dirty="0" smtClean="0"/>
              <a:t> до </a:t>
            </a:r>
            <a:r>
              <a:rPr lang="ru-RU" sz="2200" dirty="0" err="1" smtClean="0"/>
              <a:t>нашої</a:t>
            </a:r>
            <a:r>
              <a:rPr lang="ru-RU" sz="2200" dirty="0" smtClean="0"/>
              <a:t> </a:t>
            </a:r>
            <a:r>
              <a:rPr lang="ru-RU" sz="2200" dirty="0" err="1" smtClean="0"/>
              <a:t>ери</a:t>
            </a:r>
            <a:r>
              <a:rPr lang="ru-RU" sz="2200" dirty="0" smtClean="0"/>
              <a:t>. У </a:t>
            </a:r>
            <a:r>
              <a:rPr lang="ru-RU" sz="2200" dirty="0" err="1" smtClean="0"/>
              <a:t>древні</a:t>
            </a:r>
            <a:r>
              <a:rPr lang="ru-RU" sz="2200" dirty="0" smtClean="0"/>
              <a:t> </a:t>
            </a:r>
            <a:r>
              <a:rPr lang="ru-RU" sz="2200" dirty="0" err="1" smtClean="0"/>
              <a:t>часи</a:t>
            </a:r>
            <a:r>
              <a:rPr lang="ru-RU" sz="2200" dirty="0" smtClean="0"/>
              <a:t> </a:t>
            </a:r>
            <a:r>
              <a:rPr lang="ru-RU" sz="2200" dirty="0" err="1" smtClean="0"/>
              <a:t>його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одержували</a:t>
            </a:r>
            <a:r>
              <a:rPr lang="ru-RU" sz="2200" dirty="0" smtClean="0"/>
              <a:t> в пластичному </a:t>
            </a:r>
            <a:r>
              <a:rPr lang="ru-RU" sz="2200" dirty="0" err="1" smtClean="0"/>
              <a:t>стані</a:t>
            </a:r>
            <a:r>
              <a:rPr lang="ru-RU" sz="2200" dirty="0" smtClean="0"/>
              <a:t> в горнах. Шлак </a:t>
            </a:r>
            <a:r>
              <a:rPr lang="ru-RU" sz="2200" dirty="0" err="1" smtClean="0"/>
              <a:t>відокремлювали</a:t>
            </a:r>
            <a:r>
              <a:rPr lang="ru-RU" sz="2200" dirty="0" smtClean="0"/>
              <a:t>, </a:t>
            </a:r>
            <a:r>
              <a:rPr lang="ru-RU" sz="2200" dirty="0" err="1" smtClean="0"/>
              <a:t>видавлюючи</a:t>
            </a:r>
            <a:r>
              <a:rPr lang="ru-RU" sz="2200" dirty="0" smtClean="0"/>
              <a:t> </a:t>
            </a:r>
            <a:r>
              <a:rPr lang="ru-RU" sz="2200" dirty="0" err="1" smtClean="0"/>
              <a:t>його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губчатого </a:t>
            </a:r>
            <a:r>
              <a:rPr lang="ru-RU" sz="2200" dirty="0" err="1" smtClean="0"/>
              <a:t>заліза</a:t>
            </a:r>
            <a:r>
              <a:rPr lang="ru-RU" sz="2200" dirty="0" smtClean="0"/>
              <a:t>, ударами молота.</a:t>
            </a:r>
            <a:endParaRPr lang="ru-RU" sz="2200" dirty="0"/>
          </a:p>
        </p:txBody>
      </p:sp>
      <p:pic>
        <p:nvPicPr>
          <p:cNvPr id="4" name="Рисунок 3" descr="7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2904622"/>
            <a:ext cx="5429288" cy="37733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5757874" cy="1224714"/>
          </a:xfrm>
        </p:spPr>
        <p:txBody>
          <a:bodyPr/>
          <a:lstStyle/>
          <a:p>
            <a:r>
              <a:rPr lang="uk-UA" dirty="0" smtClean="0"/>
              <a:t>Виробництво чавуну</a:t>
            </a:r>
            <a:endParaRPr lang="ru-RU" dirty="0"/>
          </a:p>
        </p:txBody>
      </p:sp>
      <p:pic>
        <p:nvPicPr>
          <p:cNvPr id="4" name="Рисунок 3" descr="88170_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1857364"/>
            <a:ext cx="6786610" cy="451309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1010400"/>
          </a:xfrm>
        </p:spPr>
        <p:txBody>
          <a:bodyPr/>
          <a:lstStyle/>
          <a:p>
            <a:r>
              <a:rPr lang="uk-UA" dirty="0" smtClean="0"/>
              <a:t>Головний вихідний матеріал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1071570"/>
          </a:xfrm>
        </p:spPr>
        <p:txBody>
          <a:bodyPr>
            <a:normAutofit fontScale="92500"/>
          </a:bodyPr>
          <a:lstStyle/>
          <a:p>
            <a:r>
              <a:rPr lang="ru-RU" sz="2200" dirty="0" err="1" smtClean="0"/>
              <a:t>Головний</a:t>
            </a:r>
            <a:r>
              <a:rPr lang="ru-RU" sz="2200" dirty="0" smtClean="0"/>
              <a:t> </a:t>
            </a:r>
            <a:r>
              <a:rPr lang="ru-RU" sz="2200" dirty="0" err="1" smtClean="0"/>
              <a:t>вихідний</a:t>
            </a:r>
            <a:r>
              <a:rPr lang="ru-RU" sz="2200" dirty="0" smtClean="0"/>
              <a:t> </a:t>
            </a:r>
            <a:r>
              <a:rPr lang="ru-RU" sz="2200" dirty="0" err="1" smtClean="0"/>
              <a:t>матеріал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виробництва</a:t>
            </a:r>
            <a:r>
              <a:rPr lang="ru-RU" sz="2200" dirty="0" smtClean="0"/>
              <a:t> </a:t>
            </a:r>
            <a:r>
              <a:rPr lang="ru-RU" sz="2200" dirty="0" err="1" smtClean="0"/>
              <a:t>чавуна</a:t>
            </a:r>
            <a:r>
              <a:rPr lang="ru-RU" sz="2200" dirty="0" smtClean="0"/>
              <a:t> в </a:t>
            </a:r>
            <a:r>
              <a:rPr lang="ru-RU" sz="2200" dirty="0" err="1" smtClean="0"/>
              <a:t>доменних</a:t>
            </a:r>
            <a:r>
              <a:rPr lang="ru-RU" sz="2200" dirty="0" smtClean="0"/>
              <a:t> печах – </a:t>
            </a:r>
            <a:r>
              <a:rPr lang="ru-RU" sz="2200" dirty="0" err="1" smtClean="0"/>
              <a:t>залізні</a:t>
            </a:r>
            <a:r>
              <a:rPr lang="ru-RU" sz="2200" dirty="0" smtClean="0"/>
              <a:t> </a:t>
            </a:r>
            <a:r>
              <a:rPr lang="ru-RU" sz="2200" dirty="0" err="1" smtClean="0"/>
              <a:t>руди</a:t>
            </a:r>
            <a:r>
              <a:rPr lang="ru-RU" sz="2200" dirty="0" smtClean="0"/>
              <a:t>. До них </a:t>
            </a:r>
            <a:r>
              <a:rPr lang="ru-RU" sz="2200" dirty="0" err="1" smtClean="0"/>
              <a:t>відносять</a:t>
            </a:r>
            <a:r>
              <a:rPr lang="ru-RU" sz="2200" dirty="0" smtClean="0"/>
              <a:t> </a:t>
            </a:r>
            <a:r>
              <a:rPr lang="ru-RU" sz="2200" dirty="0" err="1" smtClean="0"/>
              <a:t>гірські</a:t>
            </a:r>
            <a:r>
              <a:rPr lang="ru-RU" sz="2200" dirty="0" smtClean="0"/>
              <a:t> породи,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містять</a:t>
            </a:r>
            <a:r>
              <a:rPr lang="ru-RU" sz="2200" dirty="0" smtClean="0"/>
              <a:t> </a:t>
            </a:r>
            <a:r>
              <a:rPr lang="ru-RU" sz="2200" dirty="0" err="1" smtClean="0"/>
              <a:t>залізо</a:t>
            </a:r>
            <a:r>
              <a:rPr lang="ru-RU" sz="2200" dirty="0" smtClean="0"/>
              <a:t> в </a:t>
            </a:r>
            <a:r>
              <a:rPr lang="ru-RU" sz="2200" dirty="0" err="1" smtClean="0"/>
              <a:t>такій</a:t>
            </a:r>
            <a:r>
              <a:rPr lang="ru-RU" sz="2200" dirty="0" smtClean="0"/>
              <a:t> </a:t>
            </a:r>
            <a:r>
              <a:rPr lang="ru-RU" sz="2200" dirty="0" err="1" smtClean="0"/>
              <a:t>кількості</a:t>
            </a:r>
            <a:r>
              <a:rPr lang="ru-RU" sz="2200" dirty="0" smtClean="0"/>
              <a:t>, при </a:t>
            </a:r>
            <a:r>
              <a:rPr lang="ru-RU" sz="2200" dirty="0" err="1" smtClean="0"/>
              <a:t>якому</a:t>
            </a:r>
            <a:r>
              <a:rPr lang="ru-RU" sz="2200" dirty="0" smtClean="0"/>
              <a:t> </a:t>
            </a:r>
            <a:r>
              <a:rPr lang="ru-RU" sz="2200" dirty="0" err="1" smtClean="0"/>
              <a:t>виплавка</a:t>
            </a:r>
            <a:r>
              <a:rPr lang="ru-RU" sz="2200" dirty="0" smtClean="0"/>
              <a:t> </a:t>
            </a:r>
            <a:r>
              <a:rPr lang="ru-RU" sz="2200" dirty="0" err="1" smtClean="0"/>
              <a:t>стає</a:t>
            </a:r>
            <a:r>
              <a:rPr lang="ru-RU" sz="2200" dirty="0" smtClean="0"/>
              <a:t> </a:t>
            </a:r>
            <a:r>
              <a:rPr lang="ru-RU" sz="2200" dirty="0" err="1" smtClean="0"/>
              <a:t>економічно</a:t>
            </a:r>
            <a:r>
              <a:rPr lang="ru-RU" sz="2200" dirty="0" smtClean="0"/>
              <a:t> </a:t>
            </a:r>
            <a:r>
              <a:rPr lang="ru-RU" sz="2200" dirty="0" err="1" smtClean="0"/>
              <a:t>вигідною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pic>
        <p:nvPicPr>
          <p:cNvPr id="4" name="Рисунок 3" descr="img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2643182"/>
            <a:ext cx="5238760" cy="39290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57232"/>
            <a:ext cx="8686800" cy="642942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 </a:t>
            </a:r>
            <a:r>
              <a:rPr lang="ru-RU" sz="4000" dirty="0" err="1" smtClean="0"/>
              <a:t>Виробництво</a:t>
            </a:r>
            <a:r>
              <a:rPr lang="ru-RU" sz="4000" dirty="0" smtClean="0"/>
              <a:t> </a:t>
            </a:r>
            <a:r>
              <a:rPr lang="ru-RU" sz="4000" dirty="0" err="1" smtClean="0"/>
              <a:t>чавуну</a:t>
            </a:r>
            <a:r>
              <a:rPr lang="ru-RU" sz="4000" dirty="0" smtClean="0"/>
              <a:t> в </a:t>
            </a:r>
            <a:r>
              <a:rPr lang="ru-RU" sz="4000" dirty="0" err="1" smtClean="0"/>
              <a:t>доменній</a:t>
            </a:r>
            <a:r>
              <a:rPr lang="ru-RU" sz="4000" dirty="0" smtClean="0"/>
              <a:t> </a:t>
            </a:r>
            <a:r>
              <a:rPr lang="ru-RU" sz="4000" dirty="0" err="1" smtClean="0"/>
              <a:t>печі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4143372" cy="3571900"/>
          </a:xfrm>
        </p:spPr>
        <p:txBody>
          <a:bodyPr/>
          <a:lstStyle/>
          <a:p>
            <a:r>
              <a:rPr lang="ru-RU" dirty="0" err="1" smtClean="0"/>
              <a:t>Виплавка</a:t>
            </a:r>
            <a:r>
              <a:rPr lang="ru-RU" dirty="0" smtClean="0"/>
              <a:t> </a:t>
            </a:r>
            <a:r>
              <a:rPr lang="ru-RU" dirty="0" err="1" smtClean="0"/>
              <a:t>чавуна</a:t>
            </a:r>
            <a:r>
              <a:rPr lang="ru-RU" dirty="0" smtClean="0"/>
              <a:t> </a:t>
            </a:r>
            <a:r>
              <a:rPr lang="ru-RU" dirty="0" err="1" smtClean="0"/>
              <a:t>виробляється</a:t>
            </a:r>
            <a:r>
              <a:rPr lang="ru-RU" dirty="0" smtClean="0"/>
              <a:t> у </a:t>
            </a:r>
            <a:r>
              <a:rPr lang="ru-RU" dirty="0" err="1" smtClean="0"/>
              <a:t>величезних</a:t>
            </a:r>
            <a:r>
              <a:rPr lang="ru-RU" dirty="0" smtClean="0"/>
              <a:t> </a:t>
            </a:r>
            <a:r>
              <a:rPr lang="ru-RU" dirty="0" err="1" smtClean="0"/>
              <a:t>доменних</a:t>
            </a:r>
            <a:r>
              <a:rPr lang="ru-RU" dirty="0" smtClean="0"/>
              <a:t> печах, </a:t>
            </a:r>
            <a:r>
              <a:rPr lang="ru-RU" dirty="0" err="1" smtClean="0"/>
              <a:t>викладених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вогнетривких</a:t>
            </a:r>
            <a:r>
              <a:rPr lang="ru-RU" dirty="0" smtClean="0"/>
              <a:t> </a:t>
            </a:r>
            <a:r>
              <a:rPr lang="ru-RU" dirty="0" err="1" smtClean="0"/>
              <a:t>цеглин</a:t>
            </a:r>
            <a:r>
              <a:rPr lang="ru-RU" dirty="0" smtClean="0"/>
              <a:t> </a:t>
            </a:r>
            <a:r>
              <a:rPr lang="ru-RU" dirty="0" err="1" smtClean="0"/>
              <a:t>сягаючих</a:t>
            </a:r>
            <a:r>
              <a:rPr lang="ru-RU" dirty="0" smtClean="0"/>
              <a:t> 30 м </a:t>
            </a:r>
            <a:r>
              <a:rPr lang="ru-RU" dirty="0" err="1" smtClean="0"/>
              <a:t>висоти</a:t>
            </a:r>
            <a:r>
              <a:rPr lang="ru-RU" dirty="0" smtClean="0"/>
              <a:t> при </a:t>
            </a:r>
            <a:r>
              <a:rPr lang="ru-RU" dirty="0" err="1" smtClean="0"/>
              <a:t>внутрішньому</a:t>
            </a:r>
            <a:r>
              <a:rPr lang="ru-RU" dirty="0" smtClean="0"/>
              <a:t> </a:t>
            </a:r>
            <a:r>
              <a:rPr lang="ru-RU" dirty="0" err="1" smtClean="0"/>
              <a:t>діаметрі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12 м.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1500174"/>
            <a:ext cx="3077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/>
              <a:t>Розріз</a:t>
            </a:r>
            <a:r>
              <a:rPr lang="ru-RU" sz="2400" dirty="0"/>
              <a:t> </a:t>
            </a:r>
            <a:r>
              <a:rPr lang="ru-RU" sz="2400" dirty="0" err="1"/>
              <a:t>доменної</a:t>
            </a:r>
            <a:r>
              <a:rPr lang="ru-RU" sz="2400" dirty="0"/>
              <a:t> </a:t>
            </a:r>
            <a:r>
              <a:rPr lang="ru-RU" sz="2400" dirty="0" err="1" smtClean="0"/>
              <a:t>печі</a:t>
            </a:r>
            <a:endParaRPr lang="ru-RU" sz="2400" dirty="0"/>
          </a:p>
        </p:txBody>
      </p:sp>
      <p:pic>
        <p:nvPicPr>
          <p:cNvPr id="5" name="Рисунок 4" descr="post-3851-123358185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1928809"/>
            <a:ext cx="3214690" cy="49291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429000"/>
            <a:ext cx="7429520" cy="3286148"/>
          </a:xfrm>
        </p:spPr>
        <p:txBody>
          <a:bodyPr>
            <a:normAutofit/>
          </a:bodyPr>
          <a:lstStyle/>
          <a:p>
            <a:r>
              <a:rPr lang="ru-RU" sz="2200" dirty="0" err="1" smtClean="0"/>
              <a:t>Процес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відновлення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руди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відбувається</a:t>
            </a:r>
            <a:r>
              <a:rPr lang="ru-RU" sz="2200" dirty="0" smtClean="0"/>
              <a:t> </a:t>
            </a:r>
            <a:r>
              <a:rPr lang="ru-RU" sz="2200" dirty="0" err="1" smtClean="0"/>
              <a:t>головним</a:t>
            </a:r>
            <a:r>
              <a:rPr lang="ru-RU" sz="2200" dirty="0" smtClean="0"/>
              <a:t> чином у </a:t>
            </a:r>
            <a:r>
              <a:rPr lang="ru-RU" sz="2200" dirty="0" err="1" smtClean="0"/>
              <a:t>верхній</a:t>
            </a:r>
            <a:r>
              <a:rPr lang="ru-RU" sz="2200" dirty="0" smtClean="0"/>
              <a:t> </a:t>
            </a:r>
            <a:r>
              <a:rPr lang="ru-RU" sz="2200" dirty="0" err="1" smtClean="0"/>
              <a:t>частині</a:t>
            </a:r>
            <a:r>
              <a:rPr lang="ru-RU" sz="2200" dirty="0" smtClean="0"/>
              <a:t> </a:t>
            </a:r>
            <a:r>
              <a:rPr lang="ru-RU" sz="2200" dirty="0" err="1" smtClean="0"/>
              <a:t>шахти</a:t>
            </a:r>
            <a:r>
              <a:rPr lang="ru-RU" sz="2200" dirty="0" smtClean="0"/>
              <a:t>. </a:t>
            </a:r>
            <a:r>
              <a:rPr lang="ru-RU" sz="2200" dirty="0" err="1" smtClean="0"/>
              <a:t>Його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можна</a:t>
            </a:r>
            <a:r>
              <a:rPr lang="ru-RU" sz="2200" dirty="0" smtClean="0"/>
              <a:t> </a:t>
            </a:r>
            <a:r>
              <a:rPr lang="ru-RU" sz="2200" dirty="0" err="1" smtClean="0"/>
              <a:t>виразити</a:t>
            </a:r>
            <a:r>
              <a:rPr lang="ru-RU" sz="2200" dirty="0" smtClean="0"/>
              <a:t> </a:t>
            </a:r>
            <a:r>
              <a:rPr lang="ru-RU" sz="2200" dirty="0" err="1" smtClean="0"/>
              <a:t>сумарним</a:t>
            </a:r>
            <a:r>
              <a:rPr lang="ru-RU" sz="2200" dirty="0" smtClean="0"/>
              <a:t> </a:t>
            </a:r>
            <a:r>
              <a:rPr lang="ru-RU" sz="2200" dirty="0" err="1" smtClean="0"/>
              <a:t>рівнянням</a:t>
            </a:r>
            <a:r>
              <a:rPr lang="ru-RU" sz="2200" dirty="0" smtClean="0"/>
              <a:t>:</a:t>
            </a:r>
          </a:p>
          <a:p>
            <a:pPr>
              <a:buNone/>
            </a:pPr>
            <a:r>
              <a:rPr lang="ru-RU" dirty="0" smtClean="0"/>
              <a:t>       Fe2O3 </a:t>
            </a:r>
            <a:r>
              <a:rPr lang="ru-RU" dirty="0" smtClean="0"/>
              <a:t>+ 3CO = 2Fe + </a:t>
            </a:r>
            <a:r>
              <a:rPr lang="ru-RU" dirty="0" smtClean="0"/>
              <a:t>3CO2</a:t>
            </a:r>
          </a:p>
          <a:p>
            <a:pPr>
              <a:buNone/>
            </a:pPr>
            <a:r>
              <a:rPr lang="ru-RU" sz="2400" dirty="0" smtClean="0"/>
              <a:t>    При </a:t>
            </a:r>
            <a:r>
              <a:rPr lang="ru-RU" sz="2400" dirty="0" err="1" smtClean="0"/>
              <a:t>відновленні</a:t>
            </a:r>
            <a:r>
              <a:rPr lang="ru-RU" sz="2400" dirty="0" smtClean="0"/>
              <a:t> </a:t>
            </a:r>
            <a:r>
              <a:rPr lang="ru-RU" sz="2400" dirty="0" err="1" smtClean="0"/>
              <a:t>руди</a:t>
            </a:r>
            <a:r>
              <a:rPr lang="ru-RU" sz="2400" dirty="0" smtClean="0"/>
              <a:t> </a:t>
            </a:r>
            <a:r>
              <a:rPr lang="ru-RU" sz="2400" dirty="0" err="1" smtClean="0"/>
              <a:t>залізо</a:t>
            </a:r>
            <a:r>
              <a:rPr lang="ru-RU" sz="2400" dirty="0" smtClean="0"/>
              <a:t> </a:t>
            </a:r>
            <a:r>
              <a:rPr lang="ru-RU" sz="2400" dirty="0" err="1" smtClean="0"/>
              <a:t>виходить</a:t>
            </a:r>
            <a:r>
              <a:rPr lang="ru-RU" sz="2400" dirty="0" smtClean="0"/>
              <a:t> у твердому </a:t>
            </a:r>
            <a:r>
              <a:rPr lang="ru-RU" sz="2400" dirty="0" err="1" smtClean="0"/>
              <a:t>стані</a:t>
            </a:r>
            <a:r>
              <a:rPr lang="ru-RU" sz="2400" dirty="0" smtClean="0"/>
              <a:t>. </a:t>
            </a:r>
            <a:r>
              <a:rPr lang="ru-RU" sz="2400" dirty="0" err="1" smtClean="0"/>
              <a:t>Поступово</a:t>
            </a:r>
            <a:r>
              <a:rPr lang="ru-RU" sz="2400" dirty="0" smtClean="0"/>
              <a:t> </a:t>
            </a:r>
            <a:r>
              <a:rPr lang="ru-RU" sz="2400" dirty="0" err="1" smtClean="0"/>
              <a:t>воно</a:t>
            </a:r>
            <a:r>
              <a:rPr lang="ru-RU" sz="2400" dirty="0" smtClean="0"/>
              <a:t> </a:t>
            </a:r>
            <a:r>
              <a:rPr lang="ru-RU" sz="2400" dirty="0" err="1" smtClean="0"/>
              <a:t>опускається</a:t>
            </a:r>
            <a:r>
              <a:rPr lang="ru-RU" sz="2400" dirty="0" smtClean="0"/>
              <a:t> в </a:t>
            </a:r>
            <a:r>
              <a:rPr lang="ru-RU" sz="2400" dirty="0" err="1" smtClean="0"/>
              <a:t>більш</a:t>
            </a:r>
            <a:r>
              <a:rPr lang="ru-RU" sz="2400" dirty="0" smtClean="0"/>
              <a:t> </a:t>
            </a:r>
            <a:r>
              <a:rPr lang="ru-RU" sz="2400" dirty="0" err="1" smtClean="0"/>
              <a:t>гарячу</a:t>
            </a:r>
            <a:r>
              <a:rPr lang="ru-RU" sz="2400" dirty="0" smtClean="0"/>
              <a:t> </a:t>
            </a:r>
            <a:r>
              <a:rPr lang="ru-RU" sz="2400" dirty="0" err="1" smtClean="0"/>
              <a:t>частину</a:t>
            </a:r>
            <a:r>
              <a:rPr lang="ru-RU" sz="2400" dirty="0" smtClean="0"/>
              <a:t> </a:t>
            </a:r>
            <a:r>
              <a:rPr lang="ru-RU" sz="2400" dirty="0" err="1" smtClean="0"/>
              <a:t>печі</a:t>
            </a:r>
            <a:r>
              <a:rPr lang="ru-RU" sz="2400" dirty="0" smtClean="0"/>
              <a:t> – распар -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розчиняє</a:t>
            </a:r>
            <a:r>
              <a:rPr lang="ru-RU" sz="2400" dirty="0" smtClean="0"/>
              <a:t> в </a:t>
            </a:r>
            <a:r>
              <a:rPr lang="ru-RU" sz="2400" dirty="0" err="1" smtClean="0"/>
              <a:t>собі</a:t>
            </a:r>
            <a:r>
              <a:rPr lang="ru-RU" sz="2400" dirty="0" smtClean="0"/>
              <a:t> </a:t>
            </a:r>
            <a:r>
              <a:rPr lang="ru-RU" sz="2400" dirty="0" err="1" smtClean="0"/>
              <a:t>вуглець</a:t>
            </a:r>
            <a:r>
              <a:rPr lang="ru-RU" sz="2400" dirty="0" smtClean="0"/>
              <a:t>; </a:t>
            </a:r>
            <a:r>
              <a:rPr lang="ru-RU" sz="2400" b="1" dirty="0" err="1" smtClean="0"/>
              <a:t>утвориться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чавун</a:t>
            </a:r>
            <a:r>
              <a:rPr lang="ru-RU" sz="2400" dirty="0" smtClean="0"/>
              <a:t>. 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1357299"/>
            <a:ext cx="70723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err="1"/>
              <a:t>Доменну</a:t>
            </a:r>
            <a:r>
              <a:rPr lang="ru-RU" sz="2200" dirty="0"/>
              <a:t> </a:t>
            </a:r>
            <a:r>
              <a:rPr lang="ru-RU" sz="2200" dirty="0" err="1"/>
              <a:t>піч</a:t>
            </a:r>
            <a:r>
              <a:rPr lang="ru-RU" sz="2200" dirty="0"/>
              <a:t> </a:t>
            </a:r>
            <a:r>
              <a:rPr lang="ru-RU" sz="2200" dirty="0" err="1"/>
              <a:t>завантажують</a:t>
            </a:r>
            <a:r>
              <a:rPr lang="ru-RU" sz="2200" dirty="0"/>
              <a:t> </a:t>
            </a:r>
            <a:r>
              <a:rPr lang="ru-RU" sz="2200" dirty="0" err="1"/>
              <a:t>спочатку</a:t>
            </a:r>
            <a:r>
              <a:rPr lang="ru-RU" sz="2200" dirty="0"/>
              <a:t> коксом, а </a:t>
            </a:r>
            <a:r>
              <a:rPr lang="ru-RU" sz="2200" dirty="0" err="1"/>
              <a:t>потім</a:t>
            </a:r>
            <a:r>
              <a:rPr lang="ru-RU" sz="2200" dirty="0"/>
              <a:t> послойно агломератом </a:t>
            </a:r>
            <a:r>
              <a:rPr lang="ru-RU" sz="2200" dirty="0" err="1"/>
              <a:t>і</a:t>
            </a:r>
            <a:r>
              <a:rPr lang="ru-RU" sz="2200" dirty="0"/>
              <a:t> коксом. Агломерат – </a:t>
            </a:r>
            <a:r>
              <a:rPr lang="ru-RU" sz="2200" dirty="0" err="1"/>
              <a:t>це</a:t>
            </a:r>
            <a:r>
              <a:rPr lang="ru-RU" sz="2200" dirty="0"/>
              <a:t> </a:t>
            </a:r>
            <a:r>
              <a:rPr lang="ru-RU" sz="2200" dirty="0" err="1"/>
              <a:t>певним</a:t>
            </a:r>
            <a:r>
              <a:rPr lang="ru-RU" sz="2200" dirty="0"/>
              <a:t> чином </a:t>
            </a:r>
            <a:r>
              <a:rPr lang="ru-RU" sz="2200" dirty="0" err="1"/>
              <a:t>підготовлена</a:t>
            </a:r>
            <a:r>
              <a:rPr lang="ru-RU" sz="2200" dirty="0"/>
              <a:t> руда, спеченная </a:t>
            </a:r>
            <a:r>
              <a:rPr lang="ru-RU" sz="2200" dirty="0" err="1"/>
              <a:t>з</a:t>
            </a:r>
            <a:r>
              <a:rPr lang="ru-RU" sz="2200" dirty="0"/>
              <a:t> флюсом. </a:t>
            </a:r>
            <a:r>
              <a:rPr lang="ru-RU" sz="2200" dirty="0" err="1"/>
              <a:t>Горіння</a:t>
            </a:r>
            <a:r>
              <a:rPr lang="ru-RU" sz="2200" dirty="0"/>
              <a:t> </a:t>
            </a:r>
            <a:r>
              <a:rPr lang="ru-RU" sz="2200" dirty="0" err="1"/>
              <a:t>і</a:t>
            </a:r>
            <a:r>
              <a:rPr lang="ru-RU" sz="2200" dirty="0"/>
              <a:t> </a:t>
            </a:r>
            <a:r>
              <a:rPr lang="ru-RU" sz="2200" dirty="0" err="1"/>
              <a:t>необхідна</a:t>
            </a:r>
            <a:r>
              <a:rPr lang="ru-RU" sz="2200" dirty="0"/>
              <a:t> для </a:t>
            </a:r>
            <a:r>
              <a:rPr lang="ru-RU" sz="2200" dirty="0" err="1"/>
              <a:t>виплавки</a:t>
            </a:r>
            <a:r>
              <a:rPr lang="ru-RU" sz="2200" dirty="0"/>
              <a:t> </a:t>
            </a:r>
            <a:r>
              <a:rPr lang="ru-RU" sz="2200" dirty="0" err="1"/>
              <a:t>чавуна</a:t>
            </a:r>
            <a:r>
              <a:rPr lang="ru-RU" sz="2200" dirty="0"/>
              <a:t> температура </a:t>
            </a:r>
            <a:r>
              <a:rPr lang="ru-RU" sz="2200" dirty="0" err="1"/>
              <a:t>підтримуються</a:t>
            </a:r>
            <a:r>
              <a:rPr lang="ru-RU" sz="2200" dirty="0"/>
              <a:t> </a:t>
            </a:r>
            <a:r>
              <a:rPr lang="ru-RU" sz="2200" dirty="0" err="1"/>
              <a:t>вдмухуванням</a:t>
            </a:r>
            <a:r>
              <a:rPr lang="ru-RU" sz="2200" dirty="0"/>
              <a:t> у горн </a:t>
            </a:r>
            <a:r>
              <a:rPr lang="ru-RU" sz="2200" dirty="0" err="1"/>
              <a:t>підігрітого</a:t>
            </a:r>
            <a:r>
              <a:rPr lang="ru-RU" sz="2200" dirty="0"/>
              <a:t> </a:t>
            </a:r>
            <a:r>
              <a:rPr lang="ru-RU" sz="2200" dirty="0" err="1"/>
              <a:t>чи</a:t>
            </a:r>
            <a:r>
              <a:rPr lang="ru-RU" sz="2200" dirty="0"/>
              <a:t> </a:t>
            </a:r>
            <a:r>
              <a:rPr lang="ru-RU" sz="2200" dirty="0" err="1"/>
              <a:t>повітря</a:t>
            </a:r>
            <a:r>
              <a:rPr lang="ru-RU" sz="2200" dirty="0"/>
              <a:t> </a:t>
            </a:r>
            <a:r>
              <a:rPr lang="ru-RU" sz="2200" dirty="0" err="1"/>
              <a:t>кисню</a:t>
            </a:r>
            <a:r>
              <a:rPr lang="ru-RU" sz="22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7290" y="714356"/>
            <a:ext cx="5545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/>
              <a:t>Процес</a:t>
            </a:r>
            <a:r>
              <a:rPr lang="ru-RU" sz="3600" dirty="0" smtClean="0"/>
              <a:t> </a:t>
            </a:r>
            <a:r>
              <a:rPr lang="ru-RU" sz="3600" dirty="0" err="1" smtClean="0"/>
              <a:t>відновлення</a:t>
            </a:r>
            <a:r>
              <a:rPr lang="ru-RU" sz="3600" dirty="0" smtClean="0"/>
              <a:t> </a:t>
            </a:r>
            <a:r>
              <a:rPr lang="ru-RU" sz="3600" dirty="0" err="1" smtClean="0"/>
              <a:t>руди</a:t>
            </a:r>
            <a:endParaRPr lang="ru-RU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Виготовлення сталі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5686436" cy="1850710"/>
          </a:xfrm>
        </p:spPr>
        <p:txBody>
          <a:bodyPr>
            <a:normAutofit/>
          </a:bodyPr>
          <a:lstStyle/>
          <a:p>
            <a:r>
              <a:rPr lang="ru-RU" sz="2200" dirty="0" smtClean="0"/>
              <a:t>У </a:t>
            </a:r>
            <a:r>
              <a:rPr lang="ru-RU" sz="2200" dirty="0" err="1" smtClean="0"/>
              <a:t>сталі</a:t>
            </a:r>
            <a:r>
              <a:rPr lang="ru-RU" sz="2200" dirty="0" smtClean="0"/>
              <a:t> в </a:t>
            </a:r>
            <a:r>
              <a:rPr lang="ru-RU" sz="2200" dirty="0" err="1" smtClean="0"/>
              <a:t>порівнянні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</a:t>
            </a:r>
            <a:r>
              <a:rPr lang="ru-RU" sz="2200" dirty="0" err="1" smtClean="0"/>
              <a:t>чавуном</a:t>
            </a:r>
            <a:r>
              <a:rPr lang="ru-RU" sz="2200" dirty="0" smtClean="0"/>
              <a:t> </a:t>
            </a:r>
            <a:r>
              <a:rPr lang="ru-RU" sz="2200" dirty="0" err="1" smtClean="0"/>
              <a:t>міститься</a:t>
            </a:r>
            <a:r>
              <a:rPr lang="ru-RU" sz="2200" dirty="0" smtClean="0"/>
              <a:t> </a:t>
            </a:r>
            <a:r>
              <a:rPr lang="ru-RU" sz="2200" dirty="0" err="1" smtClean="0"/>
              <a:t>менше</a:t>
            </a:r>
            <a:r>
              <a:rPr lang="ru-RU" sz="2200" dirty="0" smtClean="0"/>
              <a:t> </a:t>
            </a:r>
            <a:r>
              <a:rPr lang="ru-RU" sz="2200" dirty="0" err="1" smtClean="0"/>
              <a:t>вуглецю</a:t>
            </a:r>
            <a:r>
              <a:rPr lang="ru-RU" sz="2200" dirty="0" smtClean="0"/>
              <a:t>, </a:t>
            </a:r>
            <a:r>
              <a:rPr lang="ru-RU" sz="2200" dirty="0" err="1" smtClean="0"/>
              <a:t>кремнію</a:t>
            </a:r>
            <a:r>
              <a:rPr lang="ru-RU" sz="2200" dirty="0" smtClean="0"/>
              <a:t>, </a:t>
            </a:r>
            <a:r>
              <a:rPr lang="ru-RU" sz="2200" dirty="0" err="1" smtClean="0"/>
              <a:t>сірки</a:t>
            </a:r>
            <a:r>
              <a:rPr lang="ru-RU" sz="2200" dirty="0" smtClean="0"/>
              <a:t> </a:t>
            </a:r>
            <a:r>
              <a:rPr lang="ru-RU" sz="2200" dirty="0" err="1" smtClean="0"/>
              <a:t>і</a:t>
            </a:r>
            <a:r>
              <a:rPr lang="ru-RU" sz="2200" dirty="0" smtClean="0"/>
              <a:t> фосфору. Для </a:t>
            </a:r>
            <a:r>
              <a:rPr lang="ru-RU" sz="2200" dirty="0" err="1" smtClean="0"/>
              <a:t>одержання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сталі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</a:t>
            </a:r>
            <a:r>
              <a:rPr lang="ru-RU" sz="2200" dirty="0" err="1" smtClean="0"/>
              <a:t>чавуна</a:t>
            </a:r>
            <a:r>
              <a:rPr lang="ru-RU" sz="2200" dirty="0" smtClean="0"/>
              <a:t> </a:t>
            </a:r>
            <a:r>
              <a:rPr lang="ru-RU" sz="2200" dirty="0" err="1" smtClean="0"/>
              <a:t>необхідно</a:t>
            </a:r>
            <a:r>
              <a:rPr lang="ru-RU" sz="2200" dirty="0" smtClean="0"/>
              <a:t> </a:t>
            </a:r>
            <a:r>
              <a:rPr lang="ru-RU" sz="2200" dirty="0" err="1" smtClean="0"/>
              <a:t>знизити</a:t>
            </a:r>
            <a:r>
              <a:rPr lang="ru-RU" sz="2200" dirty="0" smtClean="0"/>
              <a:t> </a:t>
            </a:r>
            <a:r>
              <a:rPr lang="ru-RU" sz="2200" dirty="0" err="1" smtClean="0"/>
              <a:t>концентрацію</a:t>
            </a:r>
            <a:r>
              <a:rPr lang="ru-RU" sz="2200" dirty="0" smtClean="0"/>
              <a:t> </a:t>
            </a:r>
            <a:r>
              <a:rPr lang="ru-RU" sz="2200" dirty="0" err="1" smtClean="0"/>
              <a:t>речовин</a:t>
            </a:r>
            <a:r>
              <a:rPr lang="ru-RU" sz="2200" dirty="0" smtClean="0"/>
              <a:t> шляхом </a:t>
            </a:r>
            <a:r>
              <a:rPr lang="ru-RU" sz="2200" dirty="0" err="1" smtClean="0"/>
              <a:t>окисної</a:t>
            </a:r>
            <a:r>
              <a:rPr lang="ru-RU" sz="2200" dirty="0" smtClean="0"/>
              <a:t> плавки.</a:t>
            </a:r>
            <a:endParaRPr lang="ru-RU" sz="2200" dirty="0"/>
          </a:p>
        </p:txBody>
      </p:sp>
      <p:pic>
        <p:nvPicPr>
          <p:cNvPr id="4" name="Рисунок 3" descr="343a295db25bb66fd875e7ae1d8220e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3429000"/>
            <a:ext cx="5357850" cy="324290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329642" cy="1350644"/>
          </a:xfrm>
        </p:spPr>
        <p:txBody>
          <a:bodyPr/>
          <a:lstStyle/>
          <a:p>
            <a:r>
              <a:rPr lang="ru-RU" dirty="0" smtClean="0"/>
              <a:t>У </a:t>
            </a:r>
            <a:r>
              <a:rPr lang="ru-RU" dirty="0" err="1" smtClean="0"/>
              <a:t>сучасній</a:t>
            </a:r>
            <a:r>
              <a:rPr lang="ru-RU" dirty="0" smtClean="0"/>
              <a:t> </a:t>
            </a:r>
            <a:r>
              <a:rPr lang="ru-RU" dirty="0" err="1" smtClean="0"/>
              <a:t>металургійній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сталь </a:t>
            </a:r>
            <a:r>
              <a:rPr lang="ru-RU" dirty="0" err="1" smtClean="0"/>
              <a:t>виплавляють</a:t>
            </a:r>
            <a:r>
              <a:rPr lang="ru-RU" dirty="0" smtClean="0"/>
              <a:t> в основному в </a:t>
            </a:r>
            <a:r>
              <a:rPr lang="ru-RU" dirty="0" err="1" smtClean="0"/>
              <a:t>трьох</a:t>
            </a:r>
            <a:r>
              <a:rPr lang="ru-RU" dirty="0" smtClean="0"/>
              <a:t> агрегатах: конвекторах, </a:t>
            </a:r>
            <a:r>
              <a:rPr lang="ru-RU" dirty="0" err="1" smtClean="0"/>
              <a:t>мартенівських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електричних</a:t>
            </a:r>
            <a:r>
              <a:rPr lang="ru-RU" dirty="0" smtClean="0"/>
              <a:t> печах.</a:t>
            </a:r>
            <a:endParaRPr lang="ru-RU" dirty="0"/>
          </a:p>
        </p:txBody>
      </p:sp>
      <p:pic>
        <p:nvPicPr>
          <p:cNvPr id="4" name="Рисунок 3" descr="_News_Photo_image_large_2193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2143116"/>
            <a:ext cx="6715172" cy="44706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381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Виробництво чавуну та сталі</vt:lpstr>
      <vt:lpstr>План презентації</vt:lpstr>
      <vt:lpstr>Виготовлення в давні часи</vt:lpstr>
      <vt:lpstr>Виробництво чавуну</vt:lpstr>
      <vt:lpstr>Головний вихідний матеріал</vt:lpstr>
      <vt:lpstr> Виробництво чавуну в доменній печі</vt:lpstr>
      <vt:lpstr>Слайд 7</vt:lpstr>
      <vt:lpstr>Виготовлення сталі</vt:lpstr>
      <vt:lpstr>Слайд 9</vt:lpstr>
      <vt:lpstr>Виробництво в конвекторах </vt:lpstr>
      <vt:lpstr>Використані матеріали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Виробництво чавуну та сталі</dc:title>
  <dc:creator>Андрей</dc:creator>
  <cp:lastModifiedBy>Андрей</cp:lastModifiedBy>
  <cp:revision>4</cp:revision>
  <dcterms:created xsi:type="dcterms:W3CDTF">2014-04-02T03:00:56Z</dcterms:created>
  <dcterms:modified xsi:type="dcterms:W3CDTF">2014-04-02T03:37:06Z</dcterms:modified>
</cp:coreProperties>
</file>