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r>
              <a:rPr lang="ru-RU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Штучні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супутники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Землі</a:t>
            </a:r>
            <a:endParaRPr lang="ru-RU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85776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 ж то таке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“Штучний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супутник”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15000" b="1" dirty="0" smtClean="0"/>
              <a:t>                </a:t>
            </a:r>
          </a:p>
          <a:p>
            <a:pPr>
              <a:buNone/>
            </a:pPr>
            <a:r>
              <a:rPr lang="uk-UA" sz="15000" b="1" dirty="0" smtClean="0"/>
              <a:t>                    </a:t>
            </a:r>
            <a:r>
              <a:rPr lang="uk-UA" sz="25800" b="1" dirty="0" smtClean="0">
                <a:solidFill>
                  <a:srgbClr val="FF0000"/>
                </a:solidFill>
              </a:rPr>
              <a:t>?</a:t>
            </a:r>
            <a:endParaRPr lang="ru-RU" sz="25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9600" b="1" dirty="0" smtClean="0"/>
              <a:t>                     </a:t>
            </a:r>
            <a:endParaRPr lang="ru-RU" sz="9600" dirty="0"/>
          </a:p>
        </p:txBody>
      </p:sp>
      <p:pic>
        <p:nvPicPr>
          <p:cNvPr id="9" name="Рисунок 8" descr="novaya-sistema-orientirovaniya-robot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571744"/>
            <a:ext cx="3810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Перші згадки про супутник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Edward_E_Hale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357298"/>
            <a:ext cx="2786082" cy="4117296"/>
          </a:xfrm>
          <a:prstGeom prst="rect">
            <a:avLst/>
          </a:prstGeom>
        </p:spPr>
      </p:pic>
      <p:pic>
        <p:nvPicPr>
          <p:cNvPr id="5" name="Рисунок 4" descr="jules-ver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786058"/>
            <a:ext cx="281771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Історія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штучних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супутників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sputnik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214554"/>
            <a:ext cx="6858048" cy="4286280"/>
          </a:xfrm>
        </p:spPr>
      </p:pic>
      <p:pic>
        <p:nvPicPr>
          <p:cNvPr id="5" name="Рисунок 4" descr="xras_sputnik2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285860"/>
            <a:ext cx="6715172" cy="5036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Космічні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швидкісті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sputni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571744"/>
            <a:ext cx="3886195" cy="2428872"/>
          </a:xfrm>
          <a:prstGeom prst="rect">
            <a:avLst/>
          </a:prstGeom>
        </p:spPr>
      </p:pic>
      <p:pic>
        <p:nvPicPr>
          <p:cNvPr id="6" name="Рисунок 5" descr="NGC_15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ffb393c591_2080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Супутникове телебачення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" name="Содержимое 5" descr="36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142984"/>
            <a:ext cx="5643602" cy="39892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Супутникова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зйомка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First_photo_from_spa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 descr="440px-First_satellite_photo_-_Explorer_V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1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Штучні супутники Землі</vt:lpstr>
      <vt:lpstr>Що ж то таке “Штучний супутник”?</vt:lpstr>
      <vt:lpstr>Перші згадки про супутник</vt:lpstr>
      <vt:lpstr>Історія штучних супутників </vt:lpstr>
      <vt:lpstr>Космічні швидкісті</vt:lpstr>
      <vt:lpstr>Супутникове телебачення </vt:lpstr>
      <vt:lpstr>Супутникова зйомка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Штучні супутники Землі</dc:title>
  <dc:creator>Denis</dc:creator>
  <cp:lastModifiedBy>Solonin</cp:lastModifiedBy>
  <cp:revision>9</cp:revision>
  <dcterms:created xsi:type="dcterms:W3CDTF">2013-11-24T15:47:05Z</dcterms:created>
  <dcterms:modified xsi:type="dcterms:W3CDTF">2013-12-08T15:44:59Z</dcterms:modified>
</cp:coreProperties>
</file>