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5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8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Органічні сполуки в побуті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44008" y="4653136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Виконала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Учениця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11-Б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класу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Панчоха Вероніка</a:t>
            </a:r>
          </a:p>
          <a:p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44824"/>
            <a:ext cx="5357850" cy="2151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85860"/>
            <a:ext cx="4572032" cy="5357850"/>
          </a:xfrm>
        </p:spPr>
        <p:txBody>
          <a:bodyPr>
            <a:normAutofit fontScale="85000" lnSpcReduction="10000"/>
          </a:bodyPr>
          <a:lstStyle/>
          <a:p>
            <a:pPr marL="0" indent="3492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До засобів по догляду за житлом і предметами домашнього побуту відносять засоби для чищення предметів домашнього побуту, засоби догляду за підлогою (мастики,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самоблискучі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миючо-поліручі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сполуки), засоби догляду за меблями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поліролі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ін.), засоби для знешкодження побутових комах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дтирофос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дихлофос та ін.), засоби для боротьби з гризунами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зоокумарин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), дезінфікуючі засоби,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для знешкодження неприємного запаху (дезодоранти).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15900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1147162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636"/>
            <a:ext cx="163598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за садом і городом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5105732"/>
          </a:xfrm>
        </p:spPr>
        <p:txBody>
          <a:bodyPr>
            <a:normAutofit fontScale="85000" lnSpcReduction="10000"/>
          </a:bodyPr>
          <a:lstStyle/>
          <a:p>
            <a:pPr marL="0" indent="3492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До засобів догляду за садом і городом відносять засоби для підвищення врожайності плодово-ягідних і овочевих культур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мін.добрива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і регулятори росту) і засоби хімічного захисту рослин.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3492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Мінеральні добрива – штучно одержані або природні сполуки, що містять елементи живлення рослин.</a:t>
            </a:r>
          </a:p>
          <a:p>
            <a:pPr marL="0" indent="3492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Засоби хімічного захисту рослин – це засоби для боротьби з шкідниками, хворобами рослин і будяками і засоби догляду за рослинами.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349250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1840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1005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за автотранспортом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043362" cy="4891418"/>
          </a:xfrm>
        </p:spPr>
        <p:txBody>
          <a:bodyPr>
            <a:normAutofit fontScale="92500" lnSpcReduction="10000"/>
          </a:bodyPr>
          <a:lstStyle/>
          <a:p>
            <a:pPr marL="0" indent="4508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Неможливо уявити власника, що не піклуватиметься про чистоту та привабливий зовнішній вигляд свого автомобіля.</a:t>
            </a:r>
          </a:p>
          <a:p>
            <a:pPr marL="0" indent="4508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Для догляду за автомобілями розроблено дуже багато різноманітної автокосметики: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автошампуні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поліролі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омивачі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скала, засоби чищення салону,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освіжувачі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повітря тощо.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342902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00438"/>
            <a:ext cx="178427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Клеї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786742" cy="3500462"/>
          </a:xfrm>
        </p:spPr>
        <p:txBody>
          <a:bodyPr>
            <a:normAutofit fontScale="77500" lnSpcReduction="20000"/>
          </a:bodyPr>
          <a:lstStyle/>
          <a:p>
            <a:pPr marL="0" indent="444500" algn="just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Клеї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сполуки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з’єднання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матеріалів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клеїв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заснована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утворенні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ними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склеюючим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матеріалом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адгезії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В склад клею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входять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клейкі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речовини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розчинники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наповнювачі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пластифікатори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Безпечність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клею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властивостей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полімерів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розчинників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пластифікаторів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4445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 призначенням клеї ділять на виробничі (для з’єднань матеріалів) і побутові (для ремонту, склеювання).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4445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 походженням клейової речовини клеї поділяють на синтетичні і штучні.	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43380"/>
            <a:ext cx="214313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429132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86322"/>
            <a:ext cx="2000264" cy="1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Лакофарбові засоби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928670"/>
            <a:ext cx="4572032" cy="5786478"/>
          </a:xfrm>
        </p:spPr>
        <p:txBody>
          <a:bodyPr>
            <a:normAutofit fontScale="77500" lnSpcReduction="20000"/>
          </a:bodyPr>
          <a:lstStyle/>
          <a:p>
            <a:pPr marL="0" indent="5334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До лакофарбових товарів відносять лакофарбові матеріали (ЛФМ) і інструменти для малярних робіт.</a:t>
            </a:r>
          </a:p>
          <a:p>
            <a:pPr marL="0" indent="5334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Лакофарбові матеріали включають оліфи, лаки, фарби, емалі, ґрунтовки,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шпатлівки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і допоміжні матеріали для обробки, які утворюють стійкі до зовнішніх умов покриття і підвищують естетичні властивості.</a:t>
            </a:r>
          </a:p>
          <a:p>
            <a:pPr marL="0" indent="5334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Лакофарбові матеріали – це складні складові, які містять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плівкоутворюючі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речовини (синтетичні полімери, рослинні масла, синтетичні жирні кислоти, ефіри целюлози, нафтопродукти, клеї, силікати), пігменти (сухі фарби), наповнювачі (крейда, тальк, каолін та ін.), розчинники (скипидар, бензин та ін.), сикативи – прискорювачі висихання.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2696"/>
            <a:ext cx="2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644" y="4725144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Парфумерія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857784" cy="5643602"/>
          </a:xfrm>
        </p:spPr>
        <p:txBody>
          <a:bodyPr>
            <a:normAutofit fontScale="85000" lnSpcReduction="20000"/>
          </a:bodyPr>
          <a:lstStyle/>
          <a:p>
            <a:pPr marL="0" indent="6223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Парфумерія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це пахучі вироби, які використовуються з гігієнічною та косметичною метою. Зазвичай парфумерія - це рідкі або масляні розчини летких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ароматичних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(які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являють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собою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парфумерну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композицію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Розчинниками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даному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випадку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виступають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спирт,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дипропіленгліколь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суміш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спирту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води,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носіями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парфумерної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композиції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очищені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рослинні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олії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без запаху.</a:t>
            </a:r>
          </a:p>
          <a:p>
            <a:pPr marL="0" indent="6223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Найдавнішими парфумами можна вважати ефірні масла, які людина використовувала ще на зорі свого розвитку.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Ефірні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масла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зараз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одними 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найпоширеніших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компонентів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виготовлення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парфумів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26253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2952754" cy="153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8576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Косметика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000108"/>
            <a:ext cx="4929222" cy="5857892"/>
          </a:xfrm>
        </p:spPr>
        <p:txBody>
          <a:bodyPr>
            <a:normAutofit fontScale="85000" lnSpcReduction="10000"/>
          </a:bodyPr>
          <a:lstStyle/>
          <a:p>
            <a:pPr marL="0" indent="7239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Косметика — речовина, що використовується для поліпшення зовнішнього вигляду або запаху людського тіла. До косметики входить: креми для тіла, лосьйони, порошки, парфуми, помади, лаки для нігтів, тіні для очей, хімічна завивка, кольорові контактні лінзи, фарби для волосся, лак і гелі для волосся, дезодоранти, дитячі продукти, масла і солі для ванн, масла і багато інших видів продукції.  </a:t>
            </a:r>
          </a:p>
          <a:p>
            <a:pPr marL="0" indent="7239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Багато виробників розрізняють декоративну косметику та косметику для догляду за шкірою тіла. Більший попит має саме декоративна косметика.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743217" cy="251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1755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71475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35782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Дія деяких хімічних речовин на організм людини та довкілля ще не вивчена. Але вже зараз достеменно відомо, що побутові хімічні засоби можуть негативно впливати на здоров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 людини: провокувати алергії, отруєння, проблеми із загальним станом здоров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я, іноді призводити до летальних наслідків.</a:t>
            </a:r>
          </a:p>
          <a:p>
            <a:pPr marL="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Також, використання більшості побутових хімікатів є шкідливим для довкілля: руйнування озонового шару, накопичення у живих організмах та середовищі, неможливість утилізації певних видів хімікатів.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Застережні знаки та маркування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492919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492919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2428868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err="1" smtClean="0">
                <a:solidFill>
                  <a:srgbClr val="C00000"/>
                </a:solidFill>
              </a:rPr>
              <a:t>Вибухонебезпечно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242886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Окисник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242886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Вогненебезпечно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42886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C00000"/>
                </a:solidFill>
              </a:rPr>
              <a:t>Дуже вогненебезпечно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err="1" smtClean="0">
                <a:solidFill>
                  <a:srgbClr val="C00000"/>
                </a:solidFill>
              </a:rPr>
              <a:t>Токсично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450057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Дуже </a:t>
            </a:r>
            <a:r>
              <a:rPr lang="uk-UA" sz="1400" i="1" dirty="0" err="1" smtClean="0">
                <a:solidFill>
                  <a:srgbClr val="C00000"/>
                </a:solidFill>
              </a:rPr>
              <a:t>токсично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Шкідливо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2198" y="450057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Подразнює шкіру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628652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Їдке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628652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C00000"/>
                </a:solidFill>
              </a:rPr>
              <a:t>Шкідливо для довкілля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Загальні правила поводження з побутовими хімікатами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86742" cy="50342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rgbClr val="C00000"/>
                </a:solidFill>
              </a:rPr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Берегти хімічні засоби від дітей та не дозволяти їм самостійно ними користуватися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dirty="0" smtClean="0"/>
              <a:t>Поняття про побутову хімію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214842" cy="5286412"/>
          </a:xfrm>
        </p:spPr>
        <p:txBody>
          <a:bodyPr>
            <a:normAutofit fontScale="92500" lnSpcReduction="10000"/>
          </a:bodyPr>
          <a:lstStyle/>
          <a:p>
            <a:pPr marL="6350" indent="258763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Побутові хімікати – окремі хімічні речовини, а частіше за все суміші речовин, які використовують у повсякденному побуті за певним призначенням. </a:t>
            </a:r>
          </a:p>
          <a:p>
            <a:pPr marL="6350" indent="258763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Щороку у світі виробляється майже 30 млн. тон засобів побутової хімії.</a:t>
            </a:r>
          </a:p>
          <a:p>
            <a:pPr marL="6350" indent="258763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Повсякденне життя людини неможливо уявити без використання засобів побутової хімії.</a:t>
            </a:r>
          </a:p>
          <a:p>
            <a:pPr marL="6350" indent="258763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Класифікація побутових хімічних речовин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794" y="1214422"/>
            <a:ext cx="457203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121442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побутової хімії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4786322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6380" y="3786190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2000240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2928934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5786454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86380" y="2928934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472" y="5786454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2000240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86380" y="4786322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472" y="3786190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 стрелкой 30"/>
          <p:cNvCxnSpPr>
            <a:stCxn id="17" idx="2"/>
            <a:endCxn id="20" idx="1"/>
          </p:cNvCxnSpPr>
          <p:nvPr/>
        </p:nvCxnSpPr>
        <p:spPr>
          <a:xfrm rot="16200000" flipH="1">
            <a:off x="4458561" y="1493891"/>
            <a:ext cx="58406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5" idx="3"/>
          </p:cNvCxnSpPr>
          <p:nvPr/>
        </p:nvCxnSpPr>
        <p:spPr>
          <a:xfrm rot="5400000">
            <a:off x="3386991" y="1493891"/>
            <a:ext cx="58406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2"/>
            <a:endCxn id="23" idx="1"/>
          </p:cNvCxnSpPr>
          <p:nvPr/>
        </p:nvCxnSpPr>
        <p:spPr>
          <a:xfrm rot="16200000" flipH="1">
            <a:off x="3994214" y="1958238"/>
            <a:ext cx="151276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7" idx="2"/>
            <a:endCxn id="21" idx="3"/>
          </p:cNvCxnSpPr>
          <p:nvPr/>
        </p:nvCxnSpPr>
        <p:spPr>
          <a:xfrm rot="5400000">
            <a:off x="2922644" y="1958238"/>
            <a:ext cx="151276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2"/>
            <a:endCxn id="19" idx="1"/>
          </p:cNvCxnSpPr>
          <p:nvPr/>
        </p:nvCxnSpPr>
        <p:spPr>
          <a:xfrm rot="16200000" flipH="1">
            <a:off x="3565586" y="2386866"/>
            <a:ext cx="237001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7" idx="2"/>
            <a:endCxn id="27" idx="3"/>
          </p:cNvCxnSpPr>
          <p:nvPr/>
        </p:nvCxnSpPr>
        <p:spPr>
          <a:xfrm rot="5400000">
            <a:off x="2494016" y="2386866"/>
            <a:ext cx="237001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7" idx="2"/>
            <a:endCxn id="26" idx="1"/>
          </p:cNvCxnSpPr>
          <p:nvPr/>
        </p:nvCxnSpPr>
        <p:spPr>
          <a:xfrm rot="16200000" flipH="1">
            <a:off x="3065520" y="2886932"/>
            <a:ext cx="3370151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8" idx="3"/>
          </p:cNvCxnSpPr>
          <p:nvPr/>
        </p:nvCxnSpPr>
        <p:spPr>
          <a:xfrm rot="5400000">
            <a:off x="1993950" y="2886932"/>
            <a:ext cx="3370151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7" idx="2"/>
            <a:endCxn id="22" idx="1"/>
          </p:cNvCxnSpPr>
          <p:nvPr/>
        </p:nvCxnSpPr>
        <p:spPr>
          <a:xfrm rot="16200000" flipH="1">
            <a:off x="2565454" y="3386998"/>
            <a:ext cx="437028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2"/>
            <a:endCxn id="24" idx="3"/>
          </p:cNvCxnSpPr>
          <p:nvPr/>
        </p:nvCxnSpPr>
        <p:spPr>
          <a:xfrm rot="5400000">
            <a:off x="1493884" y="3386998"/>
            <a:ext cx="437028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2910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Мийні засоби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57818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Дезінфікуючі засоби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10" y="292893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особистої гігієни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6380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для чищення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034" y="378619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житлом і предметами побуту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7818" y="378619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садом і городом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7818" y="49291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29256" y="578645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Парфумерія і косметика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10" y="478632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910" y="592933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Лакофарбові вироби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Мийні засоби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7715304" cy="5786478"/>
          </a:xfrm>
        </p:spPr>
        <p:txBody>
          <a:bodyPr anchor="ctr">
            <a:normAutofit fontScale="92500"/>
          </a:bodyPr>
          <a:lstStyle/>
          <a:p>
            <a:pPr marL="0" indent="633413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Мийні засоби (детергенти) – речовини, що посилюють мийну дію води. Першими детергентами були мила, що одержували з природних речовин. Але зараз під детергентами зазвичай розуміють синтетичні речовини, по мийній дії схожі з милом. Синтетичні мийні засоби використовуються у побуті, у промисловості їх використовують для відбілювання текстилю, при фарбуванні тканин, на стадіях очистки та травлення металів, для стерилізації обладнання у харчовій промисловості, а також у виробництві косметики.</a:t>
            </a:r>
          </a:p>
          <a:p>
            <a:pPr marL="0" indent="633413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Велика перевага майже всіх синтетичних мийних засобів перед милом полягає в тому, що в жорсткій воді вони діють не гірше, ніж у м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якій. 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Різновиди мийних засобів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7715304" cy="5929354"/>
          </a:xfrm>
        </p:spPr>
        <p:txBody>
          <a:bodyPr>
            <a:normAutofit fontScale="70000" lnSpcReduction="20000"/>
          </a:bodyPr>
          <a:lstStyle/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Наявні в продажу миючі засоби рідко представляють собою чисті речовини. Зазвичай вони містять і інші компоненти, наприклад,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пом'якшувачі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води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відбілювачі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які збільшують їх ефективність.</a:t>
            </a:r>
          </a:p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Для миття посуду використовуються відносно м'які детергенти, оскільки при цьому доводиться занурювати руки в миючий розчин. У посудомийній машині можна використовувати більш сильні засоби. Для посилення дії миючих засобів застосовують різні фосфати, силікати і борати.</a:t>
            </a:r>
          </a:p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 миючих засобах для прання білизни, крім власне детергенту, використовують ще два роди речовин. Одні з них -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відбілювачі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- окислюють і тим самим руйнують деякі види забруднювачів і фарбувальних речовин. Класичним окислювачем для цих цілей служить хлор. </a:t>
            </a:r>
          </a:p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Інші - так звані підсилювачі білизни або освітлювачі - роблять випрану білизну буквально «біліше білого». Відомо, що предмет є абсолютно білим, якщо відображає весь світло, що падає на нього. Тому в пральні порошки додають «безбарвний барвник», який забезпечує не тільки повне відображення видимого світла, але й часткове перетворення ультрафіолетового (невидимого) світла в білий або голубуватий. В результаті тканина стає «сліпуче білою».</a:t>
            </a:r>
          </a:p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Для видалення бруду з раковин також застосовується миючий порошок. Він містить сильні миючі засоби,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відбілювачі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абразиви. </a:t>
            </a:r>
          </a:p>
          <a:p>
            <a:pPr marL="6350" indent="26035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Для очищення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антипригарних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сковорідок, покритих тефлоном, використовують миючі порошки з низькою абразивністю.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Приклади мийних засобів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35729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500570"/>
            <a:ext cx="3519443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285860"/>
            <a:ext cx="2419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Дезінфікуючі засоби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 fontScale="85000" lnSpcReduction="20000"/>
          </a:bodyPr>
          <a:lstStyle/>
          <a:p>
            <a:pPr marL="0" indent="26670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підприємствах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продовольчої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торгівлі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домашніх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умовах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дезінфекцію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хімічними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речовинами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хлорамін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хлорантоїн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неохлор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біохлор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ді-хлор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кальцію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гіпохлорит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Ефективність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обробки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обладнання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інвентаря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посуду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концентрації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розчину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часу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Дезрозчини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температурі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 50°С.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дезінфікувати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ретельно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вимиті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знижують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бактерицидну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Приготування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застосування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дозволених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дезінфікуючих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відповідності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регламентів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засобів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7527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 fontScale="70000" lnSpcReduction="20000"/>
          </a:bodyPr>
          <a:lstStyle/>
          <a:p>
            <a:pPr marL="88900" indent="3556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особистої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речей,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використовуються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краси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здоров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обличчя,волосся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88900" indent="355600" algn="just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особистої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умовно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розділити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груп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Паперова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продукція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туалетний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папір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паперова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серветка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волога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серветка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догляду за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порожниною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рота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зубна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паста,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зубна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щітка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зубний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порошок,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ополіскувач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порожнини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рота,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жувальна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гумка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зубочистка);</a:t>
            </a: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Власне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рідке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мило, гель для душу, дезодорант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жіночої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підгузок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для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88900" indent="0"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гігієни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3071802" cy="175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Засоби для чищення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 fontScale="77500" lnSpcReduction="20000"/>
          </a:bodyPr>
          <a:lstStyle/>
          <a:p>
            <a:pPr marL="0" indent="6223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Засобами для очищення користуються в тих випадках, коли потрібно видалити бруд, плями, накип, іржу.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6223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	За призначенням їх ділять на засоби для очищення керамічних виробів, емальованих поверхонь (ванн та ін.), для очищення посуду, виробів із металів, для чищення і миття скла, для чищення килимів, декоративних тканин, для видалення плям і чищення одягу та ін.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62230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	Засоби для чищення випускаються у вигляді порошків, паст, рідин, аерозолів, серветок.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622300"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5762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573</TotalTime>
  <Words>1397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Органічні сполуки в побуті</vt:lpstr>
      <vt:lpstr>Поняття про побутову хімію</vt:lpstr>
      <vt:lpstr>Класифікація побутових хімічних речовин</vt:lpstr>
      <vt:lpstr>Мийні засоби</vt:lpstr>
      <vt:lpstr>Різновиди мийних засобів</vt:lpstr>
      <vt:lpstr>Приклади мийних засобів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Парфумерія</vt:lpstr>
      <vt:lpstr>Косметика</vt:lpstr>
      <vt:lpstr>Можливі негативні наслідки використання побутових хімікатів</vt:lpstr>
      <vt:lpstr>Застережні знаки та маркування 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Роман</cp:lastModifiedBy>
  <cp:revision>71</cp:revision>
  <cp:lastPrinted>2014-04-16T15:51:04Z</cp:lastPrinted>
  <dcterms:created xsi:type="dcterms:W3CDTF">2012-03-27T11:00:35Z</dcterms:created>
  <dcterms:modified xsi:type="dcterms:W3CDTF">2014-04-16T16:31:53Z</dcterms:modified>
</cp:coreProperties>
</file>