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102" d="100"/>
          <a:sy n="102" d="100"/>
        </p:scale>
        <p:origin x="-12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88F134-2E9A-4CC6-9C52-53C79847312D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40A95F0-7C07-455F-9CA0-4BD4ADF16DAE}">
      <dgm:prSet phldrT="[Текст]"/>
      <dgm:spPr/>
      <dgm:t>
        <a:bodyPr/>
        <a:lstStyle/>
        <a:p>
          <a:r>
            <a:rPr lang="uk-UA" dirty="0" smtClean="0"/>
            <a:t>Волокна</a:t>
          </a:r>
          <a:endParaRPr lang="uk-UA" dirty="0"/>
        </a:p>
      </dgm:t>
    </dgm:pt>
    <dgm:pt modelId="{ADA17DA6-26EC-4965-8EC3-F85F2AF28A27}" type="parTrans" cxnId="{C9873718-BEA5-43FF-A5FC-2B7943BDFF7E}">
      <dgm:prSet/>
      <dgm:spPr/>
      <dgm:t>
        <a:bodyPr/>
        <a:lstStyle/>
        <a:p>
          <a:endParaRPr lang="uk-UA"/>
        </a:p>
      </dgm:t>
    </dgm:pt>
    <dgm:pt modelId="{2920C822-987F-4D17-9A9C-06E7E98B7AB8}" type="sibTrans" cxnId="{C9873718-BEA5-43FF-A5FC-2B7943BDFF7E}">
      <dgm:prSet/>
      <dgm:spPr/>
      <dgm:t>
        <a:bodyPr/>
        <a:lstStyle/>
        <a:p>
          <a:endParaRPr lang="uk-UA"/>
        </a:p>
      </dgm:t>
    </dgm:pt>
    <dgm:pt modelId="{F713BFAA-0E17-4253-A3C9-AFD20558861D}">
      <dgm:prSet phldrT="[Текст]"/>
      <dgm:spPr/>
      <dgm:t>
        <a:bodyPr/>
        <a:lstStyle/>
        <a:p>
          <a:r>
            <a:rPr lang="uk-UA" dirty="0" smtClean="0"/>
            <a:t>Натуральні</a:t>
          </a:r>
          <a:endParaRPr lang="uk-UA" dirty="0"/>
        </a:p>
      </dgm:t>
    </dgm:pt>
    <dgm:pt modelId="{AB5A82F5-D9CC-4D73-A042-CAEF8095941F}" type="parTrans" cxnId="{15352CC1-1111-44FA-AED2-1F51847AC455}">
      <dgm:prSet/>
      <dgm:spPr/>
      <dgm:t>
        <a:bodyPr/>
        <a:lstStyle/>
        <a:p>
          <a:endParaRPr lang="uk-UA"/>
        </a:p>
      </dgm:t>
    </dgm:pt>
    <dgm:pt modelId="{92569F13-09ED-4E78-9413-63CE7B8124AB}" type="sibTrans" cxnId="{15352CC1-1111-44FA-AED2-1F51847AC455}">
      <dgm:prSet/>
      <dgm:spPr/>
      <dgm:t>
        <a:bodyPr/>
        <a:lstStyle/>
        <a:p>
          <a:endParaRPr lang="uk-UA"/>
        </a:p>
      </dgm:t>
    </dgm:pt>
    <dgm:pt modelId="{D727060E-0AA0-4846-B89C-DF9A8137D8FC}">
      <dgm:prSet phldrT="[Текст]"/>
      <dgm:spPr/>
      <dgm:t>
        <a:bodyPr/>
        <a:lstStyle/>
        <a:p>
          <a:r>
            <a:rPr lang="uk-UA" dirty="0" smtClean="0"/>
            <a:t>Рослинні</a:t>
          </a:r>
          <a:endParaRPr lang="uk-UA" dirty="0"/>
        </a:p>
      </dgm:t>
    </dgm:pt>
    <dgm:pt modelId="{2AC707EE-7979-4666-A7E5-1C51D82189BF}" type="parTrans" cxnId="{2C77BD99-C3B1-426D-B064-A58946115F7B}">
      <dgm:prSet/>
      <dgm:spPr/>
      <dgm:t>
        <a:bodyPr/>
        <a:lstStyle/>
        <a:p>
          <a:endParaRPr lang="uk-UA"/>
        </a:p>
      </dgm:t>
    </dgm:pt>
    <dgm:pt modelId="{652AF546-48E2-4817-BED6-EB6D0D9F0DC4}" type="sibTrans" cxnId="{2C77BD99-C3B1-426D-B064-A58946115F7B}">
      <dgm:prSet/>
      <dgm:spPr/>
      <dgm:t>
        <a:bodyPr/>
        <a:lstStyle/>
        <a:p>
          <a:endParaRPr lang="uk-UA"/>
        </a:p>
      </dgm:t>
    </dgm:pt>
    <dgm:pt modelId="{9EE4C238-1201-4332-A865-C7898A3338F2}">
      <dgm:prSet phldrT="[Текст]"/>
      <dgm:spPr/>
      <dgm:t>
        <a:bodyPr/>
        <a:lstStyle/>
        <a:p>
          <a:r>
            <a:rPr lang="uk-UA" dirty="0" smtClean="0"/>
            <a:t>Хімічні</a:t>
          </a:r>
          <a:endParaRPr lang="uk-UA" dirty="0"/>
        </a:p>
      </dgm:t>
    </dgm:pt>
    <dgm:pt modelId="{A682FAA2-1BAF-46BA-BF67-6975C362E375}" type="parTrans" cxnId="{DD3F8AB3-BB7E-4BA1-9EA9-129FB1CDBDF6}">
      <dgm:prSet/>
      <dgm:spPr/>
      <dgm:t>
        <a:bodyPr/>
        <a:lstStyle/>
        <a:p>
          <a:endParaRPr lang="uk-UA"/>
        </a:p>
      </dgm:t>
    </dgm:pt>
    <dgm:pt modelId="{165DE7A7-05DA-4148-A0BB-C91EB39D9B71}" type="sibTrans" cxnId="{DD3F8AB3-BB7E-4BA1-9EA9-129FB1CDBDF6}">
      <dgm:prSet/>
      <dgm:spPr/>
      <dgm:t>
        <a:bodyPr/>
        <a:lstStyle/>
        <a:p>
          <a:endParaRPr lang="uk-UA"/>
        </a:p>
      </dgm:t>
    </dgm:pt>
    <dgm:pt modelId="{B6E1FEB1-521A-4F77-B4E8-F564D90492AA}">
      <dgm:prSet phldrT="[Текст]"/>
      <dgm:spPr/>
      <dgm:t>
        <a:bodyPr/>
        <a:lstStyle/>
        <a:p>
          <a:r>
            <a:rPr lang="uk-UA" dirty="0" smtClean="0"/>
            <a:t>Мінеральні</a:t>
          </a:r>
          <a:endParaRPr lang="uk-UA" dirty="0"/>
        </a:p>
      </dgm:t>
    </dgm:pt>
    <dgm:pt modelId="{D82556D7-6681-4C5F-9235-BD70C88F9A37}" type="parTrans" cxnId="{894DBA02-7FE4-4893-8203-CCA53F54B49C}">
      <dgm:prSet/>
      <dgm:spPr/>
      <dgm:t>
        <a:bodyPr/>
        <a:lstStyle/>
        <a:p>
          <a:endParaRPr lang="uk-UA"/>
        </a:p>
      </dgm:t>
    </dgm:pt>
    <dgm:pt modelId="{816CD326-761F-449D-A741-C60B4414D317}" type="sibTrans" cxnId="{894DBA02-7FE4-4893-8203-CCA53F54B49C}">
      <dgm:prSet/>
      <dgm:spPr/>
      <dgm:t>
        <a:bodyPr/>
        <a:lstStyle/>
        <a:p>
          <a:endParaRPr lang="uk-UA"/>
        </a:p>
      </dgm:t>
    </dgm:pt>
    <dgm:pt modelId="{9668199B-B3F6-4F08-BBCD-A91219E30642}">
      <dgm:prSet phldrT="[Текст]"/>
      <dgm:spPr/>
      <dgm:t>
        <a:bodyPr/>
        <a:lstStyle/>
        <a:p>
          <a:r>
            <a:rPr lang="uk-UA" dirty="0" smtClean="0"/>
            <a:t>Штучні</a:t>
          </a:r>
          <a:endParaRPr lang="uk-UA" dirty="0"/>
        </a:p>
      </dgm:t>
    </dgm:pt>
    <dgm:pt modelId="{FF6D77C8-B086-4E84-9897-5027308C44BE}" type="sibTrans" cxnId="{376D79F0-8EBC-4E01-9E4F-D9BF35434BA3}">
      <dgm:prSet/>
      <dgm:spPr/>
      <dgm:t>
        <a:bodyPr/>
        <a:lstStyle/>
        <a:p>
          <a:endParaRPr lang="uk-UA"/>
        </a:p>
      </dgm:t>
    </dgm:pt>
    <dgm:pt modelId="{1E761A8A-1747-4CBB-80D2-A7C85B3D23F9}" type="parTrans" cxnId="{376D79F0-8EBC-4E01-9E4F-D9BF35434BA3}">
      <dgm:prSet/>
      <dgm:spPr/>
      <dgm:t>
        <a:bodyPr/>
        <a:lstStyle/>
        <a:p>
          <a:endParaRPr lang="uk-UA"/>
        </a:p>
      </dgm:t>
    </dgm:pt>
    <dgm:pt modelId="{D8F449E4-9672-45CB-B7AF-936F66EDCF2F}">
      <dgm:prSet phldrT="[Текст]"/>
      <dgm:spPr/>
      <dgm:t>
        <a:bodyPr/>
        <a:lstStyle/>
        <a:p>
          <a:r>
            <a:rPr lang="uk-UA" dirty="0" smtClean="0"/>
            <a:t>Синтетичні</a:t>
          </a:r>
          <a:endParaRPr lang="uk-UA" dirty="0"/>
        </a:p>
      </dgm:t>
    </dgm:pt>
    <dgm:pt modelId="{A98A922F-A435-42BE-A224-0A1ED33858E3}" type="parTrans" cxnId="{3EB38EDB-A20A-41B5-85C1-2CCF75D1FCEF}">
      <dgm:prSet/>
      <dgm:spPr/>
      <dgm:t>
        <a:bodyPr/>
        <a:lstStyle/>
        <a:p>
          <a:endParaRPr lang="uk-UA"/>
        </a:p>
      </dgm:t>
    </dgm:pt>
    <dgm:pt modelId="{E9A6ABAB-252D-4447-9903-73FC56B90860}" type="sibTrans" cxnId="{3EB38EDB-A20A-41B5-85C1-2CCF75D1FCEF}">
      <dgm:prSet/>
      <dgm:spPr/>
      <dgm:t>
        <a:bodyPr/>
        <a:lstStyle/>
        <a:p>
          <a:endParaRPr lang="uk-UA"/>
        </a:p>
      </dgm:t>
    </dgm:pt>
    <dgm:pt modelId="{30CAD2F6-C489-4CC1-A012-B83F59BD2428}">
      <dgm:prSet phldrT="[Текст]"/>
      <dgm:spPr/>
      <dgm:t>
        <a:bodyPr/>
        <a:lstStyle/>
        <a:p>
          <a:r>
            <a:rPr lang="uk-UA" dirty="0" smtClean="0"/>
            <a:t>Тваринні</a:t>
          </a:r>
          <a:endParaRPr lang="uk-UA" dirty="0"/>
        </a:p>
      </dgm:t>
    </dgm:pt>
    <dgm:pt modelId="{F0D7A256-0479-4D98-A395-88616848FBA0}" type="parTrans" cxnId="{23F70195-B904-4083-BB25-FF249A2D7586}">
      <dgm:prSet/>
      <dgm:spPr/>
      <dgm:t>
        <a:bodyPr/>
        <a:lstStyle/>
        <a:p>
          <a:endParaRPr lang="uk-UA"/>
        </a:p>
      </dgm:t>
    </dgm:pt>
    <dgm:pt modelId="{26631D23-46DB-428E-9056-FA2E23D1ACEF}" type="sibTrans" cxnId="{23F70195-B904-4083-BB25-FF249A2D7586}">
      <dgm:prSet/>
      <dgm:spPr/>
      <dgm:t>
        <a:bodyPr/>
        <a:lstStyle/>
        <a:p>
          <a:endParaRPr lang="uk-UA"/>
        </a:p>
      </dgm:t>
    </dgm:pt>
    <dgm:pt modelId="{E2DBC2D6-AC57-4EAD-9BBD-82FF2D424CC5}">
      <dgm:prSet phldrT="[Текст]"/>
      <dgm:spPr/>
      <dgm:t>
        <a:bodyPr/>
        <a:lstStyle/>
        <a:p>
          <a:r>
            <a:rPr lang="uk-UA" dirty="0" smtClean="0"/>
            <a:t>Бавовна</a:t>
          </a:r>
          <a:endParaRPr lang="uk-UA" dirty="0"/>
        </a:p>
      </dgm:t>
    </dgm:pt>
    <dgm:pt modelId="{54C92554-AD52-4691-AAB1-C638AEC5DA4B}" type="parTrans" cxnId="{2E5A8E5A-F55A-4E33-BD8D-6CC0B8A17ADC}">
      <dgm:prSet/>
      <dgm:spPr/>
      <dgm:t>
        <a:bodyPr/>
        <a:lstStyle/>
        <a:p>
          <a:endParaRPr lang="uk-UA"/>
        </a:p>
      </dgm:t>
    </dgm:pt>
    <dgm:pt modelId="{61AC9EE3-49A6-40EB-9483-22CC566B62D6}" type="sibTrans" cxnId="{2E5A8E5A-F55A-4E33-BD8D-6CC0B8A17ADC}">
      <dgm:prSet/>
      <dgm:spPr/>
      <dgm:t>
        <a:bodyPr/>
        <a:lstStyle/>
        <a:p>
          <a:endParaRPr lang="uk-UA"/>
        </a:p>
      </dgm:t>
    </dgm:pt>
    <dgm:pt modelId="{B8B251C9-ADC2-4C65-A2B8-021EE632F81B}">
      <dgm:prSet phldrT="[Текст]"/>
      <dgm:spPr/>
      <dgm:t>
        <a:bodyPr/>
        <a:lstStyle/>
        <a:p>
          <a:r>
            <a:rPr lang="uk-UA" dirty="0" smtClean="0"/>
            <a:t>Льон</a:t>
          </a:r>
          <a:endParaRPr lang="uk-UA" dirty="0"/>
        </a:p>
      </dgm:t>
    </dgm:pt>
    <dgm:pt modelId="{FF520DA4-D94D-43C5-84BD-085CEE32D063}" type="parTrans" cxnId="{463F12DE-BF32-4596-8DDD-54C84743A0BA}">
      <dgm:prSet/>
      <dgm:spPr/>
      <dgm:t>
        <a:bodyPr/>
        <a:lstStyle/>
        <a:p>
          <a:endParaRPr lang="uk-UA"/>
        </a:p>
      </dgm:t>
    </dgm:pt>
    <dgm:pt modelId="{CE86B78B-84B5-43FF-B0B1-270ED3AE0B32}" type="sibTrans" cxnId="{463F12DE-BF32-4596-8DDD-54C84743A0BA}">
      <dgm:prSet/>
      <dgm:spPr/>
      <dgm:t>
        <a:bodyPr/>
        <a:lstStyle/>
        <a:p>
          <a:endParaRPr lang="uk-UA"/>
        </a:p>
      </dgm:t>
    </dgm:pt>
    <dgm:pt modelId="{C998C628-941C-4EDB-B65D-C609285F713F}">
      <dgm:prSet phldrT="[Текст]"/>
      <dgm:spPr/>
      <dgm:t>
        <a:bodyPr/>
        <a:lstStyle/>
        <a:p>
          <a:r>
            <a:rPr lang="uk-UA" dirty="0" smtClean="0"/>
            <a:t>Шерсть</a:t>
          </a:r>
          <a:endParaRPr lang="uk-UA" dirty="0"/>
        </a:p>
      </dgm:t>
    </dgm:pt>
    <dgm:pt modelId="{B49A61A3-F756-406C-A974-7980DEB745C7}" type="parTrans" cxnId="{16848398-78F2-4511-A03B-6700FC721FF8}">
      <dgm:prSet/>
      <dgm:spPr/>
      <dgm:t>
        <a:bodyPr/>
        <a:lstStyle/>
        <a:p>
          <a:endParaRPr lang="uk-UA"/>
        </a:p>
      </dgm:t>
    </dgm:pt>
    <dgm:pt modelId="{E1F95D6F-0ABB-4A0F-BB72-9C45CE32AEB3}" type="sibTrans" cxnId="{16848398-78F2-4511-A03B-6700FC721FF8}">
      <dgm:prSet/>
      <dgm:spPr/>
      <dgm:t>
        <a:bodyPr/>
        <a:lstStyle/>
        <a:p>
          <a:endParaRPr lang="uk-UA"/>
        </a:p>
      </dgm:t>
    </dgm:pt>
    <dgm:pt modelId="{FFD204C3-71B2-48F9-818E-D95EEC89A50E}">
      <dgm:prSet phldrT="[Текст]"/>
      <dgm:spPr/>
      <dgm:t>
        <a:bodyPr/>
        <a:lstStyle/>
        <a:p>
          <a:r>
            <a:rPr lang="uk-UA" dirty="0" smtClean="0"/>
            <a:t>Шовк</a:t>
          </a:r>
          <a:endParaRPr lang="uk-UA" dirty="0"/>
        </a:p>
      </dgm:t>
    </dgm:pt>
    <dgm:pt modelId="{B82BFF29-7867-4F7F-89E8-8916E7233E77}" type="parTrans" cxnId="{DB42569C-178E-4D09-ABB4-E217B7B55F27}">
      <dgm:prSet/>
      <dgm:spPr/>
      <dgm:t>
        <a:bodyPr/>
        <a:lstStyle/>
        <a:p>
          <a:endParaRPr lang="uk-UA"/>
        </a:p>
      </dgm:t>
    </dgm:pt>
    <dgm:pt modelId="{9C58420F-2CA2-435E-A91F-BD7E90AF27A3}" type="sibTrans" cxnId="{DB42569C-178E-4D09-ABB4-E217B7B55F27}">
      <dgm:prSet/>
      <dgm:spPr/>
      <dgm:t>
        <a:bodyPr/>
        <a:lstStyle/>
        <a:p>
          <a:endParaRPr lang="uk-UA"/>
        </a:p>
      </dgm:t>
    </dgm:pt>
    <dgm:pt modelId="{33075681-DFB6-4FA3-B614-1A9E0E8B05B6}">
      <dgm:prSet phldrT="[Текст]"/>
      <dgm:spPr/>
      <dgm:t>
        <a:bodyPr/>
        <a:lstStyle/>
        <a:p>
          <a:r>
            <a:rPr lang="uk-UA" dirty="0" smtClean="0"/>
            <a:t>Азбест</a:t>
          </a:r>
          <a:endParaRPr lang="uk-UA" dirty="0"/>
        </a:p>
      </dgm:t>
    </dgm:pt>
    <dgm:pt modelId="{7CA19BA5-D0A9-4BE9-B763-72A67DD321ED}" type="parTrans" cxnId="{DEC9CB87-9430-436B-9BB1-2137BC81028D}">
      <dgm:prSet/>
      <dgm:spPr/>
      <dgm:t>
        <a:bodyPr/>
        <a:lstStyle/>
        <a:p>
          <a:endParaRPr lang="uk-UA"/>
        </a:p>
      </dgm:t>
    </dgm:pt>
    <dgm:pt modelId="{A72252B1-BF52-48F8-B1FF-835421FF16D0}" type="sibTrans" cxnId="{DEC9CB87-9430-436B-9BB1-2137BC81028D}">
      <dgm:prSet/>
      <dgm:spPr/>
      <dgm:t>
        <a:bodyPr/>
        <a:lstStyle/>
        <a:p>
          <a:endParaRPr lang="uk-UA"/>
        </a:p>
      </dgm:t>
    </dgm:pt>
    <dgm:pt modelId="{8B84729B-B028-48C5-976D-B542C0D8E11A}">
      <dgm:prSet phldrT="[Текст]"/>
      <dgm:spPr/>
      <dgm:t>
        <a:bodyPr/>
        <a:lstStyle/>
        <a:p>
          <a:r>
            <a:rPr lang="uk-UA" dirty="0" smtClean="0"/>
            <a:t>Мінеральні</a:t>
          </a:r>
          <a:endParaRPr lang="uk-UA" dirty="0"/>
        </a:p>
      </dgm:t>
    </dgm:pt>
    <dgm:pt modelId="{2AA5C3CE-0C84-4F71-AB68-B811DF641B16}" type="parTrans" cxnId="{F38E62FC-F6E8-4195-8AB2-8C25B1583B92}">
      <dgm:prSet/>
      <dgm:spPr/>
      <dgm:t>
        <a:bodyPr/>
        <a:lstStyle/>
        <a:p>
          <a:endParaRPr lang="uk-UA"/>
        </a:p>
      </dgm:t>
    </dgm:pt>
    <dgm:pt modelId="{6663CC73-8264-4CC7-82A9-17E2E5E93DC3}" type="sibTrans" cxnId="{F38E62FC-F6E8-4195-8AB2-8C25B1583B92}">
      <dgm:prSet/>
      <dgm:spPr/>
      <dgm:t>
        <a:bodyPr/>
        <a:lstStyle/>
        <a:p>
          <a:endParaRPr lang="uk-UA"/>
        </a:p>
      </dgm:t>
    </dgm:pt>
    <dgm:pt modelId="{3C56CC2E-7345-4859-9588-E751E5FB0655}" type="pres">
      <dgm:prSet presAssocID="{1F88F134-2E9A-4CC6-9C52-53C7984731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243CF2E-3BF1-456E-A1AC-40A003564BDA}" type="pres">
      <dgm:prSet presAssocID="{840A95F0-7C07-455F-9CA0-4BD4ADF16DAE}" presName="hierRoot1" presStyleCnt="0">
        <dgm:presLayoutVars>
          <dgm:hierBranch val="init"/>
        </dgm:presLayoutVars>
      </dgm:prSet>
      <dgm:spPr/>
    </dgm:pt>
    <dgm:pt modelId="{F6E67431-504E-48AA-82DB-44FFF1B8E8EA}" type="pres">
      <dgm:prSet presAssocID="{840A95F0-7C07-455F-9CA0-4BD4ADF16DAE}" presName="rootComposite1" presStyleCnt="0"/>
      <dgm:spPr/>
    </dgm:pt>
    <dgm:pt modelId="{FCFAB0AD-B4E3-492A-86B6-77F23448DDB4}" type="pres">
      <dgm:prSet presAssocID="{840A95F0-7C07-455F-9CA0-4BD4ADF16DA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7D67F2E-05E3-421E-8D89-B640DA9B30E4}" type="pres">
      <dgm:prSet presAssocID="{840A95F0-7C07-455F-9CA0-4BD4ADF16DAE}" presName="rootConnector1" presStyleLbl="node1" presStyleIdx="0" presStyleCnt="0"/>
      <dgm:spPr/>
      <dgm:t>
        <a:bodyPr/>
        <a:lstStyle/>
        <a:p>
          <a:endParaRPr lang="uk-UA"/>
        </a:p>
      </dgm:t>
    </dgm:pt>
    <dgm:pt modelId="{31BDE99A-4324-48EA-B78B-3474A65B89F4}" type="pres">
      <dgm:prSet presAssocID="{840A95F0-7C07-455F-9CA0-4BD4ADF16DAE}" presName="hierChild2" presStyleCnt="0"/>
      <dgm:spPr/>
    </dgm:pt>
    <dgm:pt modelId="{EE313A76-9AD2-4B8C-B189-F5DFDFF3DF49}" type="pres">
      <dgm:prSet presAssocID="{AB5A82F5-D9CC-4D73-A042-CAEF8095941F}" presName="Name37" presStyleLbl="parChTrans1D2" presStyleIdx="0" presStyleCnt="2"/>
      <dgm:spPr/>
      <dgm:t>
        <a:bodyPr/>
        <a:lstStyle/>
        <a:p>
          <a:endParaRPr lang="uk-UA"/>
        </a:p>
      </dgm:t>
    </dgm:pt>
    <dgm:pt modelId="{AEE88E32-B145-469A-99D8-2C03988F04EA}" type="pres">
      <dgm:prSet presAssocID="{F713BFAA-0E17-4253-A3C9-AFD20558861D}" presName="hierRoot2" presStyleCnt="0">
        <dgm:presLayoutVars>
          <dgm:hierBranch val="init"/>
        </dgm:presLayoutVars>
      </dgm:prSet>
      <dgm:spPr/>
    </dgm:pt>
    <dgm:pt modelId="{53F2FD34-315D-4A99-B932-0FA802037C6E}" type="pres">
      <dgm:prSet presAssocID="{F713BFAA-0E17-4253-A3C9-AFD20558861D}" presName="rootComposite" presStyleCnt="0"/>
      <dgm:spPr/>
    </dgm:pt>
    <dgm:pt modelId="{1EF24CB7-E69D-488C-89D2-EC69707899FB}" type="pres">
      <dgm:prSet presAssocID="{F713BFAA-0E17-4253-A3C9-AFD20558861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FF5F866-CDEE-49A0-956D-BA1107D406C7}" type="pres">
      <dgm:prSet presAssocID="{F713BFAA-0E17-4253-A3C9-AFD20558861D}" presName="rootConnector" presStyleLbl="node2" presStyleIdx="0" presStyleCnt="2"/>
      <dgm:spPr/>
      <dgm:t>
        <a:bodyPr/>
        <a:lstStyle/>
        <a:p>
          <a:endParaRPr lang="uk-UA"/>
        </a:p>
      </dgm:t>
    </dgm:pt>
    <dgm:pt modelId="{27B6C2F2-E46C-4008-8755-99805B3D3E9D}" type="pres">
      <dgm:prSet presAssocID="{F713BFAA-0E17-4253-A3C9-AFD20558861D}" presName="hierChild4" presStyleCnt="0"/>
      <dgm:spPr/>
    </dgm:pt>
    <dgm:pt modelId="{5679E78D-2EC3-4448-8ECF-78477C3DEB19}" type="pres">
      <dgm:prSet presAssocID="{2AC707EE-7979-4666-A7E5-1C51D82189BF}" presName="Name37" presStyleLbl="parChTrans1D3" presStyleIdx="0" presStyleCnt="6"/>
      <dgm:spPr/>
      <dgm:t>
        <a:bodyPr/>
        <a:lstStyle/>
        <a:p>
          <a:endParaRPr lang="uk-UA"/>
        </a:p>
      </dgm:t>
    </dgm:pt>
    <dgm:pt modelId="{4C5DEB40-B1F4-4D91-96CD-5B74C22C5730}" type="pres">
      <dgm:prSet presAssocID="{D727060E-0AA0-4846-B89C-DF9A8137D8FC}" presName="hierRoot2" presStyleCnt="0">
        <dgm:presLayoutVars>
          <dgm:hierBranch val="init"/>
        </dgm:presLayoutVars>
      </dgm:prSet>
      <dgm:spPr/>
    </dgm:pt>
    <dgm:pt modelId="{E80DF7C7-39F4-4FD6-A509-48E93E2F0AB0}" type="pres">
      <dgm:prSet presAssocID="{D727060E-0AA0-4846-B89C-DF9A8137D8FC}" presName="rootComposite" presStyleCnt="0"/>
      <dgm:spPr/>
    </dgm:pt>
    <dgm:pt modelId="{3AC1A894-536B-43E7-9DA5-1CEE1F1F4394}" type="pres">
      <dgm:prSet presAssocID="{D727060E-0AA0-4846-B89C-DF9A8137D8FC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01BFA55-6059-4BE5-9C86-FA45099253CF}" type="pres">
      <dgm:prSet presAssocID="{D727060E-0AA0-4846-B89C-DF9A8137D8FC}" presName="rootConnector" presStyleLbl="node3" presStyleIdx="0" presStyleCnt="6"/>
      <dgm:spPr/>
      <dgm:t>
        <a:bodyPr/>
        <a:lstStyle/>
        <a:p>
          <a:endParaRPr lang="uk-UA"/>
        </a:p>
      </dgm:t>
    </dgm:pt>
    <dgm:pt modelId="{2C014AF5-1F74-46DE-B730-9594D99058B4}" type="pres">
      <dgm:prSet presAssocID="{D727060E-0AA0-4846-B89C-DF9A8137D8FC}" presName="hierChild4" presStyleCnt="0"/>
      <dgm:spPr/>
    </dgm:pt>
    <dgm:pt modelId="{4C762E7D-BA5C-4773-9B85-719C12EBC56D}" type="pres">
      <dgm:prSet presAssocID="{54C92554-AD52-4691-AAB1-C638AEC5DA4B}" presName="Name37" presStyleLbl="parChTrans1D4" presStyleIdx="0" presStyleCnt="5"/>
      <dgm:spPr/>
      <dgm:t>
        <a:bodyPr/>
        <a:lstStyle/>
        <a:p>
          <a:endParaRPr lang="uk-UA"/>
        </a:p>
      </dgm:t>
    </dgm:pt>
    <dgm:pt modelId="{B6014703-F8B9-478B-9950-302C21972516}" type="pres">
      <dgm:prSet presAssocID="{E2DBC2D6-AC57-4EAD-9BBD-82FF2D424CC5}" presName="hierRoot2" presStyleCnt="0">
        <dgm:presLayoutVars>
          <dgm:hierBranch val="init"/>
        </dgm:presLayoutVars>
      </dgm:prSet>
      <dgm:spPr/>
    </dgm:pt>
    <dgm:pt modelId="{357B64EA-2DA0-4E92-94C6-4670800D1409}" type="pres">
      <dgm:prSet presAssocID="{E2DBC2D6-AC57-4EAD-9BBD-82FF2D424CC5}" presName="rootComposite" presStyleCnt="0"/>
      <dgm:spPr/>
    </dgm:pt>
    <dgm:pt modelId="{403B7CFE-B5AD-4220-AECB-A1C85A6B50E8}" type="pres">
      <dgm:prSet presAssocID="{E2DBC2D6-AC57-4EAD-9BBD-82FF2D424CC5}" presName="rootText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98AB2FE-938B-46D7-AE92-AFD2BAA656E5}" type="pres">
      <dgm:prSet presAssocID="{E2DBC2D6-AC57-4EAD-9BBD-82FF2D424CC5}" presName="rootConnector" presStyleLbl="node4" presStyleIdx="0" presStyleCnt="5"/>
      <dgm:spPr/>
      <dgm:t>
        <a:bodyPr/>
        <a:lstStyle/>
        <a:p>
          <a:endParaRPr lang="uk-UA"/>
        </a:p>
      </dgm:t>
    </dgm:pt>
    <dgm:pt modelId="{5B3A0EDB-ECBA-4E63-B9C8-A069E661FE06}" type="pres">
      <dgm:prSet presAssocID="{E2DBC2D6-AC57-4EAD-9BBD-82FF2D424CC5}" presName="hierChild4" presStyleCnt="0"/>
      <dgm:spPr/>
    </dgm:pt>
    <dgm:pt modelId="{F339F720-6E58-4D00-B984-75A95CAE79CB}" type="pres">
      <dgm:prSet presAssocID="{E2DBC2D6-AC57-4EAD-9BBD-82FF2D424CC5}" presName="hierChild5" presStyleCnt="0"/>
      <dgm:spPr/>
    </dgm:pt>
    <dgm:pt modelId="{A27BFC5F-0D27-4E51-B56F-334272782B9E}" type="pres">
      <dgm:prSet presAssocID="{FF520DA4-D94D-43C5-84BD-085CEE32D063}" presName="Name37" presStyleLbl="parChTrans1D4" presStyleIdx="1" presStyleCnt="5"/>
      <dgm:spPr/>
      <dgm:t>
        <a:bodyPr/>
        <a:lstStyle/>
        <a:p>
          <a:endParaRPr lang="uk-UA"/>
        </a:p>
      </dgm:t>
    </dgm:pt>
    <dgm:pt modelId="{2E92AA0C-993C-4305-92BB-EE3B8F72017C}" type="pres">
      <dgm:prSet presAssocID="{B8B251C9-ADC2-4C65-A2B8-021EE632F81B}" presName="hierRoot2" presStyleCnt="0">
        <dgm:presLayoutVars>
          <dgm:hierBranch val="init"/>
        </dgm:presLayoutVars>
      </dgm:prSet>
      <dgm:spPr/>
    </dgm:pt>
    <dgm:pt modelId="{BA9C354F-0531-4DE4-9035-504F349337A1}" type="pres">
      <dgm:prSet presAssocID="{B8B251C9-ADC2-4C65-A2B8-021EE632F81B}" presName="rootComposite" presStyleCnt="0"/>
      <dgm:spPr/>
    </dgm:pt>
    <dgm:pt modelId="{76A25C62-D15B-4F5A-8921-F8EF6EB822F9}" type="pres">
      <dgm:prSet presAssocID="{B8B251C9-ADC2-4C65-A2B8-021EE632F81B}" presName="rootText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F71D990-7ABA-4561-9C71-2E31875D3FED}" type="pres">
      <dgm:prSet presAssocID="{B8B251C9-ADC2-4C65-A2B8-021EE632F81B}" presName="rootConnector" presStyleLbl="node4" presStyleIdx="1" presStyleCnt="5"/>
      <dgm:spPr/>
      <dgm:t>
        <a:bodyPr/>
        <a:lstStyle/>
        <a:p>
          <a:endParaRPr lang="uk-UA"/>
        </a:p>
      </dgm:t>
    </dgm:pt>
    <dgm:pt modelId="{2F016B3B-270A-431A-ADD6-56D49060FD61}" type="pres">
      <dgm:prSet presAssocID="{B8B251C9-ADC2-4C65-A2B8-021EE632F81B}" presName="hierChild4" presStyleCnt="0"/>
      <dgm:spPr/>
    </dgm:pt>
    <dgm:pt modelId="{9F68727D-9F42-44D0-BB8E-EB288D528815}" type="pres">
      <dgm:prSet presAssocID="{B8B251C9-ADC2-4C65-A2B8-021EE632F81B}" presName="hierChild5" presStyleCnt="0"/>
      <dgm:spPr/>
    </dgm:pt>
    <dgm:pt modelId="{7620F66E-DA2A-479B-9D24-341A24111107}" type="pres">
      <dgm:prSet presAssocID="{D727060E-0AA0-4846-B89C-DF9A8137D8FC}" presName="hierChild5" presStyleCnt="0"/>
      <dgm:spPr/>
    </dgm:pt>
    <dgm:pt modelId="{2105FC6E-BAC6-422F-B2F9-A48D19BE45B0}" type="pres">
      <dgm:prSet presAssocID="{F0D7A256-0479-4D98-A395-88616848FBA0}" presName="Name37" presStyleLbl="parChTrans1D3" presStyleIdx="1" presStyleCnt="6"/>
      <dgm:spPr/>
      <dgm:t>
        <a:bodyPr/>
        <a:lstStyle/>
        <a:p>
          <a:endParaRPr lang="uk-UA"/>
        </a:p>
      </dgm:t>
    </dgm:pt>
    <dgm:pt modelId="{4EEDF5A4-CC9F-43FC-99B7-31533F7AF83F}" type="pres">
      <dgm:prSet presAssocID="{30CAD2F6-C489-4CC1-A012-B83F59BD2428}" presName="hierRoot2" presStyleCnt="0">
        <dgm:presLayoutVars>
          <dgm:hierBranch val="init"/>
        </dgm:presLayoutVars>
      </dgm:prSet>
      <dgm:spPr/>
    </dgm:pt>
    <dgm:pt modelId="{1C3CAB1D-E623-4910-BD4A-681DADD6B8A6}" type="pres">
      <dgm:prSet presAssocID="{30CAD2F6-C489-4CC1-A012-B83F59BD2428}" presName="rootComposite" presStyleCnt="0"/>
      <dgm:spPr/>
    </dgm:pt>
    <dgm:pt modelId="{D2D02410-6823-4EDC-B15F-CBFDD9388763}" type="pres">
      <dgm:prSet presAssocID="{30CAD2F6-C489-4CC1-A012-B83F59BD2428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517F7AA-ED65-45C4-B633-2676EB33B0B9}" type="pres">
      <dgm:prSet presAssocID="{30CAD2F6-C489-4CC1-A012-B83F59BD2428}" presName="rootConnector" presStyleLbl="node3" presStyleIdx="1" presStyleCnt="6"/>
      <dgm:spPr/>
      <dgm:t>
        <a:bodyPr/>
        <a:lstStyle/>
        <a:p>
          <a:endParaRPr lang="uk-UA"/>
        </a:p>
      </dgm:t>
    </dgm:pt>
    <dgm:pt modelId="{E5C87116-30AD-4226-9243-0F42FC243BDF}" type="pres">
      <dgm:prSet presAssocID="{30CAD2F6-C489-4CC1-A012-B83F59BD2428}" presName="hierChild4" presStyleCnt="0"/>
      <dgm:spPr/>
    </dgm:pt>
    <dgm:pt modelId="{281630B1-74E0-42FE-8A1B-996477867EE2}" type="pres">
      <dgm:prSet presAssocID="{B49A61A3-F756-406C-A974-7980DEB745C7}" presName="Name37" presStyleLbl="parChTrans1D4" presStyleIdx="2" presStyleCnt="5"/>
      <dgm:spPr/>
      <dgm:t>
        <a:bodyPr/>
        <a:lstStyle/>
        <a:p>
          <a:endParaRPr lang="uk-UA"/>
        </a:p>
      </dgm:t>
    </dgm:pt>
    <dgm:pt modelId="{6747F960-5318-46A0-BEE3-968C2D25A298}" type="pres">
      <dgm:prSet presAssocID="{C998C628-941C-4EDB-B65D-C609285F713F}" presName="hierRoot2" presStyleCnt="0">
        <dgm:presLayoutVars>
          <dgm:hierBranch val="init"/>
        </dgm:presLayoutVars>
      </dgm:prSet>
      <dgm:spPr/>
    </dgm:pt>
    <dgm:pt modelId="{7C065001-E8FB-4EAC-9562-E744A957FD1D}" type="pres">
      <dgm:prSet presAssocID="{C998C628-941C-4EDB-B65D-C609285F713F}" presName="rootComposite" presStyleCnt="0"/>
      <dgm:spPr/>
    </dgm:pt>
    <dgm:pt modelId="{0DB705EC-8FA5-47CB-9F45-DB1204B0E5EF}" type="pres">
      <dgm:prSet presAssocID="{C998C628-941C-4EDB-B65D-C609285F713F}" presName="rootText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71900C0-E22F-4628-B955-607D4783E781}" type="pres">
      <dgm:prSet presAssocID="{C998C628-941C-4EDB-B65D-C609285F713F}" presName="rootConnector" presStyleLbl="node4" presStyleIdx="2" presStyleCnt="5"/>
      <dgm:spPr/>
      <dgm:t>
        <a:bodyPr/>
        <a:lstStyle/>
        <a:p>
          <a:endParaRPr lang="uk-UA"/>
        </a:p>
      </dgm:t>
    </dgm:pt>
    <dgm:pt modelId="{E0DD956A-0641-45F1-8A92-04B00FFE444D}" type="pres">
      <dgm:prSet presAssocID="{C998C628-941C-4EDB-B65D-C609285F713F}" presName="hierChild4" presStyleCnt="0"/>
      <dgm:spPr/>
    </dgm:pt>
    <dgm:pt modelId="{ED216D34-CB68-41C5-8F67-61A854C7A9E5}" type="pres">
      <dgm:prSet presAssocID="{C998C628-941C-4EDB-B65D-C609285F713F}" presName="hierChild5" presStyleCnt="0"/>
      <dgm:spPr/>
    </dgm:pt>
    <dgm:pt modelId="{D5BA5FD2-4C8A-42AA-A0E1-B6B972C62F08}" type="pres">
      <dgm:prSet presAssocID="{B82BFF29-7867-4F7F-89E8-8916E7233E77}" presName="Name37" presStyleLbl="parChTrans1D4" presStyleIdx="3" presStyleCnt="5"/>
      <dgm:spPr/>
      <dgm:t>
        <a:bodyPr/>
        <a:lstStyle/>
        <a:p>
          <a:endParaRPr lang="uk-UA"/>
        </a:p>
      </dgm:t>
    </dgm:pt>
    <dgm:pt modelId="{8F79DB8A-1D03-42C6-8D63-E7412F2C5256}" type="pres">
      <dgm:prSet presAssocID="{FFD204C3-71B2-48F9-818E-D95EEC89A50E}" presName="hierRoot2" presStyleCnt="0">
        <dgm:presLayoutVars>
          <dgm:hierBranch val="init"/>
        </dgm:presLayoutVars>
      </dgm:prSet>
      <dgm:spPr/>
    </dgm:pt>
    <dgm:pt modelId="{BAF8859A-AE5C-4544-939A-55D33A500B84}" type="pres">
      <dgm:prSet presAssocID="{FFD204C3-71B2-48F9-818E-D95EEC89A50E}" presName="rootComposite" presStyleCnt="0"/>
      <dgm:spPr/>
    </dgm:pt>
    <dgm:pt modelId="{F13BDB28-DCF6-41E6-A281-51EE1806640E}" type="pres">
      <dgm:prSet presAssocID="{FFD204C3-71B2-48F9-818E-D95EEC89A50E}" presName="rootText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323388D-D32B-4A59-AE6B-E290F468CA8B}" type="pres">
      <dgm:prSet presAssocID="{FFD204C3-71B2-48F9-818E-D95EEC89A50E}" presName="rootConnector" presStyleLbl="node4" presStyleIdx="3" presStyleCnt="5"/>
      <dgm:spPr/>
      <dgm:t>
        <a:bodyPr/>
        <a:lstStyle/>
        <a:p>
          <a:endParaRPr lang="uk-UA"/>
        </a:p>
      </dgm:t>
    </dgm:pt>
    <dgm:pt modelId="{38FD6D2C-EF14-4FE0-BD8A-1F42EB0F1F98}" type="pres">
      <dgm:prSet presAssocID="{FFD204C3-71B2-48F9-818E-D95EEC89A50E}" presName="hierChild4" presStyleCnt="0"/>
      <dgm:spPr/>
    </dgm:pt>
    <dgm:pt modelId="{25CEEA05-B235-4D7D-8CB3-CA1447FC730E}" type="pres">
      <dgm:prSet presAssocID="{FFD204C3-71B2-48F9-818E-D95EEC89A50E}" presName="hierChild5" presStyleCnt="0"/>
      <dgm:spPr/>
    </dgm:pt>
    <dgm:pt modelId="{E586EE9F-90E0-44C6-82DC-48D3FCCB2AAD}" type="pres">
      <dgm:prSet presAssocID="{30CAD2F6-C489-4CC1-A012-B83F59BD2428}" presName="hierChild5" presStyleCnt="0"/>
      <dgm:spPr/>
    </dgm:pt>
    <dgm:pt modelId="{383EE0B1-1CB3-4123-9BA8-C76029C3CCD0}" type="pres">
      <dgm:prSet presAssocID="{D82556D7-6681-4C5F-9235-BD70C88F9A37}" presName="Name37" presStyleLbl="parChTrans1D3" presStyleIdx="2" presStyleCnt="6"/>
      <dgm:spPr/>
      <dgm:t>
        <a:bodyPr/>
        <a:lstStyle/>
        <a:p>
          <a:endParaRPr lang="uk-UA"/>
        </a:p>
      </dgm:t>
    </dgm:pt>
    <dgm:pt modelId="{A108D137-E6AC-4FF3-961B-B2360409D4B5}" type="pres">
      <dgm:prSet presAssocID="{B6E1FEB1-521A-4F77-B4E8-F564D90492AA}" presName="hierRoot2" presStyleCnt="0">
        <dgm:presLayoutVars>
          <dgm:hierBranch val="init"/>
        </dgm:presLayoutVars>
      </dgm:prSet>
      <dgm:spPr/>
    </dgm:pt>
    <dgm:pt modelId="{5553C28F-BD49-4FDB-B610-F1F4000E34EB}" type="pres">
      <dgm:prSet presAssocID="{B6E1FEB1-521A-4F77-B4E8-F564D90492AA}" presName="rootComposite" presStyleCnt="0"/>
      <dgm:spPr/>
    </dgm:pt>
    <dgm:pt modelId="{B7EAA017-5233-4273-B050-1BEA3DE35A08}" type="pres">
      <dgm:prSet presAssocID="{B6E1FEB1-521A-4F77-B4E8-F564D90492AA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5B7D29B-7A86-4F55-A5C7-16741F6F4A17}" type="pres">
      <dgm:prSet presAssocID="{B6E1FEB1-521A-4F77-B4E8-F564D90492AA}" presName="rootConnector" presStyleLbl="node3" presStyleIdx="2" presStyleCnt="6"/>
      <dgm:spPr/>
      <dgm:t>
        <a:bodyPr/>
        <a:lstStyle/>
        <a:p>
          <a:endParaRPr lang="uk-UA"/>
        </a:p>
      </dgm:t>
    </dgm:pt>
    <dgm:pt modelId="{0A09C5BE-C1E2-42E7-864C-FBE284B23CBC}" type="pres">
      <dgm:prSet presAssocID="{B6E1FEB1-521A-4F77-B4E8-F564D90492AA}" presName="hierChild4" presStyleCnt="0"/>
      <dgm:spPr/>
    </dgm:pt>
    <dgm:pt modelId="{04E72538-0686-4A53-8FC0-A4BCE1BCA471}" type="pres">
      <dgm:prSet presAssocID="{7CA19BA5-D0A9-4BE9-B763-72A67DD321ED}" presName="Name37" presStyleLbl="parChTrans1D4" presStyleIdx="4" presStyleCnt="5"/>
      <dgm:spPr/>
      <dgm:t>
        <a:bodyPr/>
        <a:lstStyle/>
        <a:p>
          <a:endParaRPr lang="uk-UA"/>
        </a:p>
      </dgm:t>
    </dgm:pt>
    <dgm:pt modelId="{18B6A3C7-89CC-402F-97CD-E50314A061AE}" type="pres">
      <dgm:prSet presAssocID="{33075681-DFB6-4FA3-B614-1A9E0E8B05B6}" presName="hierRoot2" presStyleCnt="0">
        <dgm:presLayoutVars>
          <dgm:hierBranch val="init"/>
        </dgm:presLayoutVars>
      </dgm:prSet>
      <dgm:spPr/>
    </dgm:pt>
    <dgm:pt modelId="{E97E903B-6266-448A-B238-104FE0BD14EC}" type="pres">
      <dgm:prSet presAssocID="{33075681-DFB6-4FA3-B614-1A9E0E8B05B6}" presName="rootComposite" presStyleCnt="0"/>
      <dgm:spPr/>
    </dgm:pt>
    <dgm:pt modelId="{0CB9FEBB-5F3F-4813-AB58-17449209615D}" type="pres">
      <dgm:prSet presAssocID="{33075681-DFB6-4FA3-B614-1A9E0E8B05B6}" presName="rootText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BB1EB13-687B-4D0F-A4D3-3D493F580313}" type="pres">
      <dgm:prSet presAssocID="{33075681-DFB6-4FA3-B614-1A9E0E8B05B6}" presName="rootConnector" presStyleLbl="node4" presStyleIdx="4" presStyleCnt="5"/>
      <dgm:spPr/>
      <dgm:t>
        <a:bodyPr/>
        <a:lstStyle/>
        <a:p>
          <a:endParaRPr lang="uk-UA"/>
        </a:p>
      </dgm:t>
    </dgm:pt>
    <dgm:pt modelId="{904626F8-9293-45C9-8BBE-896EC621E639}" type="pres">
      <dgm:prSet presAssocID="{33075681-DFB6-4FA3-B614-1A9E0E8B05B6}" presName="hierChild4" presStyleCnt="0"/>
      <dgm:spPr/>
    </dgm:pt>
    <dgm:pt modelId="{9A96C924-0276-4CC2-A51C-B995DA262D36}" type="pres">
      <dgm:prSet presAssocID="{33075681-DFB6-4FA3-B614-1A9E0E8B05B6}" presName="hierChild5" presStyleCnt="0"/>
      <dgm:spPr/>
    </dgm:pt>
    <dgm:pt modelId="{4A03EF16-4343-487C-81F9-7B7FC59DD397}" type="pres">
      <dgm:prSet presAssocID="{B6E1FEB1-521A-4F77-B4E8-F564D90492AA}" presName="hierChild5" presStyleCnt="0"/>
      <dgm:spPr/>
    </dgm:pt>
    <dgm:pt modelId="{46C5B7FB-C396-41E4-BD88-0C8F747D164E}" type="pres">
      <dgm:prSet presAssocID="{F713BFAA-0E17-4253-A3C9-AFD20558861D}" presName="hierChild5" presStyleCnt="0"/>
      <dgm:spPr/>
    </dgm:pt>
    <dgm:pt modelId="{235E237C-031D-4557-B93D-F34B9D684C2A}" type="pres">
      <dgm:prSet presAssocID="{A682FAA2-1BAF-46BA-BF67-6975C362E375}" presName="Name37" presStyleLbl="parChTrans1D2" presStyleIdx="1" presStyleCnt="2"/>
      <dgm:spPr/>
      <dgm:t>
        <a:bodyPr/>
        <a:lstStyle/>
        <a:p>
          <a:endParaRPr lang="uk-UA"/>
        </a:p>
      </dgm:t>
    </dgm:pt>
    <dgm:pt modelId="{D3C6E101-ED5C-47AC-80A1-54C550AED2AB}" type="pres">
      <dgm:prSet presAssocID="{9EE4C238-1201-4332-A865-C7898A3338F2}" presName="hierRoot2" presStyleCnt="0">
        <dgm:presLayoutVars>
          <dgm:hierBranch val="init"/>
        </dgm:presLayoutVars>
      </dgm:prSet>
      <dgm:spPr/>
    </dgm:pt>
    <dgm:pt modelId="{5A2EAF91-7C35-4CF0-A013-0FF47BC1C1AC}" type="pres">
      <dgm:prSet presAssocID="{9EE4C238-1201-4332-A865-C7898A3338F2}" presName="rootComposite" presStyleCnt="0"/>
      <dgm:spPr/>
    </dgm:pt>
    <dgm:pt modelId="{F506403C-BEDC-41D6-9F24-B2FB788AA5E9}" type="pres">
      <dgm:prSet presAssocID="{9EE4C238-1201-4332-A865-C7898A3338F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1A1829F-A428-43E4-BD20-CF1EBAFD8875}" type="pres">
      <dgm:prSet presAssocID="{9EE4C238-1201-4332-A865-C7898A3338F2}" presName="rootConnector" presStyleLbl="node2" presStyleIdx="1" presStyleCnt="2"/>
      <dgm:spPr/>
      <dgm:t>
        <a:bodyPr/>
        <a:lstStyle/>
        <a:p>
          <a:endParaRPr lang="uk-UA"/>
        </a:p>
      </dgm:t>
    </dgm:pt>
    <dgm:pt modelId="{8E70E77E-68EA-4FF0-A190-2061ABFAB7E1}" type="pres">
      <dgm:prSet presAssocID="{9EE4C238-1201-4332-A865-C7898A3338F2}" presName="hierChild4" presStyleCnt="0"/>
      <dgm:spPr/>
    </dgm:pt>
    <dgm:pt modelId="{24109156-B531-4938-AA1F-316AEB1A1CA4}" type="pres">
      <dgm:prSet presAssocID="{1E761A8A-1747-4CBB-80D2-A7C85B3D23F9}" presName="Name37" presStyleLbl="parChTrans1D3" presStyleIdx="3" presStyleCnt="6"/>
      <dgm:spPr/>
      <dgm:t>
        <a:bodyPr/>
        <a:lstStyle/>
        <a:p>
          <a:endParaRPr lang="uk-UA"/>
        </a:p>
      </dgm:t>
    </dgm:pt>
    <dgm:pt modelId="{5C0C3757-1BE4-4CAC-B736-58E992DBB9B5}" type="pres">
      <dgm:prSet presAssocID="{9668199B-B3F6-4F08-BBCD-A91219E30642}" presName="hierRoot2" presStyleCnt="0">
        <dgm:presLayoutVars>
          <dgm:hierBranch val="init"/>
        </dgm:presLayoutVars>
      </dgm:prSet>
      <dgm:spPr/>
    </dgm:pt>
    <dgm:pt modelId="{56CE7AFE-A28D-4831-9F65-E4B3470921EA}" type="pres">
      <dgm:prSet presAssocID="{9668199B-B3F6-4F08-BBCD-A91219E30642}" presName="rootComposite" presStyleCnt="0"/>
      <dgm:spPr/>
    </dgm:pt>
    <dgm:pt modelId="{7588F782-89CC-4501-8229-6BC2E849FA38}" type="pres">
      <dgm:prSet presAssocID="{9668199B-B3F6-4F08-BBCD-A91219E30642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7636A17-071A-4731-9CA6-4A1A158944C9}" type="pres">
      <dgm:prSet presAssocID="{9668199B-B3F6-4F08-BBCD-A91219E30642}" presName="rootConnector" presStyleLbl="node3" presStyleIdx="3" presStyleCnt="6"/>
      <dgm:spPr/>
      <dgm:t>
        <a:bodyPr/>
        <a:lstStyle/>
        <a:p>
          <a:endParaRPr lang="uk-UA"/>
        </a:p>
      </dgm:t>
    </dgm:pt>
    <dgm:pt modelId="{032168B6-F0AC-44E6-BA02-56AAA252FF17}" type="pres">
      <dgm:prSet presAssocID="{9668199B-B3F6-4F08-BBCD-A91219E30642}" presName="hierChild4" presStyleCnt="0"/>
      <dgm:spPr/>
    </dgm:pt>
    <dgm:pt modelId="{5D2754D0-6844-418C-9E63-8343392CA6D2}" type="pres">
      <dgm:prSet presAssocID="{9668199B-B3F6-4F08-BBCD-A91219E30642}" presName="hierChild5" presStyleCnt="0"/>
      <dgm:spPr/>
    </dgm:pt>
    <dgm:pt modelId="{CCB7A8E5-EE22-44D1-B267-A6314D01E3CD}" type="pres">
      <dgm:prSet presAssocID="{A98A922F-A435-42BE-A224-0A1ED33858E3}" presName="Name37" presStyleLbl="parChTrans1D3" presStyleIdx="4" presStyleCnt="6"/>
      <dgm:spPr/>
      <dgm:t>
        <a:bodyPr/>
        <a:lstStyle/>
        <a:p>
          <a:endParaRPr lang="uk-UA"/>
        </a:p>
      </dgm:t>
    </dgm:pt>
    <dgm:pt modelId="{A8EA510C-6BDC-40E6-BDB5-5FF86E94B911}" type="pres">
      <dgm:prSet presAssocID="{D8F449E4-9672-45CB-B7AF-936F66EDCF2F}" presName="hierRoot2" presStyleCnt="0">
        <dgm:presLayoutVars>
          <dgm:hierBranch val="init"/>
        </dgm:presLayoutVars>
      </dgm:prSet>
      <dgm:spPr/>
    </dgm:pt>
    <dgm:pt modelId="{6AE0087A-9F98-40B6-860A-47E3E5A3AA4C}" type="pres">
      <dgm:prSet presAssocID="{D8F449E4-9672-45CB-B7AF-936F66EDCF2F}" presName="rootComposite" presStyleCnt="0"/>
      <dgm:spPr/>
    </dgm:pt>
    <dgm:pt modelId="{8BDCF307-E797-4464-930C-0520C54F706F}" type="pres">
      <dgm:prSet presAssocID="{D8F449E4-9672-45CB-B7AF-936F66EDCF2F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D175245-BF45-4ECA-8498-94C71EBD7CDC}" type="pres">
      <dgm:prSet presAssocID="{D8F449E4-9672-45CB-B7AF-936F66EDCF2F}" presName="rootConnector" presStyleLbl="node3" presStyleIdx="4" presStyleCnt="6"/>
      <dgm:spPr/>
      <dgm:t>
        <a:bodyPr/>
        <a:lstStyle/>
        <a:p>
          <a:endParaRPr lang="uk-UA"/>
        </a:p>
      </dgm:t>
    </dgm:pt>
    <dgm:pt modelId="{1D079A79-F241-4DF5-AC58-486B4B9DEBFE}" type="pres">
      <dgm:prSet presAssocID="{D8F449E4-9672-45CB-B7AF-936F66EDCF2F}" presName="hierChild4" presStyleCnt="0"/>
      <dgm:spPr/>
    </dgm:pt>
    <dgm:pt modelId="{59332FDB-955C-441B-9C14-639F9B671537}" type="pres">
      <dgm:prSet presAssocID="{D8F449E4-9672-45CB-B7AF-936F66EDCF2F}" presName="hierChild5" presStyleCnt="0"/>
      <dgm:spPr/>
    </dgm:pt>
    <dgm:pt modelId="{955FEF08-5107-4BB6-8AF0-1D1255A1306E}" type="pres">
      <dgm:prSet presAssocID="{2AA5C3CE-0C84-4F71-AB68-B811DF641B16}" presName="Name37" presStyleLbl="parChTrans1D3" presStyleIdx="5" presStyleCnt="6"/>
      <dgm:spPr/>
      <dgm:t>
        <a:bodyPr/>
        <a:lstStyle/>
        <a:p>
          <a:endParaRPr lang="uk-UA"/>
        </a:p>
      </dgm:t>
    </dgm:pt>
    <dgm:pt modelId="{524607A6-BB99-4A31-A82A-FD8A12FE9C14}" type="pres">
      <dgm:prSet presAssocID="{8B84729B-B028-48C5-976D-B542C0D8E11A}" presName="hierRoot2" presStyleCnt="0">
        <dgm:presLayoutVars>
          <dgm:hierBranch val="init"/>
        </dgm:presLayoutVars>
      </dgm:prSet>
      <dgm:spPr/>
    </dgm:pt>
    <dgm:pt modelId="{8FD0B474-7827-4D19-9D67-A3058E20909E}" type="pres">
      <dgm:prSet presAssocID="{8B84729B-B028-48C5-976D-B542C0D8E11A}" presName="rootComposite" presStyleCnt="0"/>
      <dgm:spPr/>
    </dgm:pt>
    <dgm:pt modelId="{F00F697E-17C9-48F8-AE04-4053F4D31D7E}" type="pres">
      <dgm:prSet presAssocID="{8B84729B-B028-48C5-976D-B542C0D8E11A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59575F3-CC18-4826-ACA1-E66F808D55A9}" type="pres">
      <dgm:prSet presAssocID="{8B84729B-B028-48C5-976D-B542C0D8E11A}" presName="rootConnector" presStyleLbl="node3" presStyleIdx="5" presStyleCnt="6"/>
      <dgm:spPr/>
      <dgm:t>
        <a:bodyPr/>
        <a:lstStyle/>
        <a:p>
          <a:endParaRPr lang="uk-UA"/>
        </a:p>
      </dgm:t>
    </dgm:pt>
    <dgm:pt modelId="{0A97FE6B-5A73-4B0F-BBD3-4ABC1A6BEF84}" type="pres">
      <dgm:prSet presAssocID="{8B84729B-B028-48C5-976D-B542C0D8E11A}" presName="hierChild4" presStyleCnt="0"/>
      <dgm:spPr/>
    </dgm:pt>
    <dgm:pt modelId="{57D044B7-D94D-4C85-8DE3-2CD88A7E3482}" type="pres">
      <dgm:prSet presAssocID="{8B84729B-B028-48C5-976D-B542C0D8E11A}" presName="hierChild5" presStyleCnt="0"/>
      <dgm:spPr/>
    </dgm:pt>
    <dgm:pt modelId="{192F0C73-9A81-4E43-A075-0DA3CE393261}" type="pres">
      <dgm:prSet presAssocID="{9EE4C238-1201-4332-A865-C7898A3338F2}" presName="hierChild5" presStyleCnt="0"/>
      <dgm:spPr/>
    </dgm:pt>
    <dgm:pt modelId="{9A9302AF-958B-47CB-9436-C4BFBEA8102E}" type="pres">
      <dgm:prSet presAssocID="{840A95F0-7C07-455F-9CA0-4BD4ADF16DAE}" presName="hierChild3" presStyleCnt="0"/>
      <dgm:spPr/>
    </dgm:pt>
  </dgm:ptLst>
  <dgm:cxnLst>
    <dgm:cxn modelId="{84D29C3C-85DE-4BDE-9FA1-DAB72F5869D8}" type="presOf" srcId="{30CAD2F6-C489-4CC1-A012-B83F59BD2428}" destId="{2517F7AA-ED65-45C4-B633-2676EB33B0B9}" srcOrd="1" destOrd="0" presId="urn:microsoft.com/office/officeart/2005/8/layout/orgChart1"/>
    <dgm:cxn modelId="{AA363C75-B341-49E8-A6DA-D72DA1865A15}" type="presOf" srcId="{B6E1FEB1-521A-4F77-B4E8-F564D90492AA}" destId="{25B7D29B-7A86-4F55-A5C7-16741F6F4A17}" srcOrd="1" destOrd="0" presId="urn:microsoft.com/office/officeart/2005/8/layout/orgChart1"/>
    <dgm:cxn modelId="{DEC9CB87-9430-436B-9BB1-2137BC81028D}" srcId="{B6E1FEB1-521A-4F77-B4E8-F564D90492AA}" destId="{33075681-DFB6-4FA3-B614-1A9E0E8B05B6}" srcOrd="0" destOrd="0" parTransId="{7CA19BA5-D0A9-4BE9-B763-72A67DD321ED}" sibTransId="{A72252B1-BF52-48F8-B1FF-835421FF16D0}"/>
    <dgm:cxn modelId="{463F12DE-BF32-4596-8DDD-54C84743A0BA}" srcId="{D727060E-0AA0-4846-B89C-DF9A8137D8FC}" destId="{B8B251C9-ADC2-4C65-A2B8-021EE632F81B}" srcOrd="1" destOrd="0" parTransId="{FF520DA4-D94D-43C5-84BD-085CEE32D063}" sibTransId="{CE86B78B-84B5-43FF-B0B1-270ED3AE0B32}"/>
    <dgm:cxn modelId="{2E5A8E5A-F55A-4E33-BD8D-6CC0B8A17ADC}" srcId="{D727060E-0AA0-4846-B89C-DF9A8137D8FC}" destId="{E2DBC2D6-AC57-4EAD-9BBD-82FF2D424CC5}" srcOrd="0" destOrd="0" parTransId="{54C92554-AD52-4691-AAB1-C638AEC5DA4B}" sibTransId="{61AC9EE3-49A6-40EB-9483-22CC566B62D6}"/>
    <dgm:cxn modelId="{F0AB9D68-5122-4AE7-B2A1-E7B1D7E67FA4}" type="presOf" srcId="{FFD204C3-71B2-48F9-818E-D95EEC89A50E}" destId="{C323388D-D32B-4A59-AE6B-E290F468CA8B}" srcOrd="1" destOrd="0" presId="urn:microsoft.com/office/officeart/2005/8/layout/orgChart1"/>
    <dgm:cxn modelId="{494F27C7-03CC-415D-9BDB-42908AAF0A17}" type="presOf" srcId="{C998C628-941C-4EDB-B65D-C609285F713F}" destId="{0DB705EC-8FA5-47CB-9F45-DB1204B0E5EF}" srcOrd="0" destOrd="0" presId="urn:microsoft.com/office/officeart/2005/8/layout/orgChart1"/>
    <dgm:cxn modelId="{7E42B88F-6B5F-4AF9-B9D1-7306364248C2}" type="presOf" srcId="{7CA19BA5-D0A9-4BE9-B763-72A67DD321ED}" destId="{04E72538-0686-4A53-8FC0-A4BCE1BCA471}" srcOrd="0" destOrd="0" presId="urn:microsoft.com/office/officeart/2005/8/layout/orgChart1"/>
    <dgm:cxn modelId="{A166147C-AED1-4267-99E5-A5E255C5DD26}" type="presOf" srcId="{F0D7A256-0479-4D98-A395-88616848FBA0}" destId="{2105FC6E-BAC6-422F-B2F9-A48D19BE45B0}" srcOrd="0" destOrd="0" presId="urn:microsoft.com/office/officeart/2005/8/layout/orgChart1"/>
    <dgm:cxn modelId="{65D15BB2-3C20-4045-B1FD-CE13D9E62821}" type="presOf" srcId="{2AC707EE-7979-4666-A7E5-1C51D82189BF}" destId="{5679E78D-2EC3-4448-8ECF-78477C3DEB19}" srcOrd="0" destOrd="0" presId="urn:microsoft.com/office/officeart/2005/8/layout/orgChart1"/>
    <dgm:cxn modelId="{F38E62FC-F6E8-4195-8AB2-8C25B1583B92}" srcId="{9EE4C238-1201-4332-A865-C7898A3338F2}" destId="{8B84729B-B028-48C5-976D-B542C0D8E11A}" srcOrd="2" destOrd="0" parTransId="{2AA5C3CE-0C84-4F71-AB68-B811DF641B16}" sibTransId="{6663CC73-8264-4CC7-82A9-17E2E5E93DC3}"/>
    <dgm:cxn modelId="{645497E4-E42B-4F2F-8A12-D132D14F10AF}" type="presOf" srcId="{9EE4C238-1201-4332-A865-C7898A3338F2}" destId="{C1A1829F-A428-43E4-BD20-CF1EBAFD8875}" srcOrd="1" destOrd="0" presId="urn:microsoft.com/office/officeart/2005/8/layout/orgChart1"/>
    <dgm:cxn modelId="{3EB38EDB-A20A-41B5-85C1-2CCF75D1FCEF}" srcId="{9EE4C238-1201-4332-A865-C7898A3338F2}" destId="{D8F449E4-9672-45CB-B7AF-936F66EDCF2F}" srcOrd="1" destOrd="0" parTransId="{A98A922F-A435-42BE-A224-0A1ED33858E3}" sibTransId="{E9A6ABAB-252D-4447-9903-73FC56B90860}"/>
    <dgm:cxn modelId="{894DBA02-7FE4-4893-8203-CCA53F54B49C}" srcId="{F713BFAA-0E17-4253-A3C9-AFD20558861D}" destId="{B6E1FEB1-521A-4F77-B4E8-F564D90492AA}" srcOrd="2" destOrd="0" parTransId="{D82556D7-6681-4C5F-9235-BD70C88F9A37}" sibTransId="{816CD326-761F-449D-A741-C60B4414D317}"/>
    <dgm:cxn modelId="{69FECDF3-8F5C-4D1F-A41C-CA84D3265CE0}" type="presOf" srcId="{1E761A8A-1747-4CBB-80D2-A7C85B3D23F9}" destId="{24109156-B531-4938-AA1F-316AEB1A1CA4}" srcOrd="0" destOrd="0" presId="urn:microsoft.com/office/officeart/2005/8/layout/orgChart1"/>
    <dgm:cxn modelId="{9B755CC7-DC92-4516-9EC1-C624A10B6FA2}" type="presOf" srcId="{B82BFF29-7867-4F7F-89E8-8916E7233E77}" destId="{D5BA5FD2-4C8A-42AA-A0E1-B6B972C62F08}" srcOrd="0" destOrd="0" presId="urn:microsoft.com/office/officeart/2005/8/layout/orgChart1"/>
    <dgm:cxn modelId="{FA8309BE-A051-49F0-A361-4C0EE38FD98F}" type="presOf" srcId="{D82556D7-6681-4C5F-9235-BD70C88F9A37}" destId="{383EE0B1-1CB3-4123-9BA8-C76029C3CCD0}" srcOrd="0" destOrd="0" presId="urn:microsoft.com/office/officeart/2005/8/layout/orgChart1"/>
    <dgm:cxn modelId="{15352CC1-1111-44FA-AED2-1F51847AC455}" srcId="{840A95F0-7C07-455F-9CA0-4BD4ADF16DAE}" destId="{F713BFAA-0E17-4253-A3C9-AFD20558861D}" srcOrd="0" destOrd="0" parTransId="{AB5A82F5-D9CC-4D73-A042-CAEF8095941F}" sibTransId="{92569F13-09ED-4E78-9413-63CE7B8124AB}"/>
    <dgm:cxn modelId="{6A9FBB73-88D0-47DF-B157-FE2BDBBFDD5D}" type="presOf" srcId="{1F88F134-2E9A-4CC6-9C52-53C79847312D}" destId="{3C56CC2E-7345-4859-9588-E751E5FB0655}" srcOrd="0" destOrd="0" presId="urn:microsoft.com/office/officeart/2005/8/layout/orgChart1"/>
    <dgm:cxn modelId="{9EE6F39C-8750-46C1-AF8B-2120E74FD684}" type="presOf" srcId="{F713BFAA-0E17-4253-A3C9-AFD20558861D}" destId="{1EF24CB7-E69D-488C-89D2-EC69707899FB}" srcOrd="0" destOrd="0" presId="urn:microsoft.com/office/officeart/2005/8/layout/orgChart1"/>
    <dgm:cxn modelId="{2C77BD99-C3B1-426D-B064-A58946115F7B}" srcId="{F713BFAA-0E17-4253-A3C9-AFD20558861D}" destId="{D727060E-0AA0-4846-B89C-DF9A8137D8FC}" srcOrd="0" destOrd="0" parTransId="{2AC707EE-7979-4666-A7E5-1C51D82189BF}" sibTransId="{652AF546-48E2-4817-BED6-EB6D0D9F0DC4}"/>
    <dgm:cxn modelId="{C9873718-BEA5-43FF-A5FC-2B7943BDFF7E}" srcId="{1F88F134-2E9A-4CC6-9C52-53C79847312D}" destId="{840A95F0-7C07-455F-9CA0-4BD4ADF16DAE}" srcOrd="0" destOrd="0" parTransId="{ADA17DA6-26EC-4965-8EC3-F85F2AF28A27}" sibTransId="{2920C822-987F-4D17-9A9C-06E7E98B7AB8}"/>
    <dgm:cxn modelId="{B56CF10E-D932-4025-86B7-2412ADABC9C9}" type="presOf" srcId="{9668199B-B3F6-4F08-BBCD-A91219E30642}" destId="{37636A17-071A-4731-9CA6-4A1A158944C9}" srcOrd="1" destOrd="0" presId="urn:microsoft.com/office/officeart/2005/8/layout/orgChart1"/>
    <dgm:cxn modelId="{7222978D-4064-4BB2-AD41-CBE41329394C}" type="presOf" srcId="{C998C628-941C-4EDB-B65D-C609285F713F}" destId="{571900C0-E22F-4628-B955-607D4783E781}" srcOrd="1" destOrd="0" presId="urn:microsoft.com/office/officeart/2005/8/layout/orgChart1"/>
    <dgm:cxn modelId="{376D79F0-8EBC-4E01-9E4F-D9BF35434BA3}" srcId="{9EE4C238-1201-4332-A865-C7898A3338F2}" destId="{9668199B-B3F6-4F08-BBCD-A91219E30642}" srcOrd="0" destOrd="0" parTransId="{1E761A8A-1747-4CBB-80D2-A7C85B3D23F9}" sibTransId="{FF6D77C8-B086-4E84-9897-5027308C44BE}"/>
    <dgm:cxn modelId="{C94202D1-086D-4DD6-A08F-38A0ACF0C4E8}" type="presOf" srcId="{2AA5C3CE-0C84-4F71-AB68-B811DF641B16}" destId="{955FEF08-5107-4BB6-8AF0-1D1255A1306E}" srcOrd="0" destOrd="0" presId="urn:microsoft.com/office/officeart/2005/8/layout/orgChart1"/>
    <dgm:cxn modelId="{2F6EC40B-1210-4823-BBA7-1616F222B165}" type="presOf" srcId="{33075681-DFB6-4FA3-B614-1A9E0E8B05B6}" destId="{0CB9FEBB-5F3F-4813-AB58-17449209615D}" srcOrd="0" destOrd="0" presId="urn:microsoft.com/office/officeart/2005/8/layout/orgChart1"/>
    <dgm:cxn modelId="{4BE5C634-B4B7-4BAB-AC83-7276A975420D}" type="presOf" srcId="{E2DBC2D6-AC57-4EAD-9BBD-82FF2D424CC5}" destId="{403B7CFE-B5AD-4220-AECB-A1C85A6B50E8}" srcOrd="0" destOrd="0" presId="urn:microsoft.com/office/officeart/2005/8/layout/orgChart1"/>
    <dgm:cxn modelId="{AC040717-21BA-4C1D-A2C6-7424BF04C91F}" type="presOf" srcId="{D8F449E4-9672-45CB-B7AF-936F66EDCF2F}" destId="{8BDCF307-E797-4464-930C-0520C54F706F}" srcOrd="0" destOrd="0" presId="urn:microsoft.com/office/officeart/2005/8/layout/orgChart1"/>
    <dgm:cxn modelId="{4DE523FA-3B52-4C0E-8A78-CA2278A9B0DA}" type="presOf" srcId="{9668199B-B3F6-4F08-BBCD-A91219E30642}" destId="{7588F782-89CC-4501-8229-6BC2E849FA38}" srcOrd="0" destOrd="0" presId="urn:microsoft.com/office/officeart/2005/8/layout/orgChart1"/>
    <dgm:cxn modelId="{85C0350C-45B9-4E81-87D9-D22987F343B8}" type="presOf" srcId="{D8F449E4-9672-45CB-B7AF-936F66EDCF2F}" destId="{8D175245-BF45-4ECA-8498-94C71EBD7CDC}" srcOrd="1" destOrd="0" presId="urn:microsoft.com/office/officeart/2005/8/layout/orgChart1"/>
    <dgm:cxn modelId="{2712165A-0276-4C03-9874-631198BA5570}" type="presOf" srcId="{B8B251C9-ADC2-4C65-A2B8-021EE632F81B}" destId="{76A25C62-D15B-4F5A-8921-F8EF6EB822F9}" srcOrd="0" destOrd="0" presId="urn:microsoft.com/office/officeart/2005/8/layout/orgChart1"/>
    <dgm:cxn modelId="{6DC8FEF3-BFB0-41BB-9EB2-C17D138715AD}" type="presOf" srcId="{D727060E-0AA0-4846-B89C-DF9A8137D8FC}" destId="{3AC1A894-536B-43E7-9DA5-1CEE1F1F4394}" srcOrd="0" destOrd="0" presId="urn:microsoft.com/office/officeart/2005/8/layout/orgChart1"/>
    <dgm:cxn modelId="{DB42569C-178E-4D09-ABB4-E217B7B55F27}" srcId="{30CAD2F6-C489-4CC1-A012-B83F59BD2428}" destId="{FFD204C3-71B2-48F9-818E-D95EEC89A50E}" srcOrd="1" destOrd="0" parTransId="{B82BFF29-7867-4F7F-89E8-8916E7233E77}" sibTransId="{9C58420F-2CA2-435E-A91F-BD7E90AF27A3}"/>
    <dgm:cxn modelId="{52D99858-2AC0-4B64-85E4-ADABEC809E83}" type="presOf" srcId="{FF520DA4-D94D-43C5-84BD-085CEE32D063}" destId="{A27BFC5F-0D27-4E51-B56F-334272782B9E}" srcOrd="0" destOrd="0" presId="urn:microsoft.com/office/officeart/2005/8/layout/orgChart1"/>
    <dgm:cxn modelId="{CA962132-6ACA-4E39-9D55-8B31E33BDC71}" type="presOf" srcId="{B6E1FEB1-521A-4F77-B4E8-F564D90492AA}" destId="{B7EAA017-5233-4273-B050-1BEA3DE35A08}" srcOrd="0" destOrd="0" presId="urn:microsoft.com/office/officeart/2005/8/layout/orgChart1"/>
    <dgm:cxn modelId="{9C6B5672-852E-4E0D-9AFA-1EA87A7E2CA5}" type="presOf" srcId="{D727060E-0AA0-4846-B89C-DF9A8137D8FC}" destId="{301BFA55-6059-4BE5-9C86-FA45099253CF}" srcOrd="1" destOrd="0" presId="urn:microsoft.com/office/officeart/2005/8/layout/orgChart1"/>
    <dgm:cxn modelId="{938D72F1-14FB-47F9-A232-A3C4B8B8B429}" type="presOf" srcId="{840A95F0-7C07-455F-9CA0-4BD4ADF16DAE}" destId="{F7D67F2E-05E3-421E-8D89-B640DA9B30E4}" srcOrd="1" destOrd="0" presId="urn:microsoft.com/office/officeart/2005/8/layout/orgChart1"/>
    <dgm:cxn modelId="{60E827BB-84AD-426B-A9C2-480B5370A6EB}" type="presOf" srcId="{FFD204C3-71B2-48F9-818E-D95EEC89A50E}" destId="{F13BDB28-DCF6-41E6-A281-51EE1806640E}" srcOrd="0" destOrd="0" presId="urn:microsoft.com/office/officeart/2005/8/layout/orgChart1"/>
    <dgm:cxn modelId="{E9E4F47C-CA41-4A75-8A38-2D36B813455E}" type="presOf" srcId="{8B84729B-B028-48C5-976D-B542C0D8E11A}" destId="{F00F697E-17C9-48F8-AE04-4053F4D31D7E}" srcOrd="0" destOrd="0" presId="urn:microsoft.com/office/officeart/2005/8/layout/orgChart1"/>
    <dgm:cxn modelId="{F2D269D0-0460-4A6F-BFE0-F003472B914F}" type="presOf" srcId="{B49A61A3-F756-406C-A974-7980DEB745C7}" destId="{281630B1-74E0-42FE-8A1B-996477867EE2}" srcOrd="0" destOrd="0" presId="urn:microsoft.com/office/officeart/2005/8/layout/orgChart1"/>
    <dgm:cxn modelId="{76FCAB06-5A0B-4D38-8C89-FF1C2AA9A16A}" type="presOf" srcId="{E2DBC2D6-AC57-4EAD-9BBD-82FF2D424CC5}" destId="{198AB2FE-938B-46D7-AE92-AFD2BAA656E5}" srcOrd="1" destOrd="0" presId="urn:microsoft.com/office/officeart/2005/8/layout/orgChart1"/>
    <dgm:cxn modelId="{841326C5-FECE-48C3-B9C7-7AA39A557FF0}" type="presOf" srcId="{B8B251C9-ADC2-4C65-A2B8-021EE632F81B}" destId="{3F71D990-7ABA-4561-9C71-2E31875D3FED}" srcOrd="1" destOrd="0" presId="urn:microsoft.com/office/officeart/2005/8/layout/orgChart1"/>
    <dgm:cxn modelId="{169D9E69-46EA-4F57-8C0E-C25972A1071F}" type="presOf" srcId="{AB5A82F5-D9CC-4D73-A042-CAEF8095941F}" destId="{EE313A76-9AD2-4B8C-B189-F5DFDFF3DF49}" srcOrd="0" destOrd="0" presId="urn:microsoft.com/office/officeart/2005/8/layout/orgChart1"/>
    <dgm:cxn modelId="{9D6C645F-AE2F-4283-8E30-CDFE42D9F0CF}" type="presOf" srcId="{840A95F0-7C07-455F-9CA0-4BD4ADF16DAE}" destId="{FCFAB0AD-B4E3-492A-86B6-77F23448DDB4}" srcOrd="0" destOrd="0" presId="urn:microsoft.com/office/officeart/2005/8/layout/orgChart1"/>
    <dgm:cxn modelId="{12C69B0A-EA33-4CA9-8312-EAB2F4F015A8}" type="presOf" srcId="{A682FAA2-1BAF-46BA-BF67-6975C362E375}" destId="{235E237C-031D-4557-B93D-F34B9D684C2A}" srcOrd="0" destOrd="0" presId="urn:microsoft.com/office/officeart/2005/8/layout/orgChart1"/>
    <dgm:cxn modelId="{5B625B21-C9B5-4C5D-90E8-09A6DCFF3DC1}" type="presOf" srcId="{A98A922F-A435-42BE-A224-0A1ED33858E3}" destId="{CCB7A8E5-EE22-44D1-B267-A6314D01E3CD}" srcOrd="0" destOrd="0" presId="urn:microsoft.com/office/officeart/2005/8/layout/orgChart1"/>
    <dgm:cxn modelId="{2C10AFDA-BD8B-4C70-8AC6-45E6312704E3}" type="presOf" srcId="{33075681-DFB6-4FA3-B614-1A9E0E8B05B6}" destId="{8BB1EB13-687B-4D0F-A4D3-3D493F580313}" srcOrd="1" destOrd="0" presId="urn:microsoft.com/office/officeart/2005/8/layout/orgChart1"/>
    <dgm:cxn modelId="{16848398-78F2-4511-A03B-6700FC721FF8}" srcId="{30CAD2F6-C489-4CC1-A012-B83F59BD2428}" destId="{C998C628-941C-4EDB-B65D-C609285F713F}" srcOrd="0" destOrd="0" parTransId="{B49A61A3-F756-406C-A974-7980DEB745C7}" sibTransId="{E1F95D6F-0ABB-4A0F-BB72-9C45CE32AEB3}"/>
    <dgm:cxn modelId="{0ADC13BD-54D1-4D6A-AB16-960595C2C4DE}" type="presOf" srcId="{30CAD2F6-C489-4CC1-A012-B83F59BD2428}" destId="{D2D02410-6823-4EDC-B15F-CBFDD9388763}" srcOrd="0" destOrd="0" presId="urn:microsoft.com/office/officeart/2005/8/layout/orgChart1"/>
    <dgm:cxn modelId="{DD3F8AB3-BB7E-4BA1-9EA9-129FB1CDBDF6}" srcId="{840A95F0-7C07-455F-9CA0-4BD4ADF16DAE}" destId="{9EE4C238-1201-4332-A865-C7898A3338F2}" srcOrd="1" destOrd="0" parTransId="{A682FAA2-1BAF-46BA-BF67-6975C362E375}" sibTransId="{165DE7A7-05DA-4148-A0BB-C91EB39D9B71}"/>
    <dgm:cxn modelId="{BA986547-6FC3-4F28-80A8-B0DC627FDC11}" type="presOf" srcId="{8B84729B-B028-48C5-976D-B542C0D8E11A}" destId="{B59575F3-CC18-4826-ACA1-E66F808D55A9}" srcOrd="1" destOrd="0" presId="urn:microsoft.com/office/officeart/2005/8/layout/orgChart1"/>
    <dgm:cxn modelId="{23F70195-B904-4083-BB25-FF249A2D7586}" srcId="{F713BFAA-0E17-4253-A3C9-AFD20558861D}" destId="{30CAD2F6-C489-4CC1-A012-B83F59BD2428}" srcOrd="1" destOrd="0" parTransId="{F0D7A256-0479-4D98-A395-88616848FBA0}" sibTransId="{26631D23-46DB-428E-9056-FA2E23D1ACEF}"/>
    <dgm:cxn modelId="{5CFD1F1D-BB1E-4AD9-BE4E-591887487F9E}" type="presOf" srcId="{9EE4C238-1201-4332-A865-C7898A3338F2}" destId="{F506403C-BEDC-41D6-9F24-B2FB788AA5E9}" srcOrd="0" destOrd="0" presId="urn:microsoft.com/office/officeart/2005/8/layout/orgChart1"/>
    <dgm:cxn modelId="{16FCA477-85A3-4843-9172-AA25DA522108}" type="presOf" srcId="{54C92554-AD52-4691-AAB1-C638AEC5DA4B}" destId="{4C762E7D-BA5C-4773-9B85-719C12EBC56D}" srcOrd="0" destOrd="0" presId="urn:microsoft.com/office/officeart/2005/8/layout/orgChart1"/>
    <dgm:cxn modelId="{3243785E-2F15-45E6-8435-9360D65FB43C}" type="presOf" srcId="{F713BFAA-0E17-4253-A3C9-AFD20558861D}" destId="{BFF5F866-CDEE-49A0-956D-BA1107D406C7}" srcOrd="1" destOrd="0" presId="urn:microsoft.com/office/officeart/2005/8/layout/orgChart1"/>
    <dgm:cxn modelId="{9A114D8A-B534-4D33-B383-9E155D9B9F59}" type="presParOf" srcId="{3C56CC2E-7345-4859-9588-E751E5FB0655}" destId="{6243CF2E-3BF1-456E-A1AC-40A003564BDA}" srcOrd="0" destOrd="0" presId="urn:microsoft.com/office/officeart/2005/8/layout/orgChart1"/>
    <dgm:cxn modelId="{F3E10582-BCF3-49DD-8C7D-EB4F7BD01479}" type="presParOf" srcId="{6243CF2E-3BF1-456E-A1AC-40A003564BDA}" destId="{F6E67431-504E-48AA-82DB-44FFF1B8E8EA}" srcOrd="0" destOrd="0" presId="urn:microsoft.com/office/officeart/2005/8/layout/orgChart1"/>
    <dgm:cxn modelId="{60752024-F972-4735-8485-1CF2CC74695E}" type="presParOf" srcId="{F6E67431-504E-48AA-82DB-44FFF1B8E8EA}" destId="{FCFAB0AD-B4E3-492A-86B6-77F23448DDB4}" srcOrd="0" destOrd="0" presId="urn:microsoft.com/office/officeart/2005/8/layout/orgChart1"/>
    <dgm:cxn modelId="{52FB351E-E00D-4C60-84BE-126A73416AE6}" type="presParOf" srcId="{F6E67431-504E-48AA-82DB-44FFF1B8E8EA}" destId="{F7D67F2E-05E3-421E-8D89-B640DA9B30E4}" srcOrd="1" destOrd="0" presId="urn:microsoft.com/office/officeart/2005/8/layout/orgChart1"/>
    <dgm:cxn modelId="{747EC03E-1CE0-4979-A5AC-EA02A60AD433}" type="presParOf" srcId="{6243CF2E-3BF1-456E-A1AC-40A003564BDA}" destId="{31BDE99A-4324-48EA-B78B-3474A65B89F4}" srcOrd="1" destOrd="0" presId="urn:microsoft.com/office/officeart/2005/8/layout/orgChart1"/>
    <dgm:cxn modelId="{1B75ADC9-8ED7-4113-B903-E0B685D330F8}" type="presParOf" srcId="{31BDE99A-4324-48EA-B78B-3474A65B89F4}" destId="{EE313A76-9AD2-4B8C-B189-F5DFDFF3DF49}" srcOrd="0" destOrd="0" presId="urn:microsoft.com/office/officeart/2005/8/layout/orgChart1"/>
    <dgm:cxn modelId="{86FE1104-C432-48FA-856E-672994C04B43}" type="presParOf" srcId="{31BDE99A-4324-48EA-B78B-3474A65B89F4}" destId="{AEE88E32-B145-469A-99D8-2C03988F04EA}" srcOrd="1" destOrd="0" presId="urn:microsoft.com/office/officeart/2005/8/layout/orgChart1"/>
    <dgm:cxn modelId="{A3131948-C389-4BD8-8AEA-43B703D73DE3}" type="presParOf" srcId="{AEE88E32-B145-469A-99D8-2C03988F04EA}" destId="{53F2FD34-315D-4A99-B932-0FA802037C6E}" srcOrd="0" destOrd="0" presId="urn:microsoft.com/office/officeart/2005/8/layout/orgChart1"/>
    <dgm:cxn modelId="{0ED96C39-0511-4C75-8724-4B8A8EC76F3E}" type="presParOf" srcId="{53F2FD34-315D-4A99-B932-0FA802037C6E}" destId="{1EF24CB7-E69D-488C-89D2-EC69707899FB}" srcOrd="0" destOrd="0" presId="urn:microsoft.com/office/officeart/2005/8/layout/orgChart1"/>
    <dgm:cxn modelId="{DEF5B6B2-5CB9-4129-8F12-24EFEAE28999}" type="presParOf" srcId="{53F2FD34-315D-4A99-B932-0FA802037C6E}" destId="{BFF5F866-CDEE-49A0-956D-BA1107D406C7}" srcOrd="1" destOrd="0" presId="urn:microsoft.com/office/officeart/2005/8/layout/orgChart1"/>
    <dgm:cxn modelId="{A2E2E2F8-1278-4068-91AC-D8FD11295459}" type="presParOf" srcId="{AEE88E32-B145-469A-99D8-2C03988F04EA}" destId="{27B6C2F2-E46C-4008-8755-99805B3D3E9D}" srcOrd="1" destOrd="0" presId="urn:microsoft.com/office/officeart/2005/8/layout/orgChart1"/>
    <dgm:cxn modelId="{DCC02101-A4E7-43BB-9461-EBA988FF4694}" type="presParOf" srcId="{27B6C2F2-E46C-4008-8755-99805B3D3E9D}" destId="{5679E78D-2EC3-4448-8ECF-78477C3DEB19}" srcOrd="0" destOrd="0" presId="urn:microsoft.com/office/officeart/2005/8/layout/orgChart1"/>
    <dgm:cxn modelId="{BAD80FA9-079D-4006-8839-77C7D4527343}" type="presParOf" srcId="{27B6C2F2-E46C-4008-8755-99805B3D3E9D}" destId="{4C5DEB40-B1F4-4D91-96CD-5B74C22C5730}" srcOrd="1" destOrd="0" presId="urn:microsoft.com/office/officeart/2005/8/layout/orgChart1"/>
    <dgm:cxn modelId="{29FC7C20-D8FC-4001-9D58-5948382F8FF6}" type="presParOf" srcId="{4C5DEB40-B1F4-4D91-96CD-5B74C22C5730}" destId="{E80DF7C7-39F4-4FD6-A509-48E93E2F0AB0}" srcOrd="0" destOrd="0" presId="urn:microsoft.com/office/officeart/2005/8/layout/orgChart1"/>
    <dgm:cxn modelId="{71A8811C-5DE1-4CBB-89C7-C7BD5828633F}" type="presParOf" srcId="{E80DF7C7-39F4-4FD6-A509-48E93E2F0AB0}" destId="{3AC1A894-536B-43E7-9DA5-1CEE1F1F4394}" srcOrd="0" destOrd="0" presId="urn:microsoft.com/office/officeart/2005/8/layout/orgChart1"/>
    <dgm:cxn modelId="{36863A95-4D86-4378-BD6D-B018E81DD763}" type="presParOf" srcId="{E80DF7C7-39F4-4FD6-A509-48E93E2F0AB0}" destId="{301BFA55-6059-4BE5-9C86-FA45099253CF}" srcOrd="1" destOrd="0" presId="urn:microsoft.com/office/officeart/2005/8/layout/orgChart1"/>
    <dgm:cxn modelId="{0F2D6BE8-F144-472C-A4A4-A1CC6545E109}" type="presParOf" srcId="{4C5DEB40-B1F4-4D91-96CD-5B74C22C5730}" destId="{2C014AF5-1F74-46DE-B730-9594D99058B4}" srcOrd="1" destOrd="0" presId="urn:microsoft.com/office/officeart/2005/8/layout/orgChart1"/>
    <dgm:cxn modelId="{617F3DDC-F6FD-49D2-96E4-B637B9120F3F}" type="presParOf" srcId="{2C014AF5-1F74-46DE-B730-9594D99058B4}" destId="{4C762E7D-BA5C-4773-9B85-719C12EBC56D}" srcOrd="0" destOrd="0" presId="urn:microsoft.com/office/officeart/2005/8/layout/orgChart1"/>
    <dgm:cxn modelId="{ACCC33CA-E1A1-4487-B7B8-E2110C9CE040}" type="presParOf" srcId="{2C014AF5-1F74-46DE-B730-9594D99058B4}" destId="{B6014703-F8B9-478B-9950-302C21972516}" srcOrd="1" destOrd="0" presId="urn:microsoft.com/office/officeart/2005/8/layout/orgChart1"/>
    <dgm:cxn modelId="{F9FA7D22-9E11-4AEE-A2E8-2B7CE42ADDCE}" type="presParOf" srcId="{B6014703-F8B9-478B-9950-302C21972516}" destId="{357B64EA-2DA0-4E92-94C6-4670800D1409}" srcOrd="0" destOrd="0" presId="urn:microsoft.com/office/officeart/2005/8/layout/orgChart1"/>
    <dgm:cxn modelId="{95CF6090-3984-42CD-93F3-A2E3BD5C3052}" type="presParOf" srcId="{357B64EA-2DA0-4E92-94C6-4670800D1409}" destId="{403B7CFE-B5AD-4220-AECB-A1C85A6B50E8}" srcOrd="0" destOrd="0" presId="urn:microsoft.com/office/officeart/2005/8/layout/orgChart1"/>
    <dgm:cxn modelId="{8A991EB3-73B5-441F-929A-12EE7217280D}" type="presParOf" srcId="{357B64EA-2DA0-4E92-94C6-4670800D1409}" destId="{198AB2FE-938B-46D7-AE92-AFD2BAA656E5}" srcOrd="1" destOrd="0" presId="urn:microsoft.com/office/officeart/2005/8/layout/orgChart1"/>
    <dgm:cxn modelId="{4836AA12-5205-40F7-8DC9-9AD4A1EE5F87}" type="presParOf" srcId="{B6014703-F8B9-478B-9950-302C21972516}" destId="{5B3A0EDB-ECBA-4E63-B9C8-A069E661FE06}" srcOrd="1" destOrd="0" presId="urn:microsoft.com/office/officeart/2005/8/layout/orgChart1"/>
    <dgm:cxn modelId="{82881623-6C55-4B36-8CA3-35C4B8E38CF3}" type="presParOf" srcId="{B6014703-F8B9-478B-9950-302C21972516}" destId="{F339F720-6E58-4D00-B984-75A95CAE79CB}" srcOrd="2" destOrd="0" presId="urn:microsoft.com/office/officeart/2005/8/layout/orgChart1"/>
    <dgm:cxn modelId="{1CEC27DE-2FC0-4014-A9FB-643626C362B9}" type="presParOf" srcId="{2C014AF5-1F74-46DE-B730-9594D99058B4}" destId="{A27BFC5F-0D27-4E51-B56F-334272782B9E}" srcOrd="2" destOrd="0" presId="urn:microsoft.com/office/officeart/2005/8/layout/orgChart1"/>
    <dgm:cxn modelId="{6EB8B979-F92A-4EA7-8F62-36E4C1ED54C7}" type="presParOf" srcId="{2C014AF5-1F74-46DE-B730-9594D99058B4}" destId="{2E92AA0C-993C-4305-92BB-EE3B8F72017C}" srcOrd="3" destOrd="0" presId="urn:microsoft.com/office/officeart/2005/8/layout/orgChart1"/>
    <dgm:cxn modelId="{B45CECFC-1409-465C-8261-061E24DF89A2}" type="presParOf" srcId="{2E92AA0C-993C-4305-92BB-EE3B8F72017C}" destId="{BA9C354F-0531-4DE4-9035-504F349337A1}" srcOrd="0" destOrd="0" presId="urn:microsoft.com/office/officeart/2005/8/layout/orgChart1"/>
    <dgm:cxn modelId="{327CF132-D5DA-46DA-B420-6E3A4EDC2FBC}" type="presParOf" srcId="{BA9C354F-0531-4DE4-9035-504F349337A1}" destId="{76A25C62-D15B-4F5A-8921-F8EF6EB822F9}" srcOrd="0" destOrd="0" presId="urn:microsoft.com/office/officeart/2005/8/layout/orgChart1"/>
    <dgm:cxn modelId="{B4669970-F88C-40C4-97C7-89111A951AD8}" type="presParOf" srcId="{BA9C354F-0531-4DE4-9035-504F349337A1}" destId="{3F71D990-7ABA-4561-9C71-2E31875D3FED}" srcOrd="1" destOrd="0" presId="urn:microsoft.com/office/officeart/2005/8/layout/orgChart1"/>
    <dgm:cxn modelId="{19B2EDC4-9513-4408-A1E4-2A5A9969FBBC}" type="presParOf" srcId="{2E92AA0C-993C-4305-92BB-EE3B8F72017C}" destId="{2F016B3B-270A-431A-ADD6-56D49060FD61}" srcOrd="1" destOrd="0" presId="urn:microsoft.com/office/officeart/2005/8/layout/orgChart1"/>
    <dgm:cxn modelId="{240A317E-FFBC-4530-8076-F71CB6927B86}" type="presParOf" srcId="{2E92AA0C-993C-4305-92BB-EE3B8F72017C}" destId="{9F68727D-9F42-44D0-BB8E-EB288D528815}" srcOrd="2" destOrd="0" presId="urn:microsoft.com/office/officeart/2005/8/layout/orgChart1"/>
    <dgm:cxn modelId="{FB294606-CA18-4B6A-93F7-9891ADF66CA5}" type="presParOf" srcId="{4C5DEB40-B1F4-4D91-96CD-5B74C22C5730}" destId="{7620F66E-DA2A-479B-9D24-341A24111107}" srcOrd="2" destOrd="0" presId="urn:microsoft.com/office/officeart/2005/8/layout/orgChart1"/>
    <dgm:cxn modelId="{665E9FF1-8F15-46D9-9A59-21D5B8A51753}" type="presParOf" srcId="{27B6C2F2-E46C-4008-8755-99805B3D3E9D}" destId="{2105FC6E-BAC6-422F-B2F9-A48D19BE45B0}" srcOrd="2" destOrd="0" presId="urn:microsoft.com/office/officeart/2005/8/layout/orgChart1"/>
    <dgm:cxn modelId="{10B46049-2DAE-4140-A798-0E85F2E9ABB2}" type="presParOf" srcId="{27B6C2F2-E46C-4008-8755-99805B3D3E9D}" destId="{4EEDF5A4-CC9F-43FC-99B7-31533F7AF83F}" srcOrd="3" destOrd="0" presId="urn:microsoft.com/office/officeart/2005/8/layout/orgChart1"/>
    <dgm:cxn modelId="{28F56F08-0DC9-4726-9342-2E9EE5ACB8A4}" type="presParOf" srcId="{4EEDF5A4-CC9F-43FC-99B7-31533F7AF83F}" destId="{1C3CAB1D-E623-4910-BD4A-681DADD6B8A6}" srcOrd="0" destOrd="0" presId="urn:microsoft.com/office/officeart/2005/8/layout/orgChart1"/>
    <dgm:cxn modelId="{3F44C11F-F77D-4DD7-B744-B7CA51FE9E68}" type="presParOf" srcId="{1C3CAB1D-E623-4910-BD4A-681DADD6B8A6}" destId="{D2D02410-6823-4EDC-B15F-CBFDD9388763}" srcOrd="0" destOrd="0" presId="urn:microsoft.com/office/officeart/2005/8/layout/orgChart1"/>
    <dgm:cxn modelId="{0A2B8874-B144-4B26-9393-513FBDA95598}" type="presParOf" srcId="{1C3CAB1D-E623-4910-BD4A-681DADD6B8A6}" destId="{2517F7AA-ED65-45C4-B633-2676EB33B0B9}" srcOrd="1" destOrd="0" presId="urn:microsoft.com/office/officeart/2005/8/layout/orgChart1"/>
    <dgm:cxn modelId="{123D8145-3933-40FF-9A1B-BD5DE2B881DD}" type="presParOf" srcId="{4EEDF5A4-CC9F-43FC-99B7-31533F7AF83F}" destId="{E5C87116-30AD-4226-9243-0F42FC243BDF}" srcOrd="1" destOrd="0" presId="urn:microsoft.com/office/officeart/2005/8/layout/orgChart1"/>
    <dgm:cxn modelId="{47226687-2806-41C9-9B50-8DEB988DF928}" type="presParOf" srcId="{E5C87116-30AD-4226-9243-0F42FC243BDF}" destId="{281630B1-74E0-42FE-8A1B-996477867EE2}" srcOrd="0" destOrd="0" presId="urn:microsoft.com/office/officeart/2005/8/layout/orgChart1"/>
    <dgm:cxn modelId="{78FF4387-4354-413D-9AA3-4B10F960F6AD}" type="presParOf" srcId="{E5C87116-30AD-4226-9243-0F42FC243BDF}" destId="{6747F960-5318-46A0-BEE3-968C2D25A298}" srcOrd="1" destOrd="0" presId="urn:microsoft.com/office/officeart/2005/8/layout/orgChart1"/>
    <dgm:cxn modelId="{B3CFF955-F2BD-4BE9-A176-B8CA68566B07}" type="presParOf" srcId="{6747F960-5318-46A0-BEE3-968C2D25A298}" destId="{7C065001-E8FB-4EAC-9562-E744A957FD1D}" srcOrd="0" destOrd="0" presId="urn:microsoft.com/office/officeart/2005/8/layout/orgChart1"/>
    <dgm:cxn modelId="{1F4AFBF4-7AEA-4CF5-BD32-F6C2E29BA89C}" type="presParOf" srcId="{7C065001-E8FB-4EAC-9562-E744A957FD1D}" destId="{0DB705EC-8FA5-47CB-9F45-DB1204B0E5EF}" srcOrd="0" destOrd="0" presId="urn:microsoft.com/office/officeart/2005/8/layout/orgChart1"/>
    <dgm:cxn modelId="{4CB0BF25-A29B-4722-B50A-DE3B84F7922F}" type="presParOf" srcId="{7C065001-E8FB-4EAC-9562-E744A957FD1D}" destId="{571900C0-E22F-4628-B955-607D4783E781}" srcOrd="1" destOrd="0" presId="urn:microsoft.com/office/officeart/2005/8/layout/orgChart1"/>
    <dgm:cxn modelId="{A68D9977-DEC2-44CE-ACA9-CC4566C63B29}" type="presParOf" srcId="{6747F960-5318-46A0-BEE3-968C2D25A298}" destId="{E0DD956A-0641-45F1-8A92-04B00FFE444D}" srcOrd="1" destOrd="0" presId="urn:microsoft.com/office/officeart/2005/8/layout/orgChart1"/>
    <dgm:cxn modelId="{6D95F9BE-8425-42B2-9B6A-34FA84136C35}" type="presParOf" srcId="{6747F960-5318-46A0-BEE3-968C2D25A298}" destId="{ED216D34-CB68-41C5-8F67-61A854C7A9E5}" srcOrd="2" destOrd="0" presId="urn:microsoft.com/office/officeart/2005/8/layout/orgChart1"/>
    <dgm:cxn modelId="{0E747430-DE9A-44FF-98BF-5278B61B1811}" type="presParOf" srcId="{E5C87116-30AD-4226-9243-0F42FC243BDF}" destId="{D5BA5FD2-4C8A-42AA-A0E1-B6B972C62F08}" srcOrd="2" destOrd="0" presId="urn:microsoft.com/office/officeart/2005/8/layout/orgChart1"/>
    <dgm:cxn modelId="{71ECF838-09FE-4D9B-A3DD-E35DFAE5112F}" type="presParOf" srcId="{E5C87116-30AD-4226-9243-0F42FC243BDF}" destId="{8F79DB8A-1D03-42C6-8D63-E7412F2C5256}" srcOrd="3" destOrd="0" presId="urn:microsoft.com/office/officeart/2005/8/layout/orgChart1"/>
    <dgm:cxn modelId="{AFC8AD7F-69CF-4088-A340-F782A1839098}" type="presParOf" srcId="{8F79DB8A-1D03-42C6-8D63-E7412F2C5256}" destId="{BAF8859A-AE5C-4544-939A-55D33A500B84}" srcOrd="0" destOrd="0" presId="urn:microsoft.com/office/officeart/2005/8/layout/orgChart1"/>
    <dgm:cxn modelId="{D9E6DB45-9194-4867-B43C-E4AB54FDF5F2}" type="presParOf" srcId="{BAF8859A-AE5C-4544-939A-55D33A500B84}" destId="{F13BDB28-DCF6-41E6-A281-51EE1806640E}" srcOrd="0" destOrd="0" presId="urn:microsoft.com/office/officeart/2005/8/layout/orgChart1"/>
    <dgm:cxn modelId="{BE6AFCF2-0AC3-409C-98BA-E4A2956AF31F}" type="presParOf" srcId="{BAF8859A-AE5C-4544-939A-55D33A500B84}" destId="{C323388D-D32B-4A59-AE6B-E290F468CA8B}" srcOrd="1" destOrd="0" presId="urn:microsoft.com/office/officeart/2005/8/layout/orgChart1"/>
    <dgm:cxn modelId="{3F782DEE-24F5-42F6-A223-58664F46DEEE}" type="presParOf" srcId="{8F79DB8A-1D03-42C6-8D63-E7412F2C5256}" destId="{38FD6D2C-EF14-4FE0-BD8A-1F42EB0F1F98}" srcOrd="1" destOrd="0" presId="urn:microsoft.com/office/officeart/2005/8/layout/orgChart1"/>
    <dgm:cxn modelId="{16E9EF99-45BB-4346-AD4A-DD90FDA7D39F}" type="presParOf" srcId="{8F79DB8A-1D03-42C6-8D63-E7412F2C5256}" destId="{25CEEA05-B235-4D7D-8CB3-CA1447FC730E}" srcOrd="2" destOrd="0" presId="urn:microsoft.com/office/officeart/2005/8/layout/orgChart1"/>
    <dgm:cxn modelId="{0727C5D7-1A35-4D1C-A635-E98C5991D16F}" type="presParOf" srcId="{4EEDF5A4-CC9F-43FC-99B7-31533F7AF83F}" destId="{E586EE9F-90E0-44C6-82DC-48D3FCCB2AAD}" srcOrd="2" destOrd="0" presId="urn:microsoft.com/office/officeart/2005/8/layout/orgChart1"/>
    <dgm:cxn modelId="{4E7A1068-25B4-4B8F-9AB6-BF32A1FEFC76}" type="presParOf" srcId="{27B6C2F2-E46C-4008-8755-99805B3D3E9D}" destId="{383EE0B1-1CB3-4123-9BA8-C76029C3CCD0}" srcOrd="4" destOrd="0" presId="urn:microsoft.com/office/officeart/2005/8/layout/orgChart1"/>
    <dgm:cxn modelId="{B417B35D-030E-4C9F-B8DC-B83EEA74B52C}" type="presParOf" srcId="{27B6C2F2-E46C-4008-8755-99805B3D3E9D}" destId="{A108D137-E6AC-4FF3-961B-B2360409D4B5}" srcOrd="5" destOrd="0" presId="urn:microsoft.com/office/officeart/2005/8/layout/orgChart1"/>
    <dgm:cxn modelId="{38563066-C5B3-4743-8E68-8AB9F6A0E4D1}" type="presParOf" srcId="{A108D137-E6AC-4FF3-961B-B2360409D4B5}" destId="{5553C28F-BD49-4FDB-B610-F1F4000E34EB}" srcOrd="0" destOrd="0" presId="urn:microsoft.com/office/officeart/2005/8/layout/orgChart1"/>
    <dgm:cxn modelId="{3B5BCA55-DAA0-431A-A731-56CB3B77FAB2}" type="presParOf" srcId="{5553C28F-BD49-4FDB-B610-F1F4000E34EB}" destId="{B7EAA017-5233-4273-B050-1BEA3DE35A08}" srcOrd="0" destOrd="0" presId="urn:microsoft.com/office/officeart/2005/8/layout/orgChart1"/>
    <dgm:cxn modelId="{496D6771-D4F6-46E8-B5C3-50E9AA6DB54C}" type="presParOf" srcId="{5553C28F-BD49-4FDB-B610-F1F4000E34EB}" destId="{25B7D29B-7A86-4F55-A5C7-16741F6F4A17}" srcOrd="1" destOrd="0" presId="urn:microsoft.com/office/officeart/2005/8/layout/orgChart1"/>
    <dgm:cxn modelId="{2ED68EC9-0552-48FA-BB22-FCD061D4482A}" type="presParOf" srcId="{A108D137-E6AC-4FF3-961B-B2360409D4B5}" destId="{0A09C5BE-C1E2-42E7-864C-FBE284B23CBC}" srcOrd="1" destOrd="0" presId="urn:microsoft.com/office/officeart/2005/8/layout/orgChart1"/>
    <dgm:cxn modelId="{C3223718-08AF-47A4-80F0-2B1FAE543493}" type="presParOf" srcId="{0A09C5BE-C1E2-42E7-864C-FBE284B23CBC}" destId="{04E72538-0686-4A53-8FC0-A4BCE1BCA471}" srcOrd="0" destOrd="0" presId="urn:microsoft.com/office/officeart/2005/8/layout/orgChart1"/>
    <dgm:cxn modelId="{8B1CF468-34A7-45FD-ABA0-1FA52BAC3327}" type="presParOf" srcId="{0A09C5BE-C1E2-42E7-864C-FBE284B23CBC}" destId="{18B6A3C7-89CC-402F-97CD-E50314A061AE}" srcOrd="1" destOrd="0" presId="urn:microsoft.com/office/officeart/2005/8/layout/orgChart1"/>
    <dgm:cxn modelId="{2983BDA8-94D6-4198-BFBF-D9FAC113128A}" type="presParOf" srcId="{18B6A3C7-89CC-402F-97CD-E50314A061AE}" destId="{E97E903B-6266-448A-B238-104FE0BD14EC}" srcOrd="0" destOrd="0" presId="urn:microsoft.com/office/officeart/2005/8/layout/orgChart1"/>
    <dgm:cxn modelId="{AED87A64-87A1-4500-B64B-7862E60BFF16}" type="presParOf" srcId="{E97E903B-6266-448A-B238-104FE0BD14EC}" destId="{0CB9FEBB-5F3F-4813-AB58-17449209615D}" srcOrd="0" destOrd="0" presId="urn:microsoft.com/office/officeart/2005/8/layout/orgChart1"/>
    <dgm:cxn modelId="{A17F21E2-DBAD-429B-B37C-F48B0B5E87A6}" type="presParOf" srcId="{E97E903B-6266-448A-B238-104FE0BD14EC}" destId="{8BB1EB13-687B-4D0F-A4D3-3D493F580313}" srcOrd="1" destOrd="0" presId="urn:microsoft.com/office/officeart/2005/8/layout/orgChart1"/>
    <dgm:cxn modelId="{B5AAF65F-6EE1-4D2C-BF6C-A41C4845CF06}" type="presParOf" srcId="{18B6A3C7-89CC-402F-97CD-E50314A061AE}" destId="{904626F8-9293-45C9-8BBE-896EC621E639}" srcOrd="1" destOrd="0" presId="urn:microsoft.com/office/officeart/2005/8/layout/orgChart1"/>
    <dgm:cxn modelId="{54AE07A4-E5FA-489F-A6EB-C9BF05865B81}" type="presParOf" srcId="{18B6A3C7-89CC-402F-97CD-E50314A061AE}" destId="{9A96C924-0276-4CC2-A51C-B995DA262D36}" srcOrd="2" destOrd="0" presId="urn:microsoft.com/office/officeart/2005/8/layout/orgChart1"/>
    <dgm:cxn modelId="{3883545D-1148-4654-92F5-43F30BBA6F9E}" type="presParOf" srcId="{A108D137-E6AC-4FF3-961B-B2360409D4B5}" destId="{4A03EF16-4343-487C-81F9-7B7FC59DD397}" srcOrd="2" destOrd="0" presId="urn:microsoft.com/office/officeart/2005/8/layout/orgChart1"/>
    <dgm:cxn modelId="{6BABF07A-6E90-4AFC-8CC7-B64EE4FCDFD1}" type="presParOf" srcId="{AEE88E32-B145-469A-99D8-2C03988F04EA}" destId="{46C5B7FB-C396-41E4-BD88-0C8F747D164E}" srcOrd="2" destOrd="0" presId="urn:microsoft.com/office/officeart/2005/8/layout/orgChart1"/>
    <dgm:cxn modelId="{02940100-32C4-4981-9BE6-D0DC74DF0A38}" type="presParOf" srcId="{31BDE99A-4324-48EA-B78B-3474A65B89F4}" destId="{235E237C-031D-4557-B93D-F34B9D684C2A}" srcOrd="2" destOrd="0" presId="urn:microsoft.com/office/officeart/2005/8/layout/orgChart1"/>
    <dgm:cxn modelId="{AF99EE11-4803-4E22-9946-4EC99F1C91AA}" type="presParOf" srcId="{31BDE99A-4324-48EA-B78B-3474A65B89F4}" destId="{D3C6E101-ED5C-47AC-80A1-54C550AED2AB}" srcOrd="3" destOrd="0" presId="urn:microsoft.com/office/officeart/2005/8/layout/orgChart1"/>
    <dgm:cxn modelId="{BD2CCC48-7B3B-493E-ADF1-6BC4B578AD5F}" type="presParOf" srcId="{D3C6E101-ED5C-47AC-80A1-54C550AED2AB}" destId="{5A2EAF91-7C35-4CF0-A013-0FF47BC1C1AC}" srcOrd="0" destOrd="0" presId="urn:microsoft.com/office/officeart/2005/8/layout/orgChart1"/>
    <dgm:cxn modelId="{4FEB54D0-9DCB-47F8-82E5-6FAB1396BE88}" type="presParOf" srcId="{5A2EAF91-7C35-4CF0-A013-0FF47BC1C1AC}" destId="{F506403C-BEDC-41D6-9F24-B2FB788AA5E9}" srcOrd="0" destOrd="0" presId="urn:microsoft.com/office/officeart/2005/8/layout/orgChart1"/>
    <dgm:cxn modelId="{E55BB089-2DD5-401A-A499-FE1AB0AF292E}" type="presParOf" srcId="{5A2EAF91-7C35-4CF0-A013-0FF47BC1C1AC}" destId="{C1A1829F-A428-43E4-BD20-CF1EBAFD8875}" srcOrd="1" destOrd="0" presId="urn:microsoft.com/office/officeart/2005/8/layout/orgChart1"/>
    <dgm:cxn modelId="{E9E37CB9-68AD-4272-9C62-613287BC19C8}" type="presParOf" srcId="{D3C6E101-ED5C-47AC-80A1-54C550AED2AB}" destId="{8E70E77E-68EA-4FF0-A190-2061ABFAB7E1}" srcOrd="1" destOrd="0" presId="urn:microsoft.com/office/officeart/2005/8/layout/orgChart1"/>
    <dgm:cxn modelId="{F266F789-B9D0-4166-BE92-398FF48B8A2A}" type="presParOf" srcId="{8E70E77E-68EA-4FF0-A190-2061ABFAB7E1}" destId="{24109156-B531-4938-AA1F-316AEB1A1CA4}" srcOrd="0" destOrd="0" presId="urn:microsoft.com/office/officeart/2005/8/layout/orgChart1"/>
    <dgm:cxn modelId="{859E592C-E7A0-4803-963B-B63BB2418EDD}" type="presParOf" srcId="{8E70E77E-68EA-4FF0-A190-2061ABFAB7E1}" destId="{5C0C3757-1BE4-4CAC-B736-58E992DBB9B5}" srcOrd="1" destOrd="0" presId="urn:microsoft.com/office/officeart/2005/8/layout/orgChart1"/>
    <dgm:cxn modelId="{FEBC6D7E-5E53-4D7B-BE57-E6C3971EA063}" type="presParOf" srcId="{5C0C3757-1BE4-4CAC-B736-58E992DBB9B5}" destId="{56CE7AFE-A28D-4831-9F65-E4B3470921EA}" srcOrd="0" destOrd="0" presId="urn:microsoft.com/office/officeart/2005/8/layout/orgChart1"/>
    <dgm:cxn modelId="{846CF6FF-010A-46C2-99A6-65F1E23C9688}" type="presParOf" srcId="{56CE7AFE-A28D-4831-9F65-E4B3470921EA}" destId="{7588F782-89CC-4501-8229-6BC2E849FA38}" srcOrd="0" destOrd="0" presId="urn:microsoft.com/office/officeart/2005/8/layout/orgChart1"/>
    <dgm:cxn modelId="{78E7CB1D-EAAE-48D7-A8E6-435DD52DB5EF}" type="presParOf" srcId="{56CE7AFE-A28D-4831-9F65-E4B3470921EA}" destId="{37636A17-071A-4731-9CA6-4A1A158944C9}" srcOrd="1" destOrd="0" presId="urn:microsoft.com/office/officeart/2005/8/layout/orgChart1"/>
    <dgm:cxn modelId="{E63A04A7-20F4-4625-A2DD-8C28F9C600CD}" type="presParOf" srcId="{5C0C3757-1BE4-4CAC-B736-58E992DBB9B5}" destId="{032168B6-F0AC-44E6-BA02-56AAA252FF17}" srcOrd="1" destOrd="0" presId="urn:microsoft.com/office/officeart/2005/8/layout/orgChart1"/>
    <dgm:cxn modelId="{086CC499-4651-4B2D-A460-0A7150ACDA30}" type="presParOf" srcId="{5C0C3757-1BE4-4CAC-B736-58E992DBB9B5}" destId="{5D2754D0-6844-418C-9E63-8343392CA6D2}" srcOrd="2" destOrd="0" presId="urn:microsoft.com/office/officeart/2005/8/layout/orgChart1"/>
    <dgm:cxn modelId="{6F002E44-8059-45AA-BAF0-EBE034B8DD63}" type="presParOf" srcId="{8E70E77E-68EA-4FF0-A190-2061ABFAB7E1}" destId="{CCB7A8E5-EE22-44D1-B267-A6314D01E3CD}" srcOrd="2" destOrd="0" presId="urn:microsoft.com/office/officeart/2005/8/layout/orgChart1"/>
    <dgm:cxn modelId="{9F2E3CC2-34A8-45EC-A455-7B1974ED7866}" type="presParOf" srcId="{8E70E77E-68EA-4FF0-A190-2061ABFAB7E1}" destId="{A8EA510C-6BDC-40E6-BDB5-5FF86E94B911}" srcOrd="3" destOrd="0" presId="urn:microsoft.com/office/officeart/2005/8/layout/orgChart1"/>
    <dgm:cxn modelId="{71D59171-8DF1-4D6D-BA01-16B6B879CA02}" type="presParOf" srcId="{A8EA510C-6BDC-40E6-BDB5-5FF86E94B911}" destId="{6AE0087A-9F98-40B6-860A-47E3E5A3AA4C}" srcOrd="0" destOrd="0" presId="urn:microsoft.com/office/officeart/2005/8/layout/orgChart1"/>
    <dgm:cxn modelId="{053E0AE0-43D4-45CF-8A12-55AEDE79D636}" type="presParOf" srcId="{6AE0087A-9F98-40B6-860A-47E3E5A3AA4C}" destId="{8BDCF307-E797-4464-930C-0520C54F706F}" srcOrd="0" destOrd="0" presId="urn:microsoft.com/office/officeart/2005/8/layout/orgChart1"/>
    <dgm:cxn modelId="{401B6B6F-7BC0-47C5-B6C1-FC68143BAC8D}" type="presParOf" srcId="{6AE0087A-9F98-40B6-860A-47E3E5A3AA4C}" destId="{8D175245-BF45-4ECA-8498-94C71EBD7CDC}" srcOrd="1" destOrd="0" presId="urn:microsoft.com/office/officeart/2005/8/layout/orgChart1"/>
    <dgm:cxn modelId="{D1A4323A-62AD-4179-B8D3-1D317FA6F08C}" type="presParOf" srcId="{A8EA510C-6BDC-40E6-BDB5-5FF86E94B911}" destId="{1D079A79-F241-4DF5-AC58-486B4B9DEBFE}" srcOrd="1" destOrd="0" presId="urn:microsoft.com/office/officeart/2005/8/layout/orgChart1"/>
    <dgm:cxn modelId="{CCE3B825-CBC1-4318-9E00-07EF527E692A}" type="presParOf" srcId="{A8EA510C-6BDC-40E6-BDB5-5FF86E94B911}" destId="{59332FDB-955C-441B-9C14-639F9B671537}" srcOrd="2" destOrd="0" presId="urn:microsoft.com/office/officeart/2005/8/layout/orgChart1"/>
    <dgm:cxn modelId="{BC3B8C29-B5F1-41FA-98A8-31463BFA8F9C}" type="presParOf" srcId="{8E70E77E-68EA-4FF0-A190-2061ABFAB7E1}" destId="{955FEF08-5107-4BB6-8AF0-1D1255A1306E}" srcOrd="4" destOrd="0" presId="urn:microsoft.com/office/officeart/2005/8/layout/orgChart1"/>
    <dgm:cxn modelId="{3BA5F8D4-46F1-4F9C-8C15-2864AC805032}" type="presParOf" srcId="{8E70E77E-68EA-4FF0-A190-2061ABFAB7E1}" destId="{524607A6-BB99-4A31-A82A-FD8A12FE9C14}" srcOrd="5" destOrd="0" presId="urn:microsoft.com/office/officeart/2005/8/layout/orgChart1"/>
    <dgm:cxn modelId="{8B42E767-0B8C-46EC-A404-B3DAB9623019}" type="presParOf" srcId="{524607A6-BB99-4A31-A82A-FD8A12FE9C14}" destId="{8FD0B474-7827-4D19-9D67-A3058E20909E}" srcOrd="0" destOrd="0" presId="urn:microsoft.com/office/officeart/2005/8/layout/orgChart1"/>
    <dgm:cxn modelId="{321050F5-FEB8-40C1-B589-FDC05F5D701A}" type="presParOf" srcId="{8FD0B474-7827-4D19-9D67-A3058E20909E}" destId="{F00F697E-17C9-48F8-AE04-4053F4D31D7E}" srcOrd="0" destOrd="0" presId="urn:microsoft.com/office/officeart/2005/8/layout/orgChart1"/>
    <dgm:cxn modelId="{E53BA22F-BBBC-4031-AE14-778293AB05F5}" type="presParOf" srcId="{8FD0B474-7827-4D19-9D67-A3058E20909E}" destId="{B59575F3-CC18-4826-ACA1-E66F808D55A9}" srcOrd="1" destOrd="0" presId="urn:microsoft.com/office/officeart/2005/8/layout/orgChart1"/>
    <dgm:cxn modelId="{FADC9B16-4276-4A96-8975-2544BDB51033}" type="presParOf" srcId="{524607A6-BB99-4A31-A82A-FD8A12FE9C14}" destId="{0A97FE6B-5A73-4B0F-BBD3-4ABC1A6BEF84}" srcOrd="1" destOrd="0" presId="urn:microsoft.com/office/officeart/2005/8/layout/orgChart1"/>
    <dgm:cxn modelId="{3BA319CE-6E72-424B-8856-C0B153E20BB1}" type="presParOf" srcId="{524607A6-BB99-4A31-A82A-FD8A12FE9C14}" destId="{57D044B7-D94D-4C85-8DE3-2CD88A7E3482}" srcOrd="2" destOrd="0" presId="urn:microsoft.com/office/officeart/2005/8/layout/orgChart1"/>
    <dgm:cxn modelId="{41F50612-5109-43E5-9C76-EBB8EB0D8FF2}" type="presParOf" srcId="{D3C6E101-ED5C-47AC-80A1-54C550AED2AB}" destId="{192F0C73-9A81-4E43-A075-0DA3CE393261}" srcOrd="2" destOrd="0" presId="urn:microsoft.com/office/officeart/2005/8/layout/orgChart1"/>
    <dgm:cxn modelId="{6C5922A7-0742-4C2E-BF6D-4F47245E5C1F}" type="presParOf" srcId="{6243CF2E-3BF1-456E-A1AC-40A003564BDA}" destId="{9A9302AF-958B-47CB-9436-C4BFBEA8102E}" srcOrd="2" destOrd="0" presId="urn:microsoft.com/office/officeart/2005/8/layout/orgChart1"/>
  </dgm:cxnLst>
  <dgm:bg>
    <a:solidFill>
      <a:schemeClr val="bg2">
        <a:lumMod val="2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F66A20-F679-4632-932E-1CF875576358}" type="doc">
      <dgm:prSet loTypeId="urn:microsoft.com/office/officeart/2005/8/layout/radial4" loCatId="relationship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6856B833-1FE2-4BC2-ACD2-A3554DE28AD0}">
      <dgm:prSet/>
      <dgm:spPr/>
      <dgm:t>
        <a:bodyPr/>
        <a:lstStyle/>
        <a:p>
          <a:r>
            <a:rPr lang="uk-UA" dirty="0" smtClean="0"/>
            <a:t>Штучні волокна</a:t>
          </a:r>
          <a:endParaRPr lang="uk-UA" dirty="0"/>
        </a:p>
      </dgm:t>
    </dgm:pt>
    <dgm:pt modelId="{02542761-8131-4DD2-8C8F-43FE42739635}" type="parTrans" cxnId="{FB61E24F-8806-41DF-8446-EAAD3C44D2F4}">
      <dgm:prSet/>
      <dgm:spPr/>
      <dgm:t>
        <a:bodyPr/>
        <a:lstStyle/>
        <a:p>
          <a:endParaRPr lang="uk-UA"/>
        </a:p>
      </dgm:t>
    </dgm:pt>
    <dgm:pt modelId="{F873AF61-6A3E-4531-A385-7D3F76A44794}" type="sibTrans" cxnId="{FB61E24F-8806-41DF-8446-EAAD3C44D2F4}">
      <dgm:prSet/>
      <dgm:spPr/>
      <dgm:t>
        <a:bodyPr/>
        <a:lstStyle/>
        <a:p>
          <a:endParaRPr lang="uk-UA"/>
        </a:p>
      </dgm:t>
    </dgm:pt>
    <dgm:pt modelId="{DFCAAF5F-5FA3-4F12-843E-F0091A0213A8}">
      <dgm:prSet/>
      <dgm:spPr/>
      <dgm:t>
        <a:bodyPr/>
        <a:lstStyle/>
        <a:p>
          <a:r>
            <a:rPr lang="uk-UA" dirty="0" smtClean="0"/>
            <a:t>Ацетатне волокно</a:t>
          </a:r>
          <a:endParaRPr lang="uk-UA" dirty="0"/>
        </a:p>
      </dgm:t>
    </dgm:pt>
    <dgm:pt modelId="{405DDEA2-DAD8-4030-8883-5D538B9ECFAF}" type="parTrans" cxnId="{30180B43-8F88-49E5-AE74-0EB36146B625}">
      <dgm:prSet/>
      <dgm:spPr/>
      <dgm:t>
        <a:bodyPr/>
        <a:lstStyle/>
        <a:p>
          <a:endParaRPr lang="uk-UA"/>
        </a:p>
      </dgm:t>
    </dgm:pt>
    <dgm:pt modelId="{2F199319-CA5E-453B-A86D-3256AFDBD01A}" type="sibTrans" cxnId="{30180B43-8F88-49E5-AE74-0EB36146B625}">
      <dgm:prSet/>
      <dgm:spPr/>
      <dgm:t>
        <a:bodyPr/>
        <a:lstStyle/>
        <a:p>
          <a:endParaRPr lang="uk-UA"/>
        </a:p>
      </dgm:t>
    </dgm:pt>
    <dgm:pt modelId="{6AB5968A-1C2E-491F-8B27-C61D1E6C7AF6}">
      <dgm:prSet/>
      <dgm:spPr/>
      <dgm:t>
        <a:bodyPr/>
        <a:lstStyle/>
        <a:p>
          <a:r>
            <a:rPr lang="uk-UA" dirty="0" smtClean="0"/>
            <a:t>Віскозне волокно</a:t>
          </a:r>
          <a:endParaRPr lang="uk-UA" dirty="0"/>
        </a:p>
      </dgm:t>
    </dgm:pt>
    <dgm:pt modelId="{3E9BD0DE-80F9-4FC1-BE18-C5C68088F067}" type="parTrans" cxnId="{AA5F57B6-99AB-4A2E-AD0F-80D234383CE1}">
      <dgm:prSet/>
      <dgm:spPr/>
      <dgm:t>
        <a:bodyPr/>
        <a:lstStyle/>
        <a:p>
          <a:endParaRPr lang="uk-UA"/>
        </a:p>
      </dgm:t>
    </dgm:pt>
    <dgm:pt modelId="{9EFDB537-0317-4A68-835A-D5BB25E0E248}" type="sibTrans" cxnId="{AA5F57B6-99AB-4A2E-AD0F-80D234383CE1}">
      <dgm:prSet/>
      <dgm:spPr/>
      <dgm:t>
        <a:bodyPr/>
        <a:lstStyle/>
        <a:p>
          <a:endParaRPr lang="uk-UA"/>
        </a:p>
      </dgm:t>
    </dgm:pt>
    <dgm:pt modelId="{828904FF-7091-4294-A662-BF6392206748}">
      <dgm:prSet/>
      <dgm:spPr/>
      <dgm:t>
        <a:bodyPr/>
        <a:lstStyle/>
        <a:p>
          <a:r>
            <a:rPr lang="uk-UA" dirty="0" smtClean="0"/>
            <a:t>Мідноаміачне волокно</a:t>
          </a:r>
          <a:endParaRPr lang="uk-UA" dirty="0"/>
        </a:p>
      </dgm:t>
    </dgm:pt>
    <dgm:pt modelId="{A2A51A2B-3F70-4684-BD82-30DC278070B3}" type="parTrans" cxnId="{3757F5BB-4AD8-4952-9F6D-C6E24F7CEAE8}">
      <dgm:prSet/>
      <dgm:spPr/>
      <dgm:t>
        <a:bodyPr/>
        <a:lstStyle/>
        <a:p>
          <a:endParaRPr lang="uk-UA"/>
        </a:p>
      </dgm:t>
    </dgm:pt>
    <dgm:pt modelId="{9F1C418F-D3D4-453B-ADB6-9003C1C75F82}" type="sibTrans" cxnId="{3757F5BB-4AD8-4952-9F6D-C6E24F7CEAE8}">
      <dgm:prSet/>
      <dgm:spPr/>
      <dgm:t>
        <a:bodyPr/>
        <a:lstStyle/>
        <a:p>
          <a:endParaRPr lang="uk-UA"/>
        </a:p>
      </dgm:t>
    </dgm:pt>
    <dgm:pt modelId="{811B42E4-5688-45FA-AAD0-EC7F9A6AE8D0}" type="pres">
      <dgm:prSet presAssocID="{8AF66A20-F679-4632-932E-1CF87557635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AB3D2C6-8524-4D2F-87CA-C348DF179E26}" type="pres">
      <dgm:prSet presAssocID="{6856B833-1FE2-4BC2-ACD2-A3554DE28AD0}" presName="centerShape" presStyleLbl="node0" presStyleIdx="0" presStyleCnt="1"/>
      <dgm:spPr/>
      <dgm:t>
        <a:bodyPr/>
        <a:lstStyle/>
        <a:p>
          <a:endParaRPr lang="uk-UA"/>
        </a:p>
      </dgm:t>
    </dgm:pt>
    <dgm:pt modelId="{BCD3622E-8CFA-4F44-9142-08FF98A65FC9}" type="pres">
      <dgm:prSet presAssocID="{405DDEA2-DAD8-4030-8883-5D538B9ECFAF}" presName="parTrans" presStyleLbl="bgSibTrans2D1" presStyleIdx="0" presStyleCnt="3"/>
      <dgm:spPr/>
      <dgm:t>
        <a:bodyPr/>
        <a:lstStyle/>
        <a:p>
          <a:endParaRPr lang="uk-UA"/>
        </a:p>
      </dgm:t>
    </dgm:pt>
    <dgm:pt modelId="{8A37B582-A31D-44E7-A6B4-1CEB5FBEE8DB}" type="pres">
      <dgm:prSet presAssocID="{DFCAAF5F-5FA3-4F12-843E-F0091A0213A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F663B6F-E0C0-470B-BF0C-0E751794D459}" type="pres">
      <dgm:prSet presAssocID="{3E9BD0DE-80F9-4FC1-BE18-C5C68088F067}" presName="parTrans" presStyleLbl="bgSibTrans2D1" presStyleIdx="1" presStyleCnt="3"/>
      <dgm:spPr/>
      <dgm:t>
        <a:bodyPr/>
        <a:lstStyle/>
        <a:p>
          <a:endParaRPr lang="uk-UA"/>
        </a:p>
      </dgm:t>
    </dgm:pt>
    <dgm:pt modelId="{A721401C-F193-4C8D-AFE3-CC9F257A6627}" type="pres">
      <dgm:prSet presAssocID="{6AB5968A-1C2E-491F-8B27-C61D1E6C7AF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B99FB1E-96D6-4E1E-B211-E8AF5E26EFF1}" type="pres">
      <dgm:prSet presAssocID="{A2A51A2B-3F70-4684-BD82-30DC278070B3}" presName="parTrans" presStyleLbl="bgSibTrans2D1" presStyleIdx="2" presStyleCnt="3"/>
      <dgm:spPr/>
      <dgm:t>
        <a:bodyPr/>
        <a:lstStyle/>
        <a:p>
          <a:endParaRPr lang="uk-UA"/>
        </a:p>
      </dgm:t>
    </dgm:pt>
    <dgm:pt modelId="{C00649D0-4D78-4171-9C1E-BAE7D4FE244C}" type="pres">
      <dgm:prSet presAssocID="{828904FF-7091-4294-A662-BF639220674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A5F57B6-99AB-4A2E-AD0F-80D234383CE1}" srcId="{6856B833-1FE2-4BC2-ACD2-A3554DE28AD0}" destId="{6AB5968A-1C2E-491F-8B27-C61D1E6C7AF6}" srcOrd="1" destOrd="0" parTransId="{3E9BD0DE-80F9-4FC1-BE18-C5C68088F067}" sibTransId="{9EFDB537-0317-4A68-835A-D5BB25E0E248}"/>
    <dgm:cxn modelId="{30180B43-8F88-49E5-AE74-0EB36146B625}" srcId="{6856B833-1FE2-4BC2-ACD2-A3554DE28AD0}" destId="{DFCAAF5F-5FA3-4F12-843E-F0091A0213A8}" srcOrd="0" destOrd="0" parTransId="{405DDEA2-DAD8-4030-8883-5D538B9ECFAF}" sibTransId="{2F199319-CA5E-453B-A86D-3256AFDBD01A}"/>
    <dgm:cxn modelId="{9987C673-7B95-4758-8133-82B59D98EA86}" type="presOf" srcId="{405DDEA2-DAD8-4030-8883-5D538B9ECFAF}" destId="{BCD3622E-8CFA-4F44-9142-08FF98A65FC9}" srcOrd="0" destOrd="0" presId="urn:microsoft.com/office/officeart/2005/8/layout/radial4"/>
    <dgm:cxn modelId="{7AE272F9-F7CC-49D2-A805-08CC09832EB9}" type="presOf" srcId="{6856B833-1FE2-4BC2-ACD2-A3554DE28AD0}" destId="{2AB3D2C6-8524-4D2F-87CA-C348DF179E26}" srcOrd="0" destOrd="0" presId="urn:microsoft.com/office/officeart/2005/8/layout/radial4"/>
    <dgm:cxn modelId="{664265C9-C960-45BC-8D6A-5B4FAB680D8B}" type="presOf" srcId="{828904FF-7091-4294-A662-BF6392206748}" destId="{C00649D0-4D78-4171-9C1E-BAE7D4FE244C}" srcOrd="0" destOrd="0" presId="urn:microsoft.com/office/officeart/2005/8/layout/radial4"/>
    <dgm:cxn modelId="{FB61E24F-8806-41DF-8446-EAAD3C44D2F4}" srcId="{8AF66A20-F679-4632-932E-1CF875576358}" destId="{6856B833-1FE2-4BC2-ACD2-A3554DE28AD0}" srcOrd="0" destOrd="0" parTransId="{02542761-8131-4DD2-8C8F-43FE42739635}" sibTransId="{F873AF61-6A3E-4531-A385-7D3F76A44794}"/>
    <dgm:cxn modelId="{39712341-4BBC-4F2C-A43E-E8B8230B0512}" type="presOf" srcId="{3E9BD0DE-80F9-4FC1-BE18-C5C68088F067}" destId="{2F663B6F-E0C0-470B-BF0C-0E751794D459}" srcOrd="0" destOrd="0" presId="urn:microsoft.com/office/officeart/2005/8/layout/radial4"/>
    <dgm:cxn modelId="{3757F5BB-4AD8-4952-9F6D-C6E24F7CEAE8}" srcId="{6856B833-1FE2-4BC2-ACD2-A3554DE28AD0}" destId="{828904FF-7091-4294-A662-BF6392206748}" srcOrd="2" destOrd="0" parTransId="{A2A51A2B-3F70-4684-BD82-30DC278070B3}" sibTransId="{9F1C418F-D3D4-453B-ADB6-9003C1C75F82}"/>
    <dgm:cxn modelId="{B116CC40-4118-4FB4-98A7-52183B439CE3}" type="presOf" srcId="{6AB5968A-1C2E-491F-8B27-C61D1E6C7AF6}" destId="{A721401C-F193-4C8D-AFE3-CC9F257A6627}" srcOrd="0" destOrd="0" presId="urn:microsoft.com/office/officeart/2005/8/layout/radial4"/>
    <dgm:cxn modelId="{7EE49A6B-0DA1-4E78-9A8B-27E99F15899E}" type="presOf" srcId="{8AF66A20-F679-4632-932E-1CF875576358}" destId="{811B42E4-5688-45FA-AAD0-EC7F9A6AE8D0}" srcOrd="0" destOrd="0" presId="urn:microsoft.com/office/officeart/2005/8/layout/radial4"/>
    <dgm:cxn modelId="{0D3093F6-E8B5-46D5-8C72-E055F7D7737C}" type="presOf" srcId="{A2A51A2B-3F70-4684-BD82-30DC278070B3}" destId="{2B99FB1E-96D6-4E1E-B211-E8AF5E26EFF1}" srcOrd="0" destOrd="0" presId="urn:microsoft.com/office/officeart/2005/8/layout/radial4"/>
    <dgm:cxn modelId="{67790712-C990-47D8-BA8D-876AC4D7FC43}" type="presOf" srcId="{DFCAAF5F-5FA3-4F12-843E-F0091A0213A8}" destId="{8A37B582-A31D-44E7-A6B4-1CEB5FBEE8DB}" srcOrd="0" destOrd="0" presId="urn:microsoft.com/office/officeart/2005/8/layout/radial4"/>
    <dgm:cxn modelId="{146C9CC4-C812-477D-8D10-272E70244342}" type="presParOf" srcId="{811B42E4-5688-45FA-AAD0-EC7F9A6AE8D0}" destId="{2AB3D2C6-8524-4D2F-87CA-C348DF179E26}" srcOrd="0" destOrd="0" presId="urn:microsoft.com/office/officeart/2005/8/layout/radial4"/>
    <dgm:cxn modelId="{9DE1D45B-DBBA-4A43-9E64-F8FFC1BB24B8}" type="presParOf" srcId="{811B42E4-5688-45FA-AAD0-EC7F9A6AE8D0}" destId="{BCD3622E-8CFA-4F44-9142-08FF98A65FC9}" srcOrd="1" destOrd="0" presId="urn:microsoft.com/office/officeart/2005/8/layout/radial4"/>
    <dgm:cxn modelId="{31779FDC-14BB-41E8-B1C6-D3126E592E8E}" type="presParOf" srcId="{811B42E4-5688-45FA-AAD0-EC7F9A6AE8D0}" destId="{8A37B582-A31D-44E7-A6B4-1CEB5FBEE8DB}" srcOrd="2" destOrd="0" presId="urn:microsoft.com/office/officeart/2005/8/layout/radial4"/>
    <dgm:cxn modelId="{221EB320-5982-4789-9086-A763F582D7B3}" type="presParOf" srcId="{811B42E4-5688-45FA-AAD0-EC7F9A6AE8D0}" destId="{2F663B6F-E0C0-470B-BF0C-0E751794D459}" srcOrd="3" destOrd="0" presId="urn:microsoft.com/office/officeart/2005/8/layout/radial4"/>
    <dgm:cxn modelId="{EC8CB675-603E-4243-A580-9A5D5C6F653A}" type="presParOf" srcId="{811B42E4-5688-45FA-AAD0-EC7F9A6AE8D0}" destId="{A721401C-F193-4C8D-AFE3-CC9F257A6627}" srcOrd="4" destOrd="0" presId="urn:microsoft.com/office/officeart/2005/8/layout/radial4"/>
    <dgm:cxn modelId="{B6FE71E0-5F1A-4C76-A3EF-F8D517E4C7E6}" type="presParOf" srcId="{811B42E4-5688-45FA-AAD0-EC7F9A6AE8D0}" destId="{2B99FB1E-96D6-4E1E-B211-E8AF5E26EFF1}" srcOrd="5" destOrd="0" presId="urn:microsoft.com/office/officeart/2005/8/layout/radial4"/>
    <dgm:cxn modelId="{55B9B5DD-053D-4BBE-A69C-BC3D0641CCBF}" type="presParOf" srcId="{811B42E4-5688-45FA-AAD0-EC7F9A6AE8D0}" destId="{C00649D0-4D78-4171-9C1E-BAE7D4FE244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FF75D8-109D-4DFD-91AA-1D07A0D7BC20}" type="doc">
      <dgm:prSet loTypeId="urn:microsoft.com/office/officeart/2005/8/layout/hierarchy2" loCatId="hierarchy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uk-UA"/>
        </a:p>
      </dgm:t>
    </dgm:pt>
    <dgm:pt modelId="{0C97EF17-8DDE-41E5-A3CC-CB0343767EC4}">
      <dgm:prSet phldrT="[Текст]"/>
      <dgm:spPr/>
      <dgm:t>
        <a:bodyPr/>
        <a:lstStyle/>
        <a:p>
          <a:r>
            <a:rPr lang="uk-UA" dirty="0" smtClean="0"/>
            <a:t>Синтетичні волокна</a:t>
          </a:r>
          <a:endParaRPr lang="uk-UA" dirty="0"/>
        </a:p>
      </dgm:t>
    </dgm:pt>
    <dgm:pt modelId="{55F77BD2-B5C3-4187-9992-E561B02BA949}" type="parTrans" cxnId="{4CF8CA5A-BD44-4F30-94D0-AADE11517E87}">
      <dgm:prSet/>
      <dgm:spPr/>
      <dgm:t>
        <a:bodyPr/>
        <a:lstStyle/>
        <a:p>
          <a:endParaRPr lang="uk-UA"/>
        </a:p>
      </dgm:t>
    </dgm:pt>
    <dgm:pt modelId="{018C00F6-F6A2-420D-87A9-E94DD5C551AE}" type="sibTrans" cxnId="{4CF8CA5A-BD44-4F30-94D0-AADE11517E87}">
      <dgm:prSet/>
      <dgm:spPr/>
      <dgm:t>
        <a:bodyPr/>
        <a:lstStyle/>
        <a:p>
          <a:endParaRPr lang="uk-UA"/>
        </a:p>
      </dgm:t>
    </dgm:pt>
    <dgm:pt modelId="{F9BD933E-F048-4379-8FF7-AC775FB3F210}">
      <dgm:prSet phldrT="[Текст]" custT="1"/>
      <dgm:spPr/>
      <dgm:t>
        <a:bodyPr/>
        <a:lstStyle/>
        <a:p>
          <a:r>
            <a:rPr lang="uk-UA" sz="2800" dirty="0" smtClean="0"/>
            <a:t>Поліпропіленове волокно</a:t>
          </a:r>
          <a:endParaRPr lang="uk-UA" sz="2800" dirty="0"/>
        </a:p>
      </dgm:t>
    </dgm:pt>
    <dgm:pt modelId="{44C61E62-49A7-4DD6-A0F2-464E96DFA64E}" type="parTrans" cxnId="{7B20FD68-B6B6-465A-AD6E-3BE375C60814}">
      <dgm:prSet/>
      <dgm:spPr/>
      <dgm:t>
        <a:bodyPr/>
        <a:lstStyle/>
        <a:p>
          <a:endParaRPr lang="uk-UA"/>
        </a:p>
      </dgm:t>
    </dgm:pt>
    <dgm:pt modelId="{3BE3E958-B8D3-4611-832C-563FF66A597B}" type="sibTrans" cxnId="{7B20FD68-B6B6-465A-AD6E-3BE375C60814}">
      <dgm:prSet/>
      <dgm:spPr/>
      <dgm:t>
        <a:bodyPr/>
        <a:lstStyle/>
        <a:p>
          <a:endParaRPr lang="uk-UA"/>
        </a:p>
      </dgm:t>
    </dgm:pt>
    <dgm:pt modelId="{7A5F70F0-F584-4AA5-BA4A-7CC15BE61FB1}">
      <dgm:prSet phldrT="[Текст]" custT="1"/>
      <dgm:spPr/>
      <dgm:t>
        <a:bodyPr/>
        <a:lstStyle/>
        <a:p>
          <a:r>
            <a:rPr lang="uk-UA" sz="2800" dirty="0" smtClean="0"/>
            <a:t>Поліестерове волокно</a:t>
          </a:r>
          <a:endParaRPr lang="uk-UA" sz="2800" dirty="0"/>
        </a:p>
      </dgm:t>
    </dgm:pt>
    <dgm:pt modelId="{E075D3B6-FDC6-4EDC-8125-D7CAD4EE980B}" type="parTrans" cxnId="{B34F534F-CB5B-4031-A9FB-75150A8F68C4}">
      <dgm:prSet/>
      <dgm:spPr/>
      <dgm:t>
        <a:bodyPr/>
        <a:lstStyle/>
        <a:p>
          <a:endParaRPr lang="uk-UA"/>
        </a:p>
      </dgm:t>
    </dgm:pt>
    <dgm:pt modelId="{7483D07B-7666-404D-950C-67739D6E2D3E}" type="sibTrans" cxnId="{B34F534F-CB5B-4031-A9FB-75150A8F68C4}">
      <dgm:prSet/>
      <dgm:spPr/>
      <dgm:t>
        <a:bodyPr/>
        <a:lstStyle/>
        <a:p>
          <a:endParaRPr lang="uk-UA"/>
        </a:p>
      </dgm:t>
    </dgm:pt>
    <dgm:pt modelId="{2B32AA0E-2B66-40B3-826F-94FA55E4FCA5}">
      <dgm:prSet phldrT="[Текст]" custT="1"/>
      <dgm:spPr/>
      <dgm:t>
        <a:bodyPr/>
        <a:lstStyle/>
        <a:p>
          <a:r>
            <a:rPr lang="uk-UA" sz="2800" dirty="0" smtClean="0"/>
            <a:t>Полівінілхлоридне волокно</a:t>
          </a:r>
          <a:endParaRPr lang="uk-UA" sz="2800" dirty="0"/>
        </a:p>
      </dgm:t>
    </dgm:pt>
    <dgm:pt modelId="{D0221AC9-2774-479C-B926-C29D416D6E9F}" type="parTrans" cxnId="{8EB453AF-C639-4DE1-B2B4-4CE50FCA45E6}">
      <dgm:prSet/>
      <dgm:spPr/>
      <dgm:t>
        <a:bodyPr/>
        <a:lstStyle/>
        <a:p>
          <a:endParaRPr lang="uk-UA"/>
        </a:p>
      </dgm:t>
    </dgm:pt>
    <dgm:pt modelId="{15ABB275-2B30-478F-B873-C5D82D51F553}" type="sibTrans" cxnId="{8EB453AF-C639-4DE1-B2B4-4CE50FCA45E6}">
      <dgm:prSet/>
      <dgm:spPr/>
      <dgm:t>
        <a:bodyPr/>
        <a:lstStyle/>
        <a:p>
          <a:endParaRPr lang="uk-UA"/>
        </a:p>
      </dgm:t>
    </dgm:pt>
    <dgm:pt modelId="{AD963BEE-AB3A-4E82-B0D5-CE6A84C3E61C}">
      <dgm:prSet phldrT="[Текст]" custT="1"/>
      <dgm:spPr/>
      <dgm:t>
        <a:bodyPr/>
        <a:lstStyle/>
        <a:p>
          <a:r>
            <a:rPr lang="uk-UA" sz="2800" dirty="0" smtClean="0"/>
            <a:t>Капрон</a:t>
          </a:r>
          <a:endParaRPr lang="uk-UA" sz="2800" dirty="0"/>
        </a:p>
      </dgm:t>
    </dgm:pt>
    <dgm:pt modelId="{B391387D-2A5C-4EB0-80BA-9890A8E4E402}" type="parTrans" cxnId="{3856D8A8-0C33-46B0-8659-BCD4446E0825}">
      <dgm:prSet/>
      <dgm:spPr/>
      <dgm:t>
        <a:bodyPr/>
        <a:lstStyle/>
        <a:p>
          <a:endParaRPr lang="uk-UA"/>
        </a:p>
      </dgm:t>
    </dgm:pt>
    <dgm:pt modelId="{51E6163F-0DA8-49E8-9DE0-D47844AF0FBF}" type="sibTrans" cxnId="{3856D8A8-0C33-46B0-8659-BCD4446E0825}">
      <dgm:prSet/>
      <dgm:spPr/>
      <dgm:t>
        <a:bodyPr/>
        <a:lstStyle/>
        <a:p>
          <a:endParaRPr lang="uk-UA"/>
        </a:p>
      </dgm:t>
    </dgm:pt>
    <dgm:pt modelId="{3769948D-6825-4156-B0EF-1C6E62EA8E2D}">
      <dgm:prSet phldrT="[Текст]" custT="1"/>
      <dgm:spPr/>
      <dgm:t>
        <a:bodyPr/>
        <a:lstStyle/>
        <a:p>
          <a:r>
            <a:rPr lang="uk-UA" sz="2800" dirty="0" smtClean="0"/>
            <a:t>Поліуретанове волокно</a:t>
          </a:r>
          <a:endParaRPr lang="uk-UA" sz="2800" dirty="0"/>
        </a:p>
      </dgm:t>
    </dgm:pt>
    <dgm:pt modelId="{C514A16D-6CFD-44EC-B59E-D39837D7DB74}" type="parTrans" cxnId="{2EF54563-E32E-4A3B-9373-7B39F0EB0E70}">
      <dgm:prSet/>
      <dgm:spPr/>
      <dgm:t>
        <a:bodyPr/>
        <a:lstStyle/>
        <a:p>
          <a:endParaRPr lang="uk-UA"/>
        </a:p>
      </dgm:t>
    </dgm:pt>
    <dgm:pt modelId="{8AEC2A38-1893-455E-B32E-F5C95D549804}" type="sibTrans" cxnId="{2EF54563-E32E-4A3B-9373-7B39F0EB0E70}">
      <dgm:prSet/>
      <dgm:spPr/>
      <dgm:t>
        <a:bodyPr/>
        <a:lstStyle/>
        <a:p>
          <a:endParaRPr lang="uk-UA"/>
        </a:p>
      </dgm:t>
    </dgm:pt>
    <dgm:pt modelId="{8F6D05F1-F542-4E96-80A3-073BF90AE77C}" type="pres">
      <dgm:prSet presAssocID="{1DFF75D8-109D-4DFD-91AA-1D07A0D7BC2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410BF22-9A59-4AAD-9AFC-2DE4BAFAE048}" type="pres">
      <dgm:prSet presAssocID="{0C97EF17-8DDE-41E5-A3CC-CB0343767EC4}" presName="root1" presStyleCnt="0"/>
      <dgm:spPr/>
    </dgm:pt>
    <dgm:pt modelId="{F22B3BFA-CE89-4CB0-B60B-46EC08743318}" type="pres">
      <dgm:prSet presAssocID="{0C97EF17-8DDE-41E5-A3CC-CB0343767EC4}" presName="LevelOneTextNode" presStyleLbl="node0" presStyleIdx="0" presStyleCnt="1" custLinFactX="-3315" custLinFactNeighborX="-100000" custLinFactNeighborY="34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CB62B5B-1A9A-4CA1-A596-88E98C6B1FD3}" type="pres">
      <dgm:prSet presAssocID="{0C97EF17-8DDE-41E5-A3CC-CB0343767EC4}" presName="level2hierChild" presStyleCnt="0"/>
      <dgm:spPr/>
    </dgm:pt>
    <dgm:pt modelId="{046EA4E6-2E8F-4E81-9C45-194DDF58EA65}" type="pres">
      <dgm:prSet presAssocID="{44C61E62-49A7-4DD6-A0F2-464E96DFA64E}" presName="conn2-1" presStyleLbl="parChTrans1D2" presStyleIdx="0" presStyleCnt="5"/>
      <dgm:spPr/>
      <dgm:t>
        <a:bodyPr/>
        <a:lstStyle/>
        <a:p>
          <a:endParaRPr lang="uk-UA"/>
        </a:p>
      </dgm:t>
    </dgm:pt>
    <dgm:pt modelId="{5C7E036E-F60E-4683-B1FB-E53DD2E3EC91}" type="pres">
      <dgm:prSet presAssocID="{44C61E62-49A7-4DD6-A0F2-464E96DFA64E}" presName="connTx" presStyleLbl="parChTrans1D2" presStyleIdx="0" presStyleCnt="5"/>
      <dgm:spPr/>
      <dgm:t>
        <a:bodyPr/>
        <a:lstStyle/>
        <a:p>
          <a:endParaRPr lang="uk-UA"/>
        </a:p>
      </dgm:t>
    </dgm:pt>
    <dgm:pt modelId="{A8C6A32E-12E6-4E14-BCA4-2273BF90B61D}" type="pres">
      <dgm:prSet presAssocID="{F9BD933E-F048-4379-8FF7-AC775FB3F210}" presName="root2" presStyleCnt="0"/>
      <dgm:spPr/>
    </dgm:pt>
    <dgm:pt modelId="{E82A995E-2215-4A85-B5CB-8893A7654BC8}" type="pres">
      <dgm:prSet presAssocID="{F9BD933E-F048-4379-8FF7-AC775FB3F210}" presName="LevelTwoTextNode" presStyleLbl="node2" presStyleIdx="0" presStyleCnt="5" custScaleX="32793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5F67A82-F0E2-4290-B162-4202BA5A6D0C}" type="pres">
      <dgm:prSet presAssocID="{F9BD933E-F048-4379-8FF7-AC775FB3F210}" presName="level3hierChild" presStyleCnt="0"/>
      <dgm:spPr/>
    </dgm:pt>
    <dgm:pt modelId="{56CFDFCA-19C0-4245-8E9D-287D9901C9D5}" type="pres">
      <dgm:prSet presAssocID="{E075D3B6-FDC6-4EDC-8125-D7CAD4EE980B}" presName="conn2-1" presStyleLbl="parChTrans1D2" presStyleIdx="1" presStyleCnt="5"/>
      <dgm:spPr/>
      <dgm:t>
        <a:bodyPr/>
        <a:lstStyle/>
        <a:p>
          <a:endParaRPr lang="uk-UA"/>
        </a:p>
      </dgm:t>
    </dgm:pt>
    <dgm:pt modelId="{0274D60C-280F-49D8-8CD6-F3F6B333B218}" type="pres">
      <dgm:prSet presAssocID="{E075D3B6-FDC6-4EDC-8125-D7CAD4EE980B}" presName="connTx" presStyleLbl="parChTrans1D2" presStyleIdx="1" presStyleCnt="5"/>
      <dgm:spPr/>
      <dgm:t>
        <a:bodyPr/>
        <a:lstStyle/>
        <a:p>
          <a:endParaRPr lang="uk-UA"/>
        </a:p>
      </dgm:t>
    </dgm:pt>
    <dgm:pt modelId="{A66659A2-33CC-48B8-8590-48780160E0AC}" type="pres">
      <dgm:prSet presAssocID="{7A5F70F0-F584-4AA5-BA4A-7CC15BE61FB1}" presName="root2" presStyleCnt="0"/>
      <dgm:spPr/>
    </dgm:pt>
    <dgm:pt modelId="{119371F3-31FC-4752-BBFB-A1B65FBC837C}" type="pres">
      <dgm:prSet presAssocID="{7A5F70F0-F584-4AA5-BA4A-7CC15BE61FB1}" presName="LevelTwoTextNode" presStyleLbl="node2" presStyleIdx="1" presStyleCnt="5" custScaleX="330133" custScaleY="9776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F7A4351-1E40-4215-A689-171465157B15}" type="pres">
      <dgm:prSet presAssocID="{7A5F70F0-F584-4AA5-BA4A-7CC15BE61FB1}" presName="level3hierChild" presStyleCnt="0"/>
      <dgm:spPr/>
    </dgm:pt>
    <dgm:pt modelId="{6FE40915-91BA-483D-B054-C50AAD9E9276}" type="pres">
      <dgm:prSet presAssocID="{D0221AC9-2774-479C-B926-C29D416D6E9F}" presName="conn2-1" presStyleLbl="parChTrans1D2" presStyleIdx="2" presStyleCnt="5"/>
      <dgm:spPr/>
      <dgm:t>
        <a:bodyPr/>
        <a:lstStyle/>
        <a:p>
          <a:endParaRPr lang="uk-UA"/>
        </a:p>
      </dgm:t>
    </dgm:pt>
    <dgm:pt modelId="{5A34BF03-8294-41E9-8278-67FBC522C14E}" type="pres">
      <dgm:prSet presAssocID="{D0221AC9-2774-479C-B926-C29D416D6E9F}" presName="connTx" presStyleLbl="parChTrans1D2" presStyleIdx="2" presStyleCnt="5"/>
      <dgm:spPr/>
      <dgm:t>
        <a:bodyPr/>
        <a:lstStyle/>
        <a:p>
          <a:endParaRPr lang="uk-UA"/>
        </a:p>
      </dgm:t>
    </dgm:pt>
    <dgm:pt modelId="{5A4CA247-C9AD-4C25-8F9B-E20AE30F0056}" type="pres">
      <dgm:prSet presAssocID="{2B32AA0E-2B66-40B3-826F-94FA55E4FCA5}" presName="root2" presStyleCnt="0"/>
      <dgm:spPr/>
    </dgm:pt>
    <dgm:pt modelId="{91068670-126D-4446-9C0A-BCCAD7CFFB84}" type="pres">
      <dgm:prSet presAssocID="{2B32AA0E-2B66-40B3-826F-94FA55E4FCA5}" presName="LevelTwoTextNode" presStyleLbl="node2" presStyleIdx="2" presStyleCnt="5" custScaleX="331747" custScaleY="10940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4574D8C-5B60-4030-AC93-DBB6C0A3CF6A}" type="pres">
      <dgm:prSet presAssocID="{2B32AA0E-2B66-40B3-826F-94FA55E4FCA5}" presName="level3hierChild" presStyleCnt="0"/>
      <dgm:spPr/>
    </dgm:pt>
    <dgm:pt modelId="{1B4B07C3-09BE-43B6-8641-D2A2A59F8715}" type="pres">
      <dgm:prSet presAssocID="{C514A16D-6CFD-44EC-B59E-D39837D7DB74}" presName="conn2-1" presStyleLbl="parChTrans1D2" presStyleIdx="3" presStyleCnt="5"/>
      <dgm:spPr/>
      <dgm:t>
        <a:bodyPr/>
        <a:lstStyle/>
        <a:p>
          <a:endParaRPr lang="uk-UA"/>
        </a:p>
      </dgm:t>
    </dgm:pt>
    <dgm:pt modelId="{EFE5E5D6-38A9-47DE-B74B-60CDC19D25B5}" type="pres">
      <dgm:prSet presAssocID="{C514A16D-6CFD-44EC-B59E-D39837D7DB74}" presName="connTx" presStyleLbl="parChTrans1D2" presStyleIdx="3" presStyleCnt="5"/>
      <dgm:spPr/>
      <dgm:t>
        <a:bodyPr/>
        <a:lstStyle/>
        <a:p>
          <a:endParaRPr lang="uk-UA"/>
        </a:p>
      </dgm:t>
    </dgm:pt>
    <dgm:pt modelId="{E849B064-334E-4FA5-8032-F48C93DC3E00}" type="pres">
      <dgm:prSet presAssocID="{3769948D-6825-4156-B0EF-1C6E62EA8E2D}" presName="root2" presStyleCnt="0"/>
      <dgm:spPr/>
    </dgm:pt>
    <dgm:pt modelId="{43AA0028-7B47-4F95-8850-F82D057B7644}" type="pres">
      <dgm:prSet presAssocID="{3769948D-6825-4156-B0EF-1C6E62EA8E2D}" presName="LevelTwoTextNode" presStyleLbl="node2" presStyleIdx="3" presStyleCnt="5" custScaleX="328801" custScaleY="11530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71669B4-B5B9-45A5-AEE0-F961CBBFB56F}" type="pres">
      <dgm:prSet presAssocID="{3769948D-6825-4156-B0EF-1C6E62EA8E2D}" presName="level3hierChild" presStyleCnt="0"/>
      <dgm:spPr/>
    </dgm:pt>
    <dgm:pt modelId="{1549066F-2C79-4F17-9070-AB6D738305A2}" type="pres">
      <dgm:prSet presAssocID="{B391387D-2A5C-4EB0-80BA-9890A8E4E402}" presName="conn2-1" presStyleLbl="parChTrans1D2" presStyleIdx="4" presStyleCnt="5"/>
      <dgm:spPr/>
      <dgm:t>
        <a:bodyPr/>
        <a:lstStyle/>
        <a:p>
          <a:endParaRPr lang="uk-UA"/>
        </a:p>
      </dgm:t>
    </dgm:pt>
    <dgm:pt modelId="{7D0EF067-6840-4C67-A79A-B91128136561}" type="pres">
      <dgm:prSet presAssocID="{B391387D-2A5C-4EB0-80BA-9890A8E4E402}" presName="connTx" presStyleLbl="parChTrans1D2" presStyleIdx="4" presStyleCnt="5"/>
      <dgm:spPr/>
      <dgm:t>
        <a:bodyPr/>
        <a:lstStyle/>
        <a:p>
          <a:endParaRPr lang="uk-UA"/>
        </a:p>
      </dgm:t>
    </dgm:pt>
    <dgm:pt modelId="{76CB5D85-E08D-490F-8B14-9AA962417571}" type="pres">
      <dgm:prSet presAssocID="{AD963BEE-AB3A-4E82-B0D5-CE6A84C3E61C}" presName="root2" presStyleCnt="0"/>
      <dgm:spPr/>
    </dgm:pt>
    <dgm:pt modelId="{8769E3F7-7BFE-40A5-91A4-BB172A4528F8}" type="pres">
      <dgm:prSet presAssocID="{AD963BEE-AB3A-4E82-B0D5-CE6A84C3E61C}" presName="LevelTwoTextNode" presStyleLbl="node2" presStyleIdx="4" presStyleCnt="5" custScaleX="32946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9A38C50-62C7-4A4D-A208-A009B5562203}" type="pres">
      <dgm:prSet presAssocID="{AD963BEE-AB3A-4E82-B0D5-CE6A84C3E61C}" presName="level3hierChild" presStyleCnt="0"/>
      <dgm:spPr/>
    </dgm:pt>
  </dgm:ptLst>
  <dgm:cxnLst>
    <dgm:cxn modelId="{17BDA456-E9FE-4554-87E1-F76970A54636}" type="presOf" srcId="{B391387D-2A5C-4EB0-80BA-9890A8E4E402}" destId="{1549066F-2C79-4F17-9070-AB6D738305A2}" srcOrd="0" destOrd="0" presId="urn:microsoft.com/office/officeart/2005/8/layout/hierarchy2"/>
    <dgm:cxn modelId="{EFEA0F6B-615B-4C9F-99A4-5A35DAD47948}" type="presOf" srcId="{AD963BEE-AB3A-4E82-B0D5-CE6A84C3E61C}" destId="{8769E3F7-7BFE-40A5-91A4-BB172A4528F8}" srcOrd="0" destOrd="0" presId="urn:microsoft.com/office/officeart/2005/8/layout/hierarchy2"/>
    <dgm:cxn modelId="{34ECE73D-8668-4D66-ACF2-5A9DA7D68457}" type="presOf" srcId="{B391387D-2A5C-4EB0-80BA-9890A8E4E402}" destId="{7D0EF067-6840-4C67-A79A-B91128136561}" srcOrd="1" destOrd="0" presId="urn:microsoft.com/office/officeart/2005/8/layout/hierarchy2"/>
    <dgm:cxn modelId="{093D1BF6-65CF-450B-8885-0F425C43BC7C}" type="presOf" srcId="{D0221AC9-2774-479C-B926-C29D416D6E9F}" destId="{5A34BF03-8294-41E9-8278-67FBC522C14E}" srcOrd="1" destOrd="0" presId="urn:microsoft.com/office/officeart/2005/8/layout/hierarchy2"/>
    <dgm:cxn modelId="{B34F534F-CB5B-4031-A9FB-75150A8F68C4}" srcId="{0C97EF17-8DDE-41E5-A3CC-CB0343767EC4}" destId="{7A5F70F0-F584-4AA5-BA4A-7CC15BE61FB1}" srcOrd="1" destOrd="0" parTransId="{E075D3B6-FDC6-4EDC-8125-D7CAD4EE980B}" sibTransId="{7483D07B-7666-404D-950C-67739D6E2D3E}"/>
    <dgm:cxn modelId="{3856D8A8-0C33-46B0-8659-BCD4446E0825}" srcId="{0C97EF17-8DDE-41E5-A3CC-CB0343767EC4}" destId="{AD963BEE-AB3A-4E82-B0D5-CE6A84C3E61C}" srcOrd="4" destOrd="0" parTransId="{B391387D-2A5C-4EB0-80BA-9890A8E4E402}" sibTransId="{51E6163F-0DA8-49E8-9DE0-D47844AF0FBF}"/>
    <dgm:cxn modelId="{2EF54563-E32E-4A3B-9373-7B39F0EB0E70}" srcId="{0C97EF17-8DDE-41E5-A3CC-CB0343767EC4}" destId="{3769948D-6825-4156-B0EF-1C6E62EA8E2D}" srcOrd="3" destOrd="0" parTransId="{C514A16D-6CFD-44EC-B59E-D39837D7DB74}" sibTransId="{8AEC2A38-1893-455E-B32E-F5C95D549804}"/>
    <dgm:cxn modelId="{4CF8CA5A-BD44-4F30-94D0-AADE11517E87}" srcId="{1DFF75D8-109D-4DFD-91AA-1D07A0D7BC20}" destId="{0C97EF17-8DDE-41E5-A3CC-CB0343767EC4}" srcOrd="0" destOrd="0" parTransId="{55F77BD2-B5C3-4187-9992-E561B02BA949}" sibTransId="{018C00F6-F6A2-420D-87A9-E94DD5C551AE}"/>
    <dgm:cxn modelId="{7B20FD68-B6B6-465A-AD6E-3BE375C60814}" srcId="{0C97EF17-8DDE-41E5-A3CC-CB0343767EC4}" destId="{F9BD933E-F048-4379-8FF7-AC775FB3F210}" srcOrd="0" destOrd="0" parTransId="{44C61E62-49A7-4DD6-A0F2-464E96DFA64E}" sibTransId="{3BE3E958-B8D3-4611-832C-563FF66A597B}"/>
    <dgm:cxn modelId="{C8CA1D1D-D228-4F00-8F44-7DDBD221C7DF}" type="presOf" srcId="{E075D3B6-FDC6-4EDC-8125-D7CAD4EE980B}" destId="{0274D60C-280F-49D8-8CD6-F3F6B333B218}" srcOrd="1" destOrd="0" presId="urn:microsoft.com/office/officeart/2005/8/layout/hierarchy2"/>
    <dgm:cxn modelId="{0BAF3521-1A94-48B2-971F-DB62649363B3}" type="presOf" srcId="{D0221AC9-2774-479C-B926-C29D416D6E9F}" destId="{6FE40915-91BA-483D-B054-C50AAD9E9276}" srcOrd="0" destOrd="0" presId="urn:microsoft.com/office/officeart/2005/8/layout/hierarchy2"/>
    <dgm:cxn modelId="{437BD316-110E-4E91-8773-8E1887853EDA}" type="presOf" srcId="{3769948D-6825-4156-B0EF-1C6E62EA8E2D}" destId="{43AA0028-7B47-4F95-8850-F82D057B7644}" srcOrd="0" destOrd="0" presId="urn:microsoft.com/office/officeart/2005/8/layout/hierarchy2"/>
    <dgm:cxn modelId="{343D0A68-4B76-4CDE-AA5E-C17453829D02}" type="presOf" srcId="{E075D3B6-FDC6-4EDC-8125-D7CAD4EE980B}" destId="{56CFDFCA-19C0-4245-8E9D-287D9901C9D5}" srcOrd="0" destOrd="0" presId="urn:microsoft.com/office/officeart/2005/8/layout/hierarchy2"/>
    <dgm:cxn modelId="{8EB453AF-C639-4DE1-B2B4-4CE50FCA45E6}" srcId="{0C97EF17-8DDE-41E5-A3CC-CB0343767EC4}" destId="{2B32AA0E-2B66-40B3-826F-94FA55E4FCA5}" srcOrd="2" destOrd="0" parTransId="{D0221AC9-2774-479C-B926-C29D416D6E9F}" sibTransId="{15ABB275-2B30-478F-B873-C5D82D51F553}"/>
    <dgm:cxn modelId="{A841DCA5-3C99-4BF0-8B98-40ACABB6BE32}" type="presOf" srcId="{C514A16D-6CFD-44EC-B59E-D39837D7DB74}" destId="{1B4B07C3-09BE-43B6-8641-D2A2A59F8715}" srcOrd="0" destOrd="0" presId="urn:microsoft.com/office/officeart/2005/8/layout/hierarchy2"/>
    <dgm:cxn modelId="{92FDFD81-CD3A-4418-981D-20940B4CCF63}" type="presOf" srcId="{2B32AA0E-2B66-40B3-826F-94FA55E4FCA5}" destId="{91068670-126D-4446-9C0A-BCCAD7CFFB84}" srcOrd="0" destOrd="0" presId="urn:microsoft.com/office/officeart/2005/8/layout/hierarchy2"/>
    <dgm:cxn modelId="{EF669328-E729-404F-8B4D-93D30C04303D}" type="presOf" srcId="{C514A16D-6CFD-44EC-B59E-D39837D7DB74}" destId="{EFE5E5D6-38A9-47DE-B74B-60CDC19D25B5}" srcOrd="1" destOrd="0" presId="urn:microsoft.com/office/officeart/2005/8/layout/hierarchy2"/>
    <dgm:cxn modelId="{FA57C8AB-CD3A-4A6F-A1A0-827EA85017DC}" type="presOf" srcId="{44C61E62-49A7-4DD6-A0F2-464E96DFA64E}" destId="{046EA4E6-2E8F-4E81-9C45-194DDF58EA65}" srcOrd="0" destOrd="0" presId="urn:microsoft.com/office/officeart/2005/8/layout/hierarchy2"/>
    <dgm:cxn modelId="{0D6D57D8-85FE-45DB-B38B-35E4B8DE67D6}" type="presOf" srcId="{1DFF75D8-109D-4DFD-91AA-1D07A0D7BC20}" destId="{8F6D05F1-F542-4E96-80A3-073BF90AE77C}" srcOrd="0" destOrd="0" presId="urn:microsoft.com/office/officeart/2005/8/layout/hierarchy2"/>
    <dgm:cxn modelId="{710A10D4-8680-4647-862B-1BC5CD592229}" type="presOf" srcId="{F9BD933E-F048-4379-8FF7-AC775FB3F210}" destId="{E82A995E-2215-4A85-B5CB-8893A7654BC8}" srcOrd="0" destOrd="0" presId="urn:microsoft.com/office/officeart/2005/8/layout/hierarchy2"/>
    <dgm:cxn modelId="{8C921535-34FD-491C-92CD-709E8C3BA4E0}" type="presOf" srcId="{44C61E62-49A7-4DD6-A0F2-464E96DFA64E}" destId="{5C7E036E-F60E-4683-B1FB-E53DD2E3EC91}" srcOrd="1" destOrd="0" presId="urn:microsoft.com/office/officeart/2005/8/layout/hierarchy2"/>
    <dgm:cxn modelId="{61BE1158-CA4A-410C-8014-19F268CFF39A}" type="presOf" srcId="{0C97EF17-8DDE-41E5-A3CC-CB0343767EC4}" destId="{F22B3BFA-CE89-4CB0-B60B-46EC08743318}" srcOrd="0" destOrd="0" presId="urn:microsoft.com/office/officeart/2005/8/layout/hierarchy2"/>
    <dgm:cxn modelId="{F8B2DE6C-031B-4841-A72D-44C17E5B1060}" type="presOf" srcId="{7A5F70F0-F584-4AA5-BA4A-7CC15BE61FB1}" destId="{119371F3-31FC-4752-BBFB-A1B65FBC837C}" srcOrd="0" destOrd="0" presId="urn:microsoft.com/office/officeart/2005/8/layout/hierarchy2"/>
    <dgm:cxn modelId="{430F5B03-0546-4431-AF17-8FBA35C85C32}" type="presParOf" srcId="{8F6D05F1-F542-4E96-80A3-073BF90AE77C}" destId="{9410BF22-9A59-4AAD-9AFC-2DE4BAFAE048}" srcOrd="0" destOrd="0" presId="urn:microsoft.com/office/officeart/2005/8/layout/hierarchy2"/>
    <dgm:cxn modelId="{D4A16911-BBA3-472F-B04E-141023903388}" type="presParOf" srcId="{9410BF22-9A59-4AAD-9AFC-2DE4BAFAE048}" destId="{F22B3BFA-CE89-4CB0-B60B-46EC08743318}" srcOrd="0" destOrd="0" presId="urn:microsoft.com/office/officeart/2005/8/layout/hierarchy2"/>
    <dgm:cxn modelId="{4AA42113-81BE-4D37-A915-62206129D53F}" type="presParOf" srcId="{9410BF22-9A59-4AAD-9AFC-2DE4BAFAE048}" destId="{BCB62B5B-1A9A-4CA1-A596-88E98C6B1FD3}" srcOrd="1" destOrd="0" presId="urn:microsoft.com/office/officeart/2005/8/layout/hierarchy2"/>
    <dgm:cxn modelId="{C65E8328-5B90-4C0C-BD3E-9096B39FF630}" type="presParOf" srcId="{BCB62B5B-1A9A-4CA1-A596-88E98C6B1FD3}" destId="{046EA4E6-2E8F-4E81-9C45-194DDF58EA65}" srcOrd="0" destOrd="0" presId="urn:microsoft.com/office/officeart/2005/8/layout/hierarchy2"/>
    <dgm:cxn modelId="{106CAD92-B145-474D-904F-48A996D7FEA9}" type="presParOf" srcId="{046EA4E6-2E8F-4E81-9C45-194DDF58EA65}" destId="{5C7E036E-F60E-4683-B1FB-E53DD2E3EC91}" srcOrd="0" destOrd="0" presId="urn:microsoft.com/office/officeart/2005/8/layout/hierarchy2"/>
    <dgm:cxn modelId="{D0644109-A891-4BBF-AA42-AF1683757502}" type="presParOf" srcId="{BCB62B5B-1A9A-4CA1-A596-88E98C6B1FD3}" destId="{A8C6A32E-12E6-4E14-BCA4-2273BF90B61D}" srcOrd="1" destOrd="0" presId="urn:microsoft.com/office/officeart/2005/8/layout/hierarchy2"/>
    <dgm:cxn modelId="{686DD2E8-BF87-45A0-97FC-7C1EB195C774}" type="presParOf" srcId="{A8C6A32E-12E6-4E14-BCA4-2273BF90B61D}" destId="{E82A995E-2215-4A85-B5CB-8893A7654BC8}" srcOrd="0" destOrd="0" presId="urn:microsoft.com/office/officeart/2005/8/layout/hierarchy2"/>
    <dgm:cxn modelId="{A6B3BACC-BD54-493E-962A-B650A3FFE0C3}" type="presParOf" srcId="{A8C6A32E-12E6-4E14-BCA4-2273BF90B61D}" destId="{05F67A82-F0E2-4290-B162-4202BA5A6D0C}" srcOrd="1" destOrd="0" presId="urn:microsoft.com/office/officeart/2005/8/layout/hierarchy2"/>
    <dgm:cxn modelId="{10898282-181E-47BE-93DD-E328E015EED8}" type="presParOf" srcId="{BCB62B5B-1A9A-4CA1-A596-88E98C6B1FD3}" destId="{56CFDFCA-19C0-4245-8E9D-287D9901C9D5}" srcOrd="2" destOrd="0" presId="urn:microsoft.com/office/officeart/2005/8/layout/hierarchy2"/>
    <dgm:cxn modelId="{DD8F0748-656C-40B5-BD98-988D7794C03D}" type="presParOf" srcId="{56CFDFCA-19C0-4245-8E9D-287D9901C9D5}" destId="{0274D60C-280F-49D8-8CD6-F3F6B333B218}" srcOrd="0" destOrd="0" presId="urn:microsoft.com/office/officeart/2005/8/layout/hierarchy2"/>
    <dgm:cxn modelId="{53813694-1BB2-47BE-8C49-8FC4047D05D2}" type="presParOf" srcId="{BCB62B5B-1A9A-4CA1-A596-88E98C6B1FD3}" destId="{A66659A2-33CC-48B8-8590-48780160E0AC}" srcOrd="3" destOrd="0" presId="urn:microsoft.com/office/officeart/2005/8/layout/hierarchy2"/>
    <dgm:cxn modelId="{032C7094-A39E-49C6-BF14-CD389E0BE13D}" type="presParOf" srcId="{A66659A2-33CC-48B8-8590-48780160E0AC}" destId="{119371F3-31FC-4752-BBFB-A1B65FBC837C}" srcOrd="0" destOrd="0" presId="urn:microsoft.com/office/officeart/2005/8/layout/hierarchy2"/>
    <dgm:cxn modelId="{1796F182-3B0B-4AE8-BDCB-50E7B1A38B94}" type="presParOf" srcId="{A66659A2-33CC-48B8-8590-48780160E0AC}" destId="{4F7A4351-1E40-4215-A689-171465157B15}" srcOrd="1" destOrd="0" presId="urn:microsoft.com/office/officeart/2005/8/layout/hierarchy2"/>
    <dgm:cxn modelId="{FFC07826-08AA-4B5E-AFCF-179D477AFCFC}" type="presParOf" srcId="{BCB62B5B-1A9A-4CA1-A596-88E98C6B1FD3}" destId="{6FE40915-91BA-483D-B054-C50AAD9E9276}" srcOrd="4" destOrd="0" presId="urn:microsoft.com/office/officeart/2005/8/layout/hierarchy2"/>
    <dgm:cxn modelId="{D0F8893B-FA89-4B70-A54C-291F0AFEE16B}" type="presParOf" srcId="{6FE40915-91BA-483D-B054-C50AAD9E9276}" destId="{5A34BF03-8294-41E9-8278-67FBC522C14E}" srcOrd="0" destOrd="0" presId="urn:microsoft.com/office/officeart/2005/8/layout/hierarchy2"/>
    <dgm:cxn modelId="{0C6DE4BD-C6C6-4F6B-B739-76DF747CAADB}" type="presParOf" srcId="{BCB62B5B-1A9A-4CA1-A596-88E98C6B1FD3}" destId="{5A4CA247-C9AD-4C25-8F9B-E20AE30F0056}" srcOrd="5" destOrd="0" presId="urn:microsoft.com/office/officeart/2005/8/layout/hierarchy2"/>
    <dgm:cxn modelId="{C946160F-BCE3-4035-929B-DC1CBDDC4E87}" type="presParOf" srcId="{5A4CA247-C9AD-4C25-8F9B-E20AE30F0056}" destId="{91068670-126D-4446-9C0A-BCCAD7CFFB84}" srcOrd="0" destOrd="0" presId="urn:microsoft.com/office/officeart/2005/8/layout/hierarchy2"/>
    <dgm:cxn modelId="{0A45759B-16FC-4323-873F-CAB6E12E0634}" type="presParOf" srcId="{5A4CA247-C9AD-4C25-8F9B-E20AE30F0056}" destId="{94574D8C-5B60-4030-AC93-DBB6C0A3CF6A}" srcOrd="1" destOrd="0" presId="urn:microsoft.com/office/officeart/2005/8/layout/hierarchy2"/>
    <dgm:cxn modelId="{5B4AB58C-C02B-4035-87AD-4F6194778679}" type="presParOf" srcId="{BCB62B5B-1A9A-4CA1-A596-88E98C6B1FD3}" destId="{1B4B07C3-09BE-43B6-8641-D2A2A59F8715}" srcOrd="6" destOrd="0" presId="urn:microsoft.com/office/officeart/2005/8/layout/hierarchy2"/>
    <dgm:cxn modelId="{67ECDD9E-6DD7-4639-B8E8-95B2C759407A}" type="presParOf" srcId="{1B4B07C3-09BE-43B6-8641-D2A2A59F8715}" destId="{EFE5E5D6-38A9-47DE-B74B-60CDC19D25B5}" srcOrd="0" destOrd="0" presId="urn:microsoft.com/office/officeart/2005/8/layout/hierarchy2"/>
    <dgm:cxn modelId="{11218DDC-CAB5-440B-890B-D4395AF4A6C7}" type="presParOf" srcId="{BCB62B5B-1A9A-4CA1-A596-88E98C6B1FD3}" destId="{E849B064-334E-4FA5-8032-F48C93DC3E00}" srcOrd="7" destOrd="0" presId="urn:microsoft.com/office/officeart/2005/8/layout/hierarchy2"/>
    <dgm:cxn modelId="{C5E05233-8542-4E70-8E68-5AF5B67790D6}" type="presParOf" srcId="{E849B064-334E-4FA5-8032-F48C93DC3E00}" destId="{43AA0028-7B47-4F95-8850-F82D057B7644}" srcOrd="0" destOrd="0" presId="urn:microsoft.com/office/officeart/2005/8/layout/hierarchy2"/>
    <dgm:cxn modelId="{DCA40ADE-F381-42BB-BFF6-8AB8F6B65F36}" type="presParOf" srcId="{E849B064-334E-4FA5-8032-F48C93DC3E00}" destId="{671669B4-B5B9-45A5-AEE0-F961CBBFB56F}" srcOrd="1" destOrd="0" presId="urn:microsoft.com/office/officeart/2005/8/layout/hierarchy2"/>
    <dgm:cxn modelId="{7BFF40CF-FBCC-4B4E-A59E-FCDDB6FA9280}" type="presParOf" srcId="{BCB62B5B-1A9A-4CA1-A596-88E98C6B1FD3}" destId="{1549066F-2C79-4F17-9070-AB6D738305A2}" srcOrd="8" destOrd="0" presId="urn:microsoft.com/office/officeart/2005/8/layout/hierarchy2"/>
    <dgm:cxn modelId="{83F93DE1-FE7D-49AD-85B7-0B476F6EF677}" type="presParOf" srcId="{1549066F-2C79-4F17-9070-AB6D738305A2}" destId="{7D0EF067-6840-4C67-A79A-B91128136561}" srcOrd="0" destOrd="0" presId="urn:microsoft.com/office/officeart/2005/8/layout/hierarchy2"/>
    <dgm:cxn modelId="{D1522168-D4B5-4812-A7D4-5A6FEBF2D816}" type="presParOf" srcId="{BCB62B5B-1A9A-4CA1-A596-88E98C6B1FD3}" destId="{76CB5D85-E08D-490F-8B14-9AA962417571}" srcOrd="9" destOrd="0" presId="urn:microsoft.com/office/officeart/2005/8/layout/hierarchy2"/>
    <dgm:cxn modelId="{8694AA3C-C492-41CD-94EF-605DA33931A5}" type="presParOf" srcId="{76CB5D85-E08D-490F-8B14-9AA962417571}" destId="{8769E3F7-7BFE-40A5-91A4-BB172A4528F8}" srcOrd="0" destOrd="0" presId="urn:microsoft.com/office/officeart/2005/8/layout/hierarchy2"/>
    <dgm:cxn modelId="{AC10016D-C3DA-43AC-B6C4-C1190D9B9DA0}" type="presParOf" srcId="{76CB5D85-E08D-490F-8B14-9AA962417571}" destId="{89A38C50-62C7-4A4D-A208-A009B556220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5FEF08-5107-4BB6-8AF0-1D1255A1306E}">
      <dsp:nvSpPr>
        <dsp:cNvPr id="0" name=""/>
        <dsp:cNvSpPr/>
      </dsp:nvSpPr>
      <dsp:spPr>
        <a:xfrm>
          <a:off x="6987452" y="2567675"/>
          <a:ext cx="280866" cy="3520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0194"/>
              </a:lnTo>
              <a:lnTo>
                <a:pt x="280866" y="3520194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B7A8E5-EE22-44D1-B267-A6314D01E3CD}">
      <dsp:nvSpPr>
        <dsp:cNvPr id="0" name=""/>
        <dsp:cNvSpPr/>
      </dsp:nvSpPr>
      <dsp:spPr>
        <a:xfrm>
          <a:off x="6987452" y="2567675"/>
          <a:ext cx="280866" cy="2190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0759"/>
              </a:lnTo>
              <a:lnTo>
                <a:pt x="280866" y="2190759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09156-B531-4938-AA1F-316AEB1A1CA4}">
      <dsp:nvSpPr>
        <dsp:cNvPr id="0" name=""/>
        <dsp:cNvSpPr/>
      </dsp:nvSpPr>
      <dsp:spPr>
        <a:xfrm>
          <a:off x="6987452" y="2567675"/>
          <a:ext cx="280866" cy="861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1324"/>
              </a:lnTo>
              <a:lnTo>
                <a:pt x="280866" y="861324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E237C-031D-4557-B93D-F34B9D684C2A}">
      <dsp:nvSpPr>
        <dsp:cNvPr id="0" name=""/>
        <dsp:cNvSpPr/>
      </dsp:nvSpPr>
      <dsp:spPr>
        <a:xfrm>
          <a:off x="5470773" y="1238240"/>
          <a:ext cx="2265657" cy="393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606"/>
              </a:lnTo>
              <a:lnTo>
                <a:pt x="2265657" y="196606"/>
              </a:lnTo>
              <a:lnTo>
                <a:pt x="2265657" y="393213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72538-0686-4A53-8FC0-A4BCE1BCA471}">
      <dsp:nvSpPr>
        <dsp:cNvPr id="0" name=""/>
        <dsp:cNvSpPr/>
      </dsp:nvSpPr>
      <dsp:spPr>
        <a:xfrm>
          <a:off x="4721795" y="3897110"/>
          <a:ext cx="280866" cy="861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1324"/>
              </a:lnTo>
              <a:lnTo>
                <a:pt x="280866" y="861324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EE0B1-1CB3-4123-9BA8-C76029C3CCD0}">
      <dsp:nvSpPr>
        <dsp:cNvPr id="0" name=""/>
        <dsp:cNvSpPr/>
      </dsp:nvSpPr>
      <dsp:spPr>
        <a:xfrm>
          <a:off x="3205115" y="2567675"/>
          <a:ext cx="2265657" cy="393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606"/>
              </a:lnTo>
              <a:lnTo>
                <a:pt x="2265657" y="196606"/>
              </a:lnTo>
              <a:lnTo>
                <a:pt x="2265657" y="393213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A5FD2-4C8A-42AA-A0E1-B6B972C62F08}">
      <dsp:nvSpPr>
        <dsp:cNvPr id="0" name=""/>
        <dsp:cNvSpPr/>
      </dsp:nvSpPr>
      <dsp:spPr>
        <a:xfrm>
          <a:off x="2456138" y="3897110"/>
          <a:ext cx="280866" cy="2190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0759"/>
              </a:lnTo>
              <a:lnTo>
                <a:pt x="280866" y="2190759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1630B1-74E0-42FE-8A1B-996477867EE2}">
      <dsp:nvSpPr>
        <dsp:cNvPr id="0" name=""/>
        <dsp:cNvSpPr/>
      </dsp:nvSpPr>
      <dsp:spPr>
        <a:xfrm>
          <a:off x="2456138" y="3897110"/>
          <a:ext cx="280866" cy="861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1324"/>
              </a:lnTo>
              <a:lnTo>
                <a:pt x="280866" y="861324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05FC6E-BAC6-422F-B2F9-A48D19BE45B0}">
      <dsp:nvSpPr>
        <dsp:cNvPr id="0" name=""/>
        <dsp:cNvSpPr/>
      </dsp:nvSpPr>
      <dsp:spPr>
        <a:xfrm>
          <a:off x="3159395" y="2567675"/>
          <a:ext cx="91440" cy="3932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3213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BFC5F-0D27-4E51-B56F-334272782B9E}">
      <dsp:nvSpPr>
        <dsp:cNvPr id="0" name=""/>
        <dsp:cNvSpPr/>
      </dsp:nvSpPr>
      <dsp:spPr>
        <a:xfrm>
          <a:off x="190481" y="3897110"/>
          <a:ext cx="280866" cy="2190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0759"/>
              </a:lnTo>
              <a:lnTo>
                <a:pt x="280866" y="2190759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62E7D-BA5C-4773-9B85-719C12EBC56D}">
      <dsp:nvSpPr>
        <dsp:cNvPr id="0" name=""/>
        <dsp:cNvSpPr/>
      </dsp:nvSpPr>
      <dsp:spPr>
        <a:xfrm>
          <a:off x="190481" y="3897110"/>
          <a:ext cx="280866" cy="861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1324"/>
              </a:lnTo>
              <a:lnTo>
                <a:pt x="280866" y="861324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9E78D-2EC3-4448-8ECF-78477C3DEB19}">
      <dsp:nvSpPr>
        <dsp:cNvPr id="0" name=""/>
        <dsp:cNvSpPr/>
      </dsp:nvSpPr>
      <dsp:spPr>
        <a:xfrm>
          <a:off x="939458" y="2567675"/>
          <a:ext cx="2265657" cy="393213"/>
        </a:xfrm>
        <a:custGeom>
          <a:avLst/>
          <a:gdLst/>
          <a:ahLst/>
          <a:cxnLst/>
          <a:rect l="0" t="0" r="0" b="0"/>
          <a:pathLst>
            <a:path>
              <a:moveTo>
                <a:pt x="2265657" y="0"/>
              </a:moveTo>
              <a:lnTo>
                <a:pt x="2265657" y="196606"/>
              </a:lnTo>
              <a:lnTo>
                <a:pt x="0" y="196606"/>
              </a:lnTo>
              <a:lnTo>
                <a:pt x="0" y="393213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313A76-9AD2-4B8C-B189-F5DFDFF3DF49}">
      <dsp:nvSpPr>
        <dsp:cNvPr id="0" name=""/>
        <dsp:cNvSpPr/>
      </dsp:nvSpPr>
      <dsp:spPr>
        <a:xfrm>
          <a:off x="3205115" y="1238240"/>
          <a:ext cx="2265657" cy="393213"/>
        </a:xfrm>
        <a:custGeom>
          <a:avLst/>
          <a:gdLst/>
          <a:ahLst/>
          <a:cxnLst/>
          <a:rect l="0" t="0" r="0" b="0"/>
          <a:pathLst>
            <a:path>
              <a:moveTo>
                <a:pt x="2265657" y="0"/>
              </a:moveTo>
              <a:lnTo>
                <a:pt x="2265657" y="196606"/>
              </a:lnTo>
              <a:lnTo>
                <a:pt x="0" y="196606"/>
              </a:lnTo>
              <a:lnTo>
                <a:pt x="0" y="393213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FAB0AD-B4E3-492A-86B6-77F23448DDB4}">
      <dsp:nvSpPr>
        <dsp:cNvPr id="0" name=""/>
        <dsp:cNvSpPr/>
      </dsp:nvSpPr>
      <dsp:spPr>
        <a:xfrm>
          <a:off x="4534551" y="302018"/>
          <a:ext cx="1872443" cy="9362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Волокна</a:t>
          </a:r>
          <a:endParaRPr lang="uk-UA" sz="2800" kern="1200" dirty="0"/>
        </a:p>
      </dsp:txBody>
      <dsp:txXfrm>
        <a:off x="4534551" y="302018"/>
        <a:ext cx="1872443" cy="936221"/>
      </dsp:txXfrm>
    </dsp:sp>
    <dsp:sp modelId="{1EF24CB7-E69D-488C-89D2-EC69707899FB}">
      <dsp:nvSpPr>
        <dsp:cNvPr id="0" name=""/>
        <dsp:cNvSpPr/>
      </dsp:nvSpPr>
      <dsp:spPr>
        <a:xfrm>
          <a:off x="2268894" y="1631453"/>
          <a:ext cx="1872443" cy="9362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Натуральні</a:t>
          </a:r>
          <a:endParaRPr lang="uk-UA" sz="2800" kern="1200" dirty="0"/>
        </a:p>
      </dsp:txBody>
      <dsp:txXfrm>
        <a:off x="2268894" y="1631453"/>
        <a:ext cx="1872443" cy="936221"/>
      </dsp:txXfrm>
    </dsp:sp>
    <dsp:sp modelId="{3AC1A894-536B-43E7-9DA5-1CEE1F1F4394}">
      <dsp:nvSpPr>
        <dsp:cNvPr id="0" name=""/>
        <dsp:cNvSpPr/>
      </dsp:nvSpPr>
      <dsp:spPr>
        <a:xfrm>
          <a:off x="3237" y="2960889"/>
          <a:ext cx="1872443" cy="9362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Рослинні</a:t>
          </a:r>
          <a:endParaRPr lang="uk-UA" sz="2800" kern="1200" dirty="0"/>
        </a:p>
      </dsp:txBody>
      <dsp:txXfrm>
        <a:off x="3237" y="2960889"/>
        <a:ext cx="1872443" cy="936221"/>
      </dsp:txXfrm>
    </dsp:sp>
    <dsp:sp modelId="{403B7CFE-B5AD-4220-AECB-A1C85A6B50E8}">
      <dsp:nvSpPr>
        <dsp:cNvPr id="0" name=""/>
        <dsp:cNvSpPr/>
      </dsp:nvSpPr>
      <dsp:spPr>
        <a:xfrm>
          <a:off x="471347" y="4290324"/>
          <a:ext cx="1872443" cy="9362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Бавовна</a:t>
          </a:r>
          <a:endParaRPr lang="uk-UA" sz="2800" kern="1200" dirty="0"/>
        </a:p>
      </dsp:txBody>
      <dsp:txXfrm>
        <a:off x="471347" y="4290324"/>
        <a:ext cx="1872443" cy="936221"/>
      </dsp:txXfrm>
    </dsp:sp>
    <dsp:sp modelId="{76A25C62-D15B-4F5A-8921-F8EF6EB822F9}">
      <dsp:nvSpPr>
        <dsp:cNvPr id="0" name=""/>
        <dsp:cNvSpPr/>
      </dsp:nvSpPr>
      <dsp:spPr>
        <a:xfrm>
          <a:off x="471347" y="5619759"/>
          <a:ext cx="1872443" cy="9362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Льон</a:t>
          </a:r>
          <a:endParaRPr lang="uk-UA" sz="2800" kern="1200" dirty="0"/>
        </a:p>
      </dsp:txBody>
      <dsp:txXfrm>
        <a:off x="471347" y="5619759"/>
        <a:ext cx="1872443" cy="936221"/>
      </dsp:txXfrm>
    </dsp:sp>
    <dsp:sp modelId="{D2D02410-6823-4EDC-B15F-CBFDD9388763}">
      <dsp:nvSpPr>
        <dsp:cNvPr id="0" name=""/>
        <dsp:cNvSpPr/>
      </dsp:nvSpPr>
      <dsp:spPr>
        <a:xfrm>
          <a:off x="2268894" y="2960889"/>
          <a:ext cx="1872443" cy="9362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Тваринні</a:t>
          </a:r>
          <a:endParaRPr lang="uk-UA" sz="2800" kern="1200" dirty="0"/>
        </a:p>
      </dsp:txBody>
      <dsp:txXfrm>
        <a:off x="2268894" y="2960889"/>
        <a:ext cx="1872443" cy="936221"/>
      </dsp:txXfrm>
    </dsp:sp>
    <dsp:sp modelId="{0DB705EC-8FA5-47CB-9F45-DB1204B0E5EF}">
      <dsp:nvSpPr>
        <dsp:cNvPr id="0" name=""/>
        <dsp:cNvSpPr/>
      </dsp:nvSpPr>
      <dsp:spPr>
        <a:xfrm>
          <a:off x="2737005" y="4290324"/>
          <a:ext cx="1872443" cy="9362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Шерсть</a:t>
          </a:r>
          <a:endParaRPr lang="uk-UA" sz="2800" kern="1200" dirty="0"/>
        </a:p>
      </dsp:txBody>
      <dsp:txXfrm>
        <a:off x="2737005" y="4290324"/>
        <a:ext cx="1872443" cy="936221"/>
      </dsp:txXfrm>
    </dsp:sp>
    <dsp:sp modelId="{F13BDB28-DCF6-41E6-A281-51EE1806640E}">
      <dsp:nvSpPr>
        <dsp:cNvPr id="0" name=""/>
        <dsp:cNvSpPr/>
      </dsp:nvSpPr>
      <dsp:spPr>
        <a:xfrm>
          <a:off x="2737005" y="5619759"/>
          <a:ext cx="1872443" cy="9362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Шовк</a:t>
          </a:r>
          <a:endParaRPr lang="uk-UA" sz="2800" kern="1200" dirty="0"/>
        </a:p>
      </dsp:txBody>
      <dsp:txXfrm>
        <a:off x="2737005" y="5619759"/>
        <a:ext cx="1872443" cy="936221"/>
      </dsp:txXfrm>
    </dsp:sp>
    <dsp:sp modelId="{B7EAA017-5233-4273-B050-1BEA3DE35A08}">
      <dsp:nvSpPr>
        <dsp:cNvPr id="0" name=""/>
        <dsp:cNvSpPr/>
      </dsp:nvSpPr>
      <dsp:spPr>
        <a:xfrm>
          <a:off x="4534551" y="2960889"/>
          <a:ext cx="1872443" cy="9362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Мінеральні</a:t>
          </a:r>
          <a:endParaRPr lang="uk-UA" sz="2800" kern="1200" dirty="0"/>
        </a:p>
      </dsp:txBody>
      <dsp:txXfrm>
        <a:off x="4534551" y="2960889"/>
        <a:ext cx="1872443" cy="936221"/>
      </dsp:txXfrm>
    </dsp:sp>
    <dsp:sp modelId="{0CB9FEBB-5F3F-4813-AB58-17449209615D}">
      <dsp:nvSpPr>
        <dsp:cNvPr id="0" name=""/>
        <dsp:cNvSpPr/>
      </dsp:nvSpPr>
      <dsp:spPr>
        <a:xfrm>
          <a:off x="5002662" y="4290324"/>
          <a:ext cx="1872443" cy="9362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Азбест</a:t>
          </a:r>
          <a:endParaRPr lang="uk-UA" sz="2800" kern="1200" dirty="0"/>
        </a:p>
      </dsp:txBody>
      <dsp:txXfrm>
        <a:off x="5002662" y="4290324"/>
        <a:ext cx="1872443" cy="936221"/>
      </dsp:txXfrm>
    </dsp:sp>
    <dsp:sp modelId="{F506403C-BEDC-41D6-9F24-B2FB788AA5E9}">
      <dsp:nvSpPr>
        <dsp:cNvPr id="0" name=""/>
        <dsp:cNvSpPr/>
      </dsp:nvSpPr>
      <dsp:spPr>
        <a:xfrm>
          <a:off x="6800208" y="1631453"/>
          <a:ext cx="1872443" cy="9362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Хімічні</a:t>
          </a:r>
          <a:endParaRPr lang="uk-UA" sz="2800" kern="1200" dirty="0"/>
        </a:p>
      </dsp:txBody>
      <dsp:txXfrm>
        <a:off x="6800208" y="1631453"/>
        <a:ext cx="1872443" cy="936221"/>
      </dsp:txXfrm>
    </dsp:sp>
    <dsp:sp modelId="{7588F782-89CC-4501-8229-6BC2E849FA38}">
      <dsp:nvSpPr>
        <dsp:cNvPr id="0" name=""/>
        <dsp:cNvSpPr/>
      </dsp:nvSpPr>
      <dsp:spPr>
        <a:xfrm>
          <a:off x="7268319" y="2960889"/>
          <a:ext cx="1872443" cy="9362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Штучні</a:t>
          </a:r>
          <a:endParaRPr lang="uk-UA" sz="2800" kern="1200" dirty="0"/>
        </a:p>
      </dsp:txBody>
      <dsp:txXfrm>
        <a:off x="7268319" y="2960889"/>
        <a:ext cx="1872443" cy="936221"/>
      </dsp:txXfrm>
    </dsp:sp>
    <dsp:sp modelId="{8BDCF307-E797-4464-930C-0520C54F706F}">
      <dsp:nvSpPr>
        <dsp:cNvPr id="0" name=""/>
        <dsp:cNvSpPr/>
      </dsp:nvSpPr>
      <dsp:spPr>
        <a:xfrm>
          <a:off x="7268319" y="4290324"/>
          <a:ext cx="1872443" cy="9362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Синтетичні</a:t>
          </a:r>
          <a:endParaRPr lang="uk-UA" sz="2800" kern="1200" dirty="0"/>
        </a:p>
      </dsp:txBody>
      <dsp:txXfrm>
        <a:off x="7268319" y="4290324"/>
        <a:ext cx="1872443" cy="936221"/>
      </dsp:txXfrm>
    </dsp:sp>
    <dsp:sp modelId="{F00F697E-17C9-48F8-AE04-4053F4D31D7E}">
      <dsp:nvSpPr>
        <dsp:cNvPr id="0" name=""/>
        <dsp:cNvSpPr/>
      </dsp:nvSpPr>
      <dsp:spPr>
        <a:xfrm>
          <a:off x="7268319" y="5619759"/>
          <a:ext cx="1872443" cy="93622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Мінеральні</a:t>
          </a:r>
          <a:endParaRPr lang="uk-UA" sz="2800" kern="1200" dirty="0"/>
        </a:p>
      </dsp:txBody>
      <dsp:txXfrm>
        <a:off x="7268319" y="5619759"/>
        <a:ext cx="1872443" cy="93622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B3D2C6-8524-4D2F-87CA-C348DF179E26}">
      <dsp:nvSpPr>
        <dsp:cNvPr id="0" name=""/>
        <dsp:cNvSpPr/>
      </dsp:nvSpPr>
      <dsp:spPr>
        <a:xfrm>
          <a:off x="2143700" y="2448996"/>
          <a:ext cx="1977294" cy="19772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Штучні волокна</a:t>
          </a:r>
          <a:endParaRPr lang="uk-UA" sz="2800" kern="1200" dirty="0"/>
        </a:p>
      </dsp:txBody>
      <dsp:txXfrm>
        <a:off x="2143700" y="2448996"/>
        <a:ext cx="1977294" cy="1977294"/>
      </dsp:txXfrm>
    </dsp:sp>
    <dsp:sp modelId="{BCD3622E-8CFA-4F44-9142-08FF98A65FC9}">
      <dsp:nvSpPr>
        <dsp:cNvPr id="0" name=""/>
        <dsp:cNvSpPr/>
      </dsp:nvSpPr>
      <dsp:spPr>
        <a:xfrm rot="12900000">
          <a:off x="796607" y="2078452"/>
          <a:ext cx="1594030" cy="56352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37B582-A31D-44E7-A6B4-1CEB5FBEE8DB}">
      <dsp:nvSpPr>
        <dsp:cNvPr id="0" name=""/>
        <dsp:cNvSpPr/>
      </dsp:nvSpPr>
      <dsp:spPr>
        <a:xfrm>
          <a:off x="1531" y="1151696"/>
          <a:ext cx="1878429" cy="15027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Ацетатне волокно</a:t>
          </a:r>
          <a:endParaRPr lang="uk-UA" sz="2100" kern="1200" dirty="0"/>
        </a:p>
      </dsp:txBody>
      <dsp:txXfrm>
        <a:off x="1531" y="1151696"/>
        <a:ext cx="1878429" cy="1502743"/>
      </dsp:txXfrm>
    </dsp:sp>
    <dsp:sp modelId="{2F663B6F-E0C0-470B-BF0C-0E751794D459}">
      <dsp:nvSpPr>
        <dsp:cNvPr id="0" name=""/>
        <dsp:cNvSpPr/>
      </dsp:nvSpPr>
      <dsp:spPr>
        <a:xfrm rot="16200000">
          <a:off x="2335332" y="1277443"/>
          <a:ext cx="1594030" cy="56352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593285"/>
            <a:satOff val="11162"/>
            <a:lumOff val="2941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3">
              <a:hueOff val="593285"/>
              <a:satOff val="11162"/>
              <a:lumOff val="2941"/>
              <a:alphaOff val="0"/>
              <a:shade val="33000"/>
              <a:alpha val="83000"/>
            </a:scheme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21401C-F193-4C8D-AFE3-CC9F257A6627}">
      <dsp:nvSpPr>
        <dsp:cNvPr id="0" name=""/>
        <dsp:cNvSpPr/>
      </dsp:nvSpPr>
      <dsp:spPr>
        <a:xfrm>
          <a:off x="2193133" y="10820"/>
          <a:ext cx="1878429" cy="1502743"/>
        </a:xfrm>
        <a:prstGeom prst="roundRect">
          <a:avLst>
            <a:gd name="adj" fmla="val 10000"/>
          </a:avLst>
        </a:prstGeom>
        <a:solidFill>
          <a:schemeClr val="accent3">
            <a:hueOff val="593285"/>
            <a:satOff val="11162"/>
            <a:lumOff val="2941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3">
              <a:hueOff val="593285"/>
              <a:satOff val="11162"/>
              <a:lumOff val="2941"/>
              <a:alphaOff val="0"/>
              <a:shade val="30000"/>
              <a:satMod val="150000"/>
              <a:alpha val="3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Віскозне волокно</a:t>
          </a:r>
          <a:endParaRPr lang="uk-UA" sz="2100" kern="1200" dirty="0"/>
        </a:p>
      </dsp:txBody>
      <dsp:txXfrm>
        <a:off x="2193133" y="10820"/>
        <a:ext cx="1878429" cy="1502743"/>
      </dsp:txXfrm>
    </dsp:sp>
    <dsp:sp modelId="{2B99FB1E-96D6-4E1E-B211-E8AF5E26EFF1}">
      <dsp:nvSpPr>
        <dsp:cNvPr id="0" name=""/>
        <dsp:cNvSpPr/>
      </dsp:nvSpPr>
      <dsp:spPr>
        <a:xfrm rot="19500000">
          <a:off x="3874058" y="2078452"/>
          <a:ext cx="1594030" cy="56352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186571"/>
            <a:satOff val="22323"/>
            <a:lumOff val="5883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3">
              <a:hueOff val="1186571"/>
              <a:satOff val="22323"/>
              <a:lumOff val="5883"/>
              <a:alphaOff val="0"/>
              <a:shade val="33000"/>
              <a:alpha val="83000"/>
            </a:scheme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0649D0-4D78-4171-9C1E-BAE7D4FE244C}">
      <dsp:nvSpPr>
        <dsp:cNvPr id="0" name=""/>
        <dsp:cNvSpPr/>
      </dsp:nvSpPr>
      <dsp:spPr>
        <a:xfrm>
          <a:off x="4384735" y="1151696"/>
          <a:ext cx="1878429" cy="1502743"/>
        </a:xfrm>
        <a:prstGeom prst="roundRect">
          <a:avLst>
            <a:gd name="adj" fmla="val 10000"/>
          </a:avLst>
        </a:prstGeom>
        <a:solidFill>
          <a:schemeClr val="accent3">
            <a:hueOff val="1186571"/>
            <a:satOff val="22323"/>
            <a:lumOff val="5883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3">
              <a:hueOff val="1186571"/>
              <a:satOff val="22323"/>
              <a:lumOff val="5883"/>
              <a:alphaOff val="0"/>
              <a:shade val="30000"/>
              <a:satMod val="150000"/>
              <a:alpha val="3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Мідноаміачне волокно</a:t>
          </a:r>
          <a:endParaRPr lang="uk-UA" sz="2100" kern="1200" dirty="0"/>
        </a:p>
      </dsp:txBody>
      <dsp:txXfrm>
        <a:off x="4384735" y="1151696"/>
        <a:ext cx="1878429" cy="150274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2B3BFA-CE89-4CB0-B60B-46EC08743318}">
      <dsp:nvSpPr>
        <dsp:cNvPr id="0" name=""/>
        <dsp:cNvSpPr/>
      </dsp:nvSpPr>
      <dsp:spPr>
        <a:xfrm>
          <a:off x="0" y="1960240"/>
          <a:ext cx="1620377" cy="810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Синтетичні волокна</a:t>
          </a:r>
          <a:endParaRPr lang="uk-UA" sz="2300" kern="1200" dirty="0"/>
        </a:p>
      </dsp:txBody>
      <dsp:txXfrm>
        <a:off x="0" y="1960240"/>
        <a:ext cx="1620377" cy="810188"/>
      </dsp:txXfrm>
    </dsp:sp>
    <dsp:sp modelId="{046EA4E6-2E8F-4E81-9C45-194DDF58EA65}">
      <dsp:nvSpPr>
        <dsp:cNvPr id="0" name=""/>
        <dsp:cNvSpPr/>
      </dsp:nvSpPr>
      <dsp:spPr>
        <a:xfrm rot="17699453">
          <a:off x="996808" y="1371268"/>
          <a:ext cx="2159447" cy="30863"/>
        </a:xfrm>
        <a:custGeom>
          <a:avLst/>
          <a:gdLst/>
          <a:ahLst/>
          <a:cxnLst/>
          <a:rect l="0" t="0" r="0" b="0"/>
          <a:pathLst>
            <a:path>
              <a:moveTo>
                <a:pt x="0" y="15431"/>
              </a:moveTo>
              <a:lnTo>
                <a:pt x="2159447" y="15431"/>
              </a:lnTo>
            </a:path>
          </a:pathLst>
        </a:custGeom>
        <a:noFill/>
        <a:ln w="400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800" kern="1200"/>
        </a:p>
      </dsp:txBody>
      <dsp:txXfrm rot="17699453">
        <a:off x="2022546" y="1332713"/>
        <a:ext cx="107972" cy="107972"/>
      </dsp:txXfrm>
    </dsp:sp>
    <dsp:sp modelId="{E82A995E-2215-4A85-B5CB-8893A7654BC8}">
      <dsp:nvSpPr>
        <dsp:cNvPr id="0" name=""/>
        <dsp:cNvSpPr/>
      </dsp:nvSpPr>
      <dsp:spPr>
        <a:xfrm>
          <a:off x="2532687" y="2970"/>
          <a:ext cx="5313848" cy="810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Поліпропіленове волокно</a:t>
          </a:r>
          <a:endParaRPr lang="uk-UA" sz="2800" kern="1200" dirty="0"/>
        </a:p>
      </dsp:txBody>
      <dsp:txXfrm>
        <a:off x="2532687" y="2970"/>
        <a:ext cx="5313848" cy="810188"/>
      </dsp:txXfrm>
    </dsp:sp>
    <dsp:sp modelId="{56CFDFCA-19C0-4245-8E9D-287D9901C9D5}">
      <dsp:nvSpPr>
        <dsp:cNvPr id="0" name=""/>
        <dsp:cNvSpPr/>
      </dsp:nvSpPr>
      <dsp:spPr>
        <a:xfrm rot="18684367">
          <a:off x="1386842" y="1832607"/>
          <a:ext cx="1379379" cy="30863"/>
        </a:xfrm>
        <a:custGeom>
          <a:avLst/>
          <a:gdLst/>
          <a:ahLst/>
          <a:cxnLst/>
          <a:rect l="0" t="0" r="0" b="0"/>
          <a:pathLst>
            <a:path>
              <a:moveTo>
                <a:pt x="0" y="15431"/>
              </a:moveTo>
              <a:lnTo>
                <a:pt x="1379379" y="15431"/>
              </a:lnTo>
            </a:path>
          </a:pathLst>
        </a:custGeom>
        <a:noFill/>
        <a:ln w="400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8684367">
        <a:off x="2042047" y="1813554"/>
        <a:ext cx="68968" cy="68968"/>
      </dsp:txXfrm>
    </dsp:sp>
    <dsp:sp modelId="{119371F3-31FC-4752-BBFB-A1B65FBC837C}">
      <dsp:nvSpPr>
        <dsp:cNvPr id="0" name=""/>
        <dsp:cNvSpPr/>
      </dsp:nvSpPr>
      <dsp:spPr>
        <a:xfrm>
          <a:off x="2532687" y="934687"/>
          <a:ext cx="5349399" cy="7921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Поліестерове волокно</a:t>
          </a:r>
          <a:endParaRPr lang="uk-UA" sz="2800" kern="1200" dirty="0"/>
        </a:p>
      </dsp:txBody>
      <dsp:txXfrm>
        <a:off x="2532687" y="934687"/>
        <a:ext cx="5349399" cy="792113"/>
      </dsp:txXfrm>
    </dsp:sp>
    <dsp:sp modelId="{6FE40915-91BA-483D-B054-C50AAD9E9276}">
      <dsp:nvSpPr>
        <dsp:cNvPr id="0" name=""/>
        <dsp:cNvSpPr/>
      </dsp:nvSpPr>
      <dsp:spPr>
        <a:xfrm rot="21322482">
          <a:off x="1618886" y="2312998"/>
          <a:ext cx="915291" cy="30863"/>
        </a:xfrm>
        <a:custGeom>
          <a:avLst/>
          <a:gdLst/>
          <a:ahLst/>
          <a:cxnLst/>
          <a:rect l="0" t="0" r="0" b="0"/>
          <a:pathLst>
            <a:path>
              <a:moveTo>
                <a:pt x="0" y="15431"/>
              </a:moveTo>
              <a:lnTo>
                <a:pt x="915291" y="15431"/>
              </a:lnTo>
            </a:path>
          </a:pathLst>
        </a:custGeom>
        <a:noFill/>
        <a:ln w="400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21322482">
        <a:off x="2053650" y="2305548"/>
        <a:ext cx="45764" cy="45764"/>
      </dsp:txXfrm>
    </dsp:sp>
    <dsp:sp modelId="{91068670-126D-4446-9C0A-BCCAD7CFFB84}">
      <dsp:nvSpPr>
        <dsp:cNvPr id="0" name=""/>
        <dsp:cNvSpPr/>
      </dsp:nvSpPr>
      <dsp:spPr>
        <a:xfrm>
          <a:off x="2532687" y="1848329"/>
          <a:ext cx="5375552" cy="886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Полівінілхлоридне волокно</a:t>
          </a:r>
          <a:endParaRPr lang="uk-UA" sz="2800" kern="1200" dirty="0"/>
        </a:p>
      </dsp:txBody>
      <dsp:txXfrm>
        <a:off x="2532687" y="1848329"/>
        <a:ext cx="5375552" cy="886394"/>
      </dsp:txXfrm>
    </dsp:sp>
    <dsp:sp modelId="{1B4B07C3-09BE-43B6-8641-D2A2A59F8715}">
      <dsp:nvSpPr>
        <dsp:cNvPr id="0" name=""/>
        <dsp:cNvSpPr/>
      </dsp:nvSpPr>
      <dsp:spPr>
        <a:xfrm rot="2783998">
          <a:off x="1415073" y="2828912"/>
          <a:ext cx="1322918" cy="30863"/>
        </a:xfrm>
        <a:custGeom>
          <a:avLst/>
          <a:gdLst/>
          <a:ahLst/>
          <a:cxnLst/>
          <a:rect l="0" t="0" r="0" b="0"/>
          <a:pathLst>
            <a:path>
              <a:moveTo>
                <a:pt x="0" y="15431"/>
              </a:moveTo>
              <a:lnTo>
                <a:pt x="1322918" y="15431"/>
              </a:lnTo>
            </a:path>
          </a:pathLst>
        </a:custGeom>
        <a:noFill/>
        <a:ln w="400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2783998">
        <a:off x="2043459" y="2811271"/>
        <a:ext cx="66145" cy="66145"/>
      </dsp:txXfrm>
    </dsp:sp>
    <dsp:sp modelId="{43AA0028-7B47-4F95-8850-F82D057B7644}">
      <dsp:nvSpPr>
        <dsp:cNvPr id="0" name=""/>
        <dsp:cNvSpPr/>
      </dsp:nvSpPr>
      <dsp:spPr>
        <a:xfrm>
          <a:off x="2532687" y="2856252"/>
          <a:ext cx="5327816" cy="9342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Поліуретанове волокно</a:t>
          </a:r>
          <a:endParaRPr lang="uk-UA" sz="2800" kern="1200" dirty="0"/>
        </a:p>
      </dsp:txBody>
      <dsp:txXfrm>
        <a:off x="2532687" y="2856252"/>
        <a:ext cx="5327816" cy="934204"/>
      </dsp:txXfrm>
    </dsp:sp>
    <dsp:sp modelId="{1549066F-2C79-4F17-9070-AB6D738305A2}">
      <dsp:nvSpPr>
        <dsp:cNvPr id="0" name=""/>
        <dsp:cNvSpPr/>
      </dsp:nvSpPr>
      <dsp:spPr>
        <a:xfrm rot="3896822">
          <a:off x="999311" y="3325775"/>
          <a:ext cx="2154441" cy="30863"/>
        </a:xfrm>
        <a:custGeom>
          <a:avLst/>
          <a:gdLst/>
          <a:ahLst/>
          <a:cxnLst/>
          <a:rect l="0" t="0" r="0" b="0"/>
          <a:pathLst>
            <a:path>
              <a:moveTo>
                <a:pt x="0" y="15431"/>
              </a:moveTo>
              <a:lnTo>
                <a:pt x="2154441" y="15431"/>
              </a:lnTo>
            </a:path>
          </a:pathLst>
        </a:custGeom>
        <a:noFill/>
        <a:ln w="400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800" kern="1200"/>
        </a:p>
      </dsp:txBody>
      <dsp:txXfrm rot="3896822">
        <a:off x="2022671" y="3287345"/>
        <a:ext cx="107722" cy="107722"/>
      </dsp:txXfrm>
    </dsp:sp>
    <dsp:sp modelId="{8769E3F7-7BFE-40A5-91A4-BB172A4528F8}">
      <dsp:nvSpPr>
        <dsp:cNvPr id="0" name=""/>
        <dsp:cNvSpPr/>
      </dsp:nvSpPr>
      <dsp:spPr>
        <a:xfrm>
          <a:off x="2532687" y="3911984"/>
          <a:ext cx="5338575" cy="810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Капрон</a:t>
          </a:r>
          <a:endParaRPr lang="uk-UA" sz="2800" kern="1200" dirty="0"/>
        </a:p>
      </dsp:txBody>
      <dsp:txXfrm>
        <a:off x="2532687" y="3911984"/>
        <a:ext cx="5338575" cy="810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188640"/>
            <a:ext cx="5105400" cy="1959496"/>
          </a:xfrm>
        </p:spPr>
        <p:txBody>
          <a:bodyPr/>
          <a:lstStyle/>
          <a:p>
            <a:pPr algn="l"/>
            <a:r>
              <a:rPr lang="uk-UA" dirty="0" smtClean="0"/>
              <a:t>Волокна. Штучні і синтетичні волокна.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239000" cy="732696"/>
          </a:xfrm>
        </p:spPr>
        <p:txBody>
          <a:bodyPr/>
          <a:lstStyle/>
          <a:p>
            <a:pPr algn="ctr"/>
            <a:r>
              <a:rPr lang="uk-UA" dirty="0" smtClean="0"/>
              <a:t>Синтетичні волокна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7562528" cy="151216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b="1" dirty="0" smtClean="0">
                <a:solidFill>
                  <a:srgbClr val="FF9900"/>
                </a:solidFill>
              </a:rPr>
              <a:t>Це хімічні волокна, що формують із синтетичних полімерів, тобто у їх виробництві не використовується натуральна сировина.</a:t>
            </a:r>
            <a:endParaRPr lang="uk-UA" b="1" dirty="0">
              <a:solidFill>
                <a:srgbClr val="FF99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2132856"/>
          <a:ext cx="8172400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9416"/>
            <a:ext cx="8100392" cy="1747576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Синтетичне волокно виготовлене з розплаву поліпропілену. Стійке проти дії відбілювачів, кислот та органічних розчинників, його не псують пліснява, бактерії та комахи.</a:t>
            </a:r>
            <a:endParaRPr lang="uk-UA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0"/>
            <a:ext cx="73214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Поліпропіленове волокно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2771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284984"/>
            <a:ext cx="3074919" cy="206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869160"/>
            <a:ext cx="2941500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8100392" cy="1296144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Широко використовується у виробництві комбінованих тканин, у складі яких можуть бути шерсть, бавовна, льон.</a:t>
            </a:r>
            <a:endParaRPr lang="uk-UA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88640"/>
            <a:ext cx="3437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поліесер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815580"/>
            <a:ext cx="4042420" cy="404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75888"/>
            <a:ext cx="4572000" cy="318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387536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Не горить, а тому його використовують для сидінь автомобілів, літаків, сучасних електричок.</a:t>
            </a:r>
            <a:endParaRPr lang="uk-UA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0"/>
            <a:ext cx="7272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Полівінілхлоридне волокно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03983"/>
            <a:ext cx="4896544" cy="375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429001"/>
            <a:ext cx="320889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107616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Додають до багатьох видів інших натуральних і штучних тканин задля того, щоб вони добре облягали фігуру, тривалий час зберігали форму, були легкими і зручними.</a:t>
            </a:r>
            <a:endParaRPr lang="uk-UA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371" y="404664"/>
            <a:ext cx="7585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Еластан (спандекс)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8904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685859"/>
            <a:ext cx="4464496" cy="317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172400" cy="16755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Це еластичне, дуже міцне волокно, стійке проти стирання та згинання. Багато капрону переробляють на комбіновані волокна з яких виготовляють панчохи, шкарпетки тощо.</a:t>
            </a:r>
            <a:endParaRPr lang="uk-UA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83968" y="260648"/>
            <a:ext cx="2898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Капрон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93629"/>
            <a:ext cx="4145524" cy="306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80606"/>
            <a:ext cx="3677394" cy="367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Целюлозні волокна(бавовна, ацетатне, віскозне) спалахують швидко і згоряють, поширюючи запах паленого паперу.</a:t>
            </a:r>
          </a:p>
          <a:p>
            <a:r>
              <a:rPr lang="uk-UA" dirty="0" smtClean="0"/>
              <a:t>Білкові волокна(шерсть, шовк) згоряють аналогічно целюлозним, поширюючи запах паленого пір'я. </a:t>
            </a:r>
          </a:p>
          <a:p>
            <a:r>
              <a:rPr lang="uk-UA" dirty="0" smtClean="0"/>
              <a:t>Синтетичні(капрон) спершу плавляться, а потім згоряють поширюючи різкий мишачий запах.</a:t>
            </a:r>
          </a:p>
          <a:p>
            <a:r>
              <a:rPr lang="uk-UA" dirty="0" smtClean="0"/>
              <a:t>Поліестерні волокна(лавсан) плавляться і швидко згоряють.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0"/>
            <a:ext cx="78488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Як визначити яку основу має волокно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344816" cy="864096"/>
          </a:xfrm>
        </p:spPr>
        <p:txBody>
          <a:bodyPr/>
          <a:lstStyle/>
          <a:p>
            <a:pPr algn="ctr"/>
            <a:r>
              <a:rPr lang="uk-UA" sz="5400" dirty="0" smtClean="0"/>
              <a:t>Висновки</a:t>
            </a:r>
            <a:r>
              <a:rPr lang="uk-UA" dirty="0" smtClean="0"/>
              <a:t>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>
                  <a:lumMod val="50000"/>
                </a:schemeClr>
              </a:buClr>
              <a:buSzPct val="90000"/>
              <a:buFont typeface="Wingdings" pitchFamily="2" charset="2"/>
              <a:buChar char="q"/>
            </a:pPr>
            <a:r>
              <a:rPr lang="uk-UA" dirty="0" smtClean="0"/>
              <a:t>Штучні волокна значно дешевші ніж натуральні, мають більшу зносостійкість.</a:t>
            </a:r>
          </a:p>
          <a:p>
            <a:pPr>
              <a:buClr>
                <a:schemeClr val="tx2">
                  <a:lumMod val="50000"/>
                </a:schemeClr>
              </a:buClr>
              <a:buSzPct val="90000"/>
              <a:buFont typeface="Wingdings" pitchFamily="2" charset="2"/>
              <a:buChar char="q"/>
            </a:pPr>
            <a:r>
              <a:rPr lang="uk-UA" dirty="0" smtClean="0"/>
              <a:t>У штучних волокнах основу становить полімер, тоді як синтетичні волокна виготовляють лише з продуктів переробки вуглеводневої сировини.</a:t>
            </a:r>
          </a:p>
          <a:p>
            <a:pPr>
              <a:buClr>
                <a:schemeClr val="tx2">
                  <a:lumMod val="50000"/>
                </a:schemeClr>
              </a:buClr>
              <a:buSzPct val="90000"/>
              <a:buFont typeface="Wingdings" pitchFamily="2" charset="2"/>
              <a:buChar char="q"/>
            </a:pPr>
            <a:r>
              <a:rPr lang="uk-UA" dirty="0" smtClean="0"/>
              <a:t>Визначити, яку основу – синтетичну чи натуральну – має волокно, можна за відношенням до нагрівання та характером горіння.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239000" cy="948720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/>
              <a:t>План</a:t>
            </a:r>
            <a:endParaRPr lang="uk-UA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4800" dirty="0" smtClean="0"/>
              <a:t>Поняття про волокна</a:t>
            </a:r>
          </a:p>
          <a:p>
            <a:r>
              <a:rPr lang="uk-UA" sz="4800" dirty="0" smtClean="0"/>
              <a:t>Класифікація волокон</a:t>
            </a:r>
          </a:p>
          <a:p>
            <a:r>
              <a:rPr lang="uk-UA" sz="4800" dirty="0" smtClean="0"/>
              <a:t>Штучні волокна</a:t>
            </a:r>
          </a:p>
          <a:p>
            <a:r>
              <a:rPr lang="uk-UA" sz="4800" dirty="0" smtClean="0"/>
              <a:t>Синтетичні волокна</a:t>
            </a:r>
            <a:endParaRPr lang="uk-UA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188640"/>
            <a:ext cx="7239000" cy="3816424"/>
          </a:xfrm>
        </p:spPr>
        <p:txBody>
          <a:bodyPr/>
          <a:lstStyle/>
          <a:p>
            <a:pPr>
              <a:buNone/>
            </a:pPr>
            <a:r>
              <a:rPr lang="uk-UA" sz="4000" b="1" dirty="0" smtClean="0">
                <a:solidFill>
                  <a:schemeClr val="accent1"/>
                </a:solidFill>
              </a:rPr>
              <a:t>Волокна</a:t>
            </a:r>
            <a:r>
              <a:rPr lang="uk-UA" dirty="0" smtClean="0"/>
              <a:t> – це матеріали, що складаються з довгих і тонких ниток або відрізків ниток, придатних для виготовлення пряжі і тканин.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Здавна в кожній сільській українській оселі була власна прядка. Як сировину використовували коноплі та льон.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44991"/>
            <a:ext cx="4032448" cy="301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14775"/>
            <a:ext cx="33337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72400" cy="6858000"/>
          </a:xfrm>
        </p:spPr>
        <p:txBody>
          <a:bodyPr>
            <a:normAutofit/>
          </a:bodyPr>
          <a:lstStyle/>
          <a:p>
            <a:pPr>
              <a:buSzPct val="90000"/>
              <a:buFont typeface="Wingdings" pitchFamily="2" charset="2"/>
              <a:buChar char="ü"/>
            </a:pPr>
            <a:r>
              <a:rPr lang="uk-UA" sz="2800" b="1" i="1" dirty="0" smtClean="0">
                <a:solidFill>
                  <a:srgbClr val="CC0066"/>
                </a:solidFill>
              </a:rPr>
              <a:t>Серед натуральних волокон розрізняють волокна </a:t>
            </a:r>
            <a:r>
              <a:rPr lang="uk-UA" dirty="0" smtClean="0"/>
              <a:t>рослинного, тваринного і мінерального походження.</a:t>
            </a:r>
          </a:p>
          <a:p>
            <a:pPr>
              <a:buFont typeface="Wingdings" pitchFamily="2" charset="2"/>
              <a:buChar char="ü"/>
            </a:pPr>
            <a:endParaRPr lang="uk-UA" dirty="0" smtClean="0"/>
          </a:p>
          <a:p>
            <a:pPr>
              <a:buSzPct val="90000"/>
              <a:buFont typeface="Wingdings" pitchFamily="2" charset="2"/>
              <a:buChar char="ü"/>
            </a:pPr>
            <a:r>
              <a:rPr lang="uk-UA" dirty="0" smtClean="0"/>
              <a:t> Якщо сировиною для виробництва хімічного волокна є </a:t>
            </a:r>
            <a:r>
              <a:rPr lang="uk-UA" i="1" dirty="0" smtClean="0">
                <a:solidFill>
                  <a:srgbClr val="CC0066"/>
                </a:solidFill>
              </a:rPr>
              <a:t>природний полімер</a:t>
            </a:r>
            <a:r>
              <a:rPr lang="uk-UA" dirty="0" smtClean="0"/>
              <a:t>, волокно називається </a:t>
            </a:r>
            <a:r>
              <a:rPr lang="uk-UA" sz="2800" b="1" i="1" dirty="0" smtClean="0">
                <a:solidFill>
                  <a:srgbClr val="CC0066"/>
                </a:solidFill>
              </a:rPr>
              <a:t>штучним</a:t>
            </a:r>
            <a:r>
              <a:rPr lang="uk-UA" dirty="0" smtClean="0"/>
              <a:t>.</a:t>
            </a:r>
          </a:p>
          <a:p>
            <a:pPr>
              <a:buNone/>
            </a:pPr>
            <a:endParaRPr lang="uk-UA" dirty="0" smtClean="0"/>
          </a:p>
          <a:p>
            <a:pPr>
              <a:buSzPct val="90000"/>
              <a:buFont typeface="Wingdings" pitchFamily="2" charset="2"/>
              <a:buChar char="ü"/>
            </a:pPr>
            <a:r>
              <a:rPr lang="uk-UA" dirty="0" smtClean="0"/>
              <a:t>Якщо ж сировиною є продукти </a:t>
            </a:r>
            <a:r>
              <a:rPr lang="uk-UA" i="1" dirty="0" smtClean="0">
                <a:solidFill>
                  <a:srgbClr val="CC0066"/>
                </a:solidFill>
              </a:rPr>
              <a:t>органічного</a:t>
            </a:r>
            <a:r>
              <a:rPr lang="uk-UA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i="1" dirty="0" smtClean="0">
                <a:solidFill>
                  <a:srgbClr val="CC0066"/>
                </a:solidFill>
              </a:rPr>
              <a:t>синтезу</a:t>
            </a:r>
            <a:r>
              <a:rPr lang="uk-UA" dirty="0" smtClean="0"/>
              <a:t>, то і волокно називається </a:t>
            </a:r>
            <a:r>
              <a:rPr lang="uk-UA" sz="2800" b="1" i="1" dirty="0" smtClean="0">
                <a:solidFill>
                  <a:srgbClr val="CC0066"/>
                </a:solidFill>
              </a:rPr>
              <a:t>синтетичним</a:t>
            </a:r>
            <a:r>
              <a:rPr lang="uk-UA" dirty="0" smtClean="0"/>
              <a:t>. </a:t>
            </a:r>
          </a:p>
          <a:p>
            <a:pPr>
              <a:buNone/>
            </a:pPr>
            <a:endParaRPr lang="uk-UA" dirty="0" smtClean="0"/>
          </a:p>
          <a:p>
            <a:pPr>
              <a:buSzPct val="90000"/>
              <a:buFont typeface="Wingdings" pitchFamily="2" charset="2"/>
              <a:buChar char="ü"/>
            </a:pPr>
            <a:r>
              <a:rPr lang="uk-UA" dirty="0" smtClean="0"/>
              <a:t>Сучасна легка промисловість виготовляє велику кількість сортів тканин із </a:t>
            </a:r>
            <a:r>
              <a:rPr lang="uk-UA" sz="2800" b="1" i="1" dirty="0" smtClean="0">
                <a:solidFill>
                  <a:srgbClr val="CC0066"/>
                </a:solidFill>
              </a:rPr>
              <a:t>комбінованих</a:t>
            </a:r>
            <a:r>
              <a:rPr lang="uk-UA" dirty="0" smtClean="0"/>
              <a:t> волокон.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660688"/>
          </a:xfrm>
        </p:spPr>
        <p:txBody>
          <a:bodyPr/>
          <a:lstStyle/>
          <a:p>
            <a:pPr algn="ctr"/>
            <a:r>
              <a:rPr lang="uk-UA" dirty="0" smtClean="0"/>
              <a:t>Штучні волокна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144016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Ці волокна виготовлені хімічною обробкою </a:t>
            </a:r>
            <a:r>
              <a:rPr lang="uk-UA" u="sng" dirty="0" smtClean="0">
                <a:solidFill>
                  <a:srgbClr val="CC0066"/>
                </a:solidFill>
              </a:rPr>
              <a:t>природної сировини</a:t>
            </a:r>
            <a:r>
              <a:rPr lang="uk-UA" dirty="0" smtClean="0"/>
              <a:t> целюлозного й білкового походження.</a:t>
            </a:r>
            <a:endParaRPr lang="uk-UA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827584" y="2420888"/>
          <a:ext cx="6264696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7455024" cy="1747576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Це стійке волокно, що має низьку теплопровідність, тому добре зберігає тепло, м'яке, мало мнеться, має приємний блиск.</a:t>
            </a:r>
            <a:endParaRPr lang="uk-UA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9656" y="476672"/>
            <a:ext cx="6885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Ацетатне волокно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77072"/>
            <a:ext cx="3707904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04382"/>
            <a:ext cx="4572000" cy="345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9416"/>
            <a:ext cx="7696200" cy="1747576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Це волокно подібне до натуральних волокон: льону і бавовни. Воно приємне на дотик, м'яке, легко і рівномірно зафарбовується і має шовковистий блиск.</a:t>
            </a:r>
            <a:endParaRPr lang="uk-UA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88640"/>
            <a:ext cx="6670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Віскозне волокно</a:t>
            </a:r>
            <a:endParaRPr lang="uk-UA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356992"/>
            <a:ext cx="3561165" cy="327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2517229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315528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Використовується в виробництві килимів, технічних тканин та трикотажних виробів.</a:t>
            </a:r>
            <a:endParaRPr lang="uk-UA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1003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Мідноаміачне волокно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564904"/>
            <a:ext cx="2411760" cy="197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19500"/>
            <a:ext cx="33432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645008"/>
            <a:ext cx="3744416" cy="221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407</TotalTime>
  <Words>482</Words>
  <Application>Microsoft Office PowerPoint</Application>
  <PresentationFormat>Экран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Волокна. Штучні і синтетичні волокна.</vt:lpstr>
      <vt:lpstr>План</vt:lpstr>
      <vt:lpstr> </vt:lpstr>
      <vt:lpstr>Слайд 4</vt:lpstr>
      <vt:lpstr>Слайд 5</vt:lpstr>
      <vt:lpstr>Штучні волокна</vt:lpstr>
      <vt:lpstr>Слайд 7</vt:lpstr>
      <vt:lpstr>Слайд 8</vt:lpstr>
      <vt:lpstr>Слайд 9</vt:lpstr>
      <vt:lpstr>Синтетичні волокна</vt:lpstr>
      <vt:lpstr>Слайд 11</vt:lpstr>
      <vt:lpstr>Слайд 12</vt:lpstr>
      <vt:lpstr>Слайд 13</vt:lpstr>
      <vt:lpstr>Слайд 14</vt:lpstr>
      <vt:lpstr>Слайд 15</vt:lpstr>
      <vt:lpstr>Слайд 16</vt:lpstr>
      <vt:lpstr>Висновки: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Волокна. Штучні і синтетичні волокна.</dc:title>
  <dc:creator>Юля</dc:creator>
  <cp:lastModifiedBy>Мар'яна</cp:lastModifiedBy>
  <cp:revision>46</cp:revision>
  <dcterms:created xsi:type="dcterms:W3CDTF">2012-11-01T22:27:16Z</dcterms:created>
  <dcterms:modified xsi:type="dcterms:W3CDTF">2014-12-08T20:22:49Z</dcterms:modified>
</cp:coreProperties>
</file>