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7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548680"/>
            <a:ext cx="3304572" cy="1440160"/>
          </a:xfrm>
        </p:spPr>
        <p:txBody>
          <a:bodyPr>
            <a:normAutofit/>
          </a:bodyPr>
          <a:lstStyle/>
          <a:p>
            <a:r>
              <a:rPr lang="uk-UA" dirty="0"/>
              <a:t>Кам'яне вугілля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36592" y="2636912"/>
            <a:ext cx="3298784" cy="3017986"/>
          </a:xfrm>
        </p:spPr>
        <p:txBody>
          <a:bodyPr>
            <a:normAutofit fontScale="92500" lnSpcReduction="10000"/>
          </a:bodyPr>
          <a:lstStyle/>
          <a:p>
            <a:r>
              <a:rPr lang="uk-UA" sz="2800" dirty="0" smtClean="0"/>
              <a:t>Т</a:t>
            </a:r>
            <a:r>
              <a:rPr lang="vi-VN" sz="2800" dirty="0" smtClean="0"/>
              <a:t>верда </a:t>
            </a:r>
            <a:r>
              <a:rPr lang="vi-VN" sz="2800" dirty="0"/>
              <a:t>горюча корисна копалина, один з видів вугілля викопного, проміжний між бурим вугіллям і </a:t>
            </a:r>
            <a:r>
              <a:rPr lang="vi-VN" sz="2800" dirty="0" smtClean="0"/>
              <a:t>антрацитом</a:t>
            </a:r>
            <a:endParaRPr lang="uk-UA" sz="2800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620688"/>
            <a:ext cx="3600399" cy="5731248"/>
          </a:xfrm>
        </p:spPr>
      </p:pic>
    </p:spTree>
    <p:extLst>
      <p:ext uri="{BB962C8B-B14F-4D97-AF65-F5344CB8AC3E}">
        <p14:creationId xmlns:p14="http://schemas.microsoft.com/office/powerpoint/2010/main" val="257292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61176"/>
          </a:xfrm>
        </p:spPr>
        <p:txBody>
          <a:bodyPr/>
          <a:lstStyle/>
          <a:p>
            <a:r>
              <a:rPr lang="uk-UA" dirty="0"/>
              <a:t>Використання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204864"/>
            <a:ext cx="6777317" cy="3888432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Кам'яне вугілля використовується як технологічна, </a:t>
            </a:r>
            <a:r>
              <a:rPr lang="uk-UA" dirty="0" err="1"/>
              <a:t>енерго-технологічна</a:t>
            </a:r>
            <a:r>
              <a:rPr lang="uk-UA" dirty="0"/>
              <a:t> і енергетична сировина, при виробництві коксу і напівкоксу з отриманням великої кількості хімічних </a:t>
            </a:r>
            <a:r>
              <a:rPr lang="uk-UA" dirty="0" smtClean="0"/>
              <a:t>продуктів, </a:t>
            </a:r>
            <a:r>
              <a:rPr lang="uk-UA" dirty="0"/>
              <a:t>на основі яких одержують добрива, пластмаси, синтетичні волокна, лаки, </a:t>
            </a:r>
            <a:r>
              <a:rPr lang="uk-UA" dirty="0" smtClean="0"/>
              <a:t>фарби.</a:t>
            </a:r>
          </a:p>
          <a:p>
            <a:r>
              <a:rPr lang="uk-UA" dirty="0"/>
              <a:t>Один з найперспективніших напрямів використання кам'яного вугілля — скраплення </a:t>
            </a:r>
            <a:r>
              <a:rPr lang="uk-UA" dirty="0" smtClean="0"/>
              <a:t>— </a:t>
            </a:r>
            <a:r>
              <a:rPr lang="uk-UA" dirty="0"/>
              <a:t>гідрогенізація вугілля з отриманням рідкого палива.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7675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908720"/>
            <a:ext cx="7920879" cy="5256584"/>
          </a:xfrm>
        </p:spPr>
      </p:pic>
    </p:spTree>
    <p:extLst>
      <p:ext uri="{BB962C8B-B14F-4D97-AF65-F5344CB8AC3E}">
        <p14:creationId xmlns:p14="http://schemas.microsoft.com/office/powerpoint/2010/main" val="184390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 </a:t>
            </a:r>
            <a:r>
              <a:rPr lang="ru-RU" dirty="0" err="1"/>
              <a:t>переробці</a:t>
            </a:r>
            <a:r>
              <a:rPr lang="ru-RU" dirty="0"/>
              <a:t> </a:t>
            </a:r>
            <a:r>
              <a:rPr lang="ru-RU" dirty="0" err="1"/>
              <a:t>кам'яного</a:t>
            </a:r>
            <a:r>
              <a:rPr lang="ru-RU" dirty="0"/>
              <a:t> </a:t>
            </a:r>
            <a:r>
              <a:rPr lang="ru-RU" dirty="0" err="1"/>
              <a:t>вугілля</a:t>
            </a:r>
            <a:r>
              <a:rPr lang="ru-RU" dirty="0"/>
              <a:t> </a:t>
            </a:r>
            <a:r>
              <a:rPr lang="ru-RU" dirty="0" err="1"/>
              <a:t>отримують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err="1"/>
              <a:t>активне</a:t>
            </a:r>
            <a:r>
              <a:rPr lang="ru-RU" sz="2800" dirty="0"/>
              <a:t> </a:t>
            </a:r>
            <a:r>
              <a:rPr lang="ru-RU" sz="2800" dirty="0" err="1"/>
              <a:t>вугілля</a:t>
            </a:r>
            <a:r>
              <a:rPr lang="ru-RU" sz="2800" dirty="0"/>
              <a:t>, </a:t>
            </a:r>
            <a:r>
              <a:rPr lang="ru-RU" sz="2800" dirty="0" err="1"/>
              <a:t>штучний</a:t>
            </a:r>
            <a:r>
              <a:rPr lang="ru-RU" sz="2800" dirty="0"/>
              <a:t> </a:t>
            </a:r>
            <a:r>
              <a:rPr lang="ru-RU" sz="2800" dirty="0" err="1"/>
              <a:t>графіт</a:t>
            </a:r>
            <a:r>
              <a:rPr lang="ru-RU" sz="2800" dirty="0"/>
              <a:t> </a:t>
            </a:r>
            <a:endParaRPr lang="ru-RU" sz="2800" dirty="0" smtClean="0"/>
          </a:p>
          <a:p>
            <a:r>
              <a:rPr lang="ru-RU" sz="2800" dirty="0"/>
              <a:t>в </a:t>
            </a:r>
            <a:r>
              <a:rPr lang="ru-RU" sz="2800" dirty="0" err="1"/>
              <a:t>промислових</a:t>
            </a:r>
            <a:r>
              <a:rPr lang="ru-RU" sz="2800" dirty="0"/>
              <a:t> масштабах </a:t>
            </a:r>
            <a:r>
              <a:rPr lang="ru-RU" sz="2800" dirty="0" err="1"/>
              <a:t>вилучається</a:t>
            </a:r>
            <a:r>
              <a:rPr lang="ru-RU" sz="2800" dirty="0"/>
              <a:t> </a:t>
            </a:r>
            <a:r>
              <a:rPr lang="ru-RU" sz="2800" dirty="0" err="1"/>
              <a:t>ванадій</a:t>
            </a:r>
            <a:r>
              <a:rPr lang="ru-RU" sz="2800" dirty="0"/>
              <a:t>, </a:t>
            </a:r>
            <a:r>
              <a:rPr lang="ru-RU" sz="2800" dirty="0" err="1"/>
              <a:t>ґерманій</a:t>
            </a:r>
            <a:r>
              <a:rPr lang="ru-RU" sz="2800" dirty="0"/>
              <a:t> і </a:t>
            </a:r>
            <a:r>
              <a:rPr lang="ru-RU" sz="2800" dirty="0" err="1" smtClean="0"/>
              <a:t>сірка</a:t>
            </a:r>
            <a:endParaRPr lang="ru-RU" sz="2800" dirty="0" smtClean="0"/>
          </a:p>
          <a:p>
            <a:r>
              <a:rPr lang="ru-RU" sz="2800" dirty="0" err="1"/>
              <a:t>розроблені</a:t>
            </a:r>
            <a:r>
              <a:rPr lang="ru-RU" sz="2800" dirty="0"/>
              <a:t> </a:t>
            </a:r>
            <a:r>
              <a:rPr lang="ru-RU" sz="2800" dirty="0" err="1"/>
              <a:t>методи</a:t>
            </a:r>
            <a:r>
              <a:rPr lang="ru-RU" sz="2800" dirty="0"/>
              <a:t> </a:t>
            </a:r>
            <a:r>
              <a:rPr lang="ru-RU" sz="2800" dirty="0" err="1"/>
              <a:t>отримання</a:t>
            </a:r>
            <a:r>
              <a:rPr lang="ru-RU" sz="2800" dirty="0"/>
              <a:t> </a:t>
            </a:r>
            <a:r>
              <a:rPr lang="ru-RU" sz="2800" dirty="0" err="1"/>
              <a:t>ґалію</a:t>
            </a:r>
            <a:r>
              <a:rPr lang="ru-RU" sz="2800" dirty="0"/>
              <a:t>, </a:t>
            </a:r>
            <a:r>
              <a:rPr lang="ru-RU" sz="2800" dirty="0" err="1"/>
              <a:t>молібдену</a:t>
            </a:r>
            <a:r>
              <a:rPr lang="ru-RU" sz="2800" dirty="0"/>
              <a:t>, цинку, </a:t>
            </a:r>
            <a:r>
              <a:rPr lang="ru-RU" sz="2800" dirty="0" err="1" smtClean="0"/>
              <a:t>свинцю</a:t>
            </a:r>
            <a:endParaRPr lang="ru-RU" sz="2800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6110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4869160"/>
            <a:ext cx="7024744" cy="1512168"/>
          </a:xfrm>
        </p:spPr>
        <p:txBody>
          <a:bodyPr>
            <a:normAutofit fontScale="90000"/>
          </a:bodyPr>
          <a:lstStyle/>
          <a:p>
            <a:pPr algn="r"/>
            <a:r>
              <a:rPr lang="uk-UA" sz="2400" dirty="0" smtClean="0"/>
              <a:t>Над презентацією працювала:</a:t>
            </a:r>
            <a:br>
              <a:rPr lang="uk-UA" sz="2400" dirty="0" smtClean="0"/>
            </a:br>
            <a:r>
              <a:rPr lang="uk-UA" sz="2400" dirty="0" err="1" smtClean="0"/>
              <a:t>Гончаренко</a:t>
            </a:r>
            <a:r>
              <a:rPr lang="uk-UA" sz="2400" dirty="0" smtClean="0"/>
              <a:t> </a:t>
            </a:r>
            <a:r>
              <a:rPr lang="uk-UA" sz="2400" dirty="0" err="1" smtClean="0"/>
              <a:t>Крістіна</a:t>
            </a:r>
            <a:r>
              <a:rPr lang="uk-UA" sz="2400" dirty="0" smtClean="0"/>
              <a:t> 11- Б класу</a:t>
            </a:r>
            <a:br>
              <a:rPr lang="uk-UA" sz="2400" dirty="0" smtClean="0"/>
            </a:br>
            <a:r>
              <a:rPr lang="uk-UA" sz="2400" dirty="0" smtClean="0"/>
              <a:t>2013 рік.</a:t>
            </a:r>
            <a:br>
              <a:rPr lang="uk-UA" sz="2400" dirty="0" smtClean="0"/>
            </a:br>
            <a:endParaRPr lang="uk-UA" sz="2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692696"/>
            <a:ext cx="7272808" cy="4032448"/>
          </a:xfrm>
        </p:spPr>
      </p:pic>
    </p:spTree>
    <p:extLst>
      <p:ext uri="{BB962C8B-B14F-4D97-AF65-F5344CB8AC3E}">
        <p14:creationId xmlns:p14="http://schemas.microsoft.com/office/powerpoint/2010/main" val="140658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/>
              <a:t>Кам’яне вугілля було відомо ще в стародавньому світі. Перше згадування про нього пов’язують з Аристотелем (</a:t>
            </a:r>
            <a:r>
              <a:rPr lang="en-US" dirty="0"/>
              <a:t>IV </a:t>
            </a:r>
            <a:r>
              <a:rPr lang="uk-UA" dirty="0"/>
              <a:t>ст. до н. х</a:t>
            </a:r>
            <a:r>
              <a:rPr lang="uk-UA" dirty="0" smtClean="0"/>
              <a:t>.). </a:t>
            </a:r>
            <a:r>
              <a:rPr lang="uk-UA" dirty="0"/>
              <a:t>Кількома десятиріч­чями пізніше його учень </a:t>
            </a:r>
            <a:r>
              <a:rPr lang="uk-UA" dirty="0" err="1"/>
              <a:t>Теофраст</a:t>
            </a:r>
            <a:r>
              <a:rPr lang="uk-UA" dirty="0"/>
              <a:t> </a:t>
            </a:r>
            <a:r>
              <a:rPr lang="uk-UA" dirty="0" err="1"/>
              <a:t>Ересський</a:t>
            </a:r>
            <a:r>
              <a:rPr lang="uk-UA" dirty="0"/>
              <a:t> в «Трактаті про каміння» пи­сав:</a:t>
            </a:r>
          </a:p>
          <a:p>
            <a:pPr marL="68580" indent="0">
              <a:buNone/>
            </a:pPr>
            <a:r>
              <a:rPr lang="uk-UA" dirty="0" smtClean="0"/>
              <a:t>     «…</a:t>
            </a:r>
            <a:r>
              <a:rPr lang="uk-UA" dirty="0"/>
              <a:t>звуться ці викопні речовини антрацитом (або вугіллям)… вони спала­хують та горять подібно до деревного вугілля</a:t>
            </a:r>
            <a:r>
              <a:rPr lang="uk-UA" dirty="0" smtClean="0"/>
              <a:t>…»</a:t>
            </a:r>
            <a:endParaRPr lang="uk-UA" dirty="0"/>
          </a:p>
          <a:p>
            <a:r>
              <a:rPr lang="uk-UA" dirty="0"/>
              <a:t>Стародавні римляни видобували кам’яне вугілля для опалення на території нинішньої Великої Британії. У І ст. до р. х. в китайській провінції </a:t>
            </a:r>
            <a:r>
              <a:rPr lang="uk-UA" dirty="0" err="1"/>
              <a:t>Юннань</a:t>
            </a:r>
            <a:r>
              <a:rPr lang="uk-UA" dirty="0"/>
              <a:t> вугілля нагрівали без доступу повітря та отримували </a:t>
            </a:r>
            <a:r>
              <a:rPr lang="uk-UA" dirty="0" smtClean="0"/>
              <a:t>кокс.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4112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61176"/>
          </a:xfrm>
        </p:spPr>
        <p:txBody>
          <a:bodyPr/>
          <a:lstStyle/>
          <a:p>
            <a:r>
              <a:rPr lang="uk-UA" dirty="0"/>
              <a:t>Хімічна структура вугілля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324100"/>
            <a:ext cx="6624736" cy="3913212"/>
          </a:xfrm>
        </p:spPr>
      </p:pic>
    </p:spTree>
    <p:extLst>
      <p:ext uri="{BB962C8B-B14F-4D97-AF65-F5344CB8AC3E}">
        <p14:creationId xmlns:p14="http://schemas.microsoft.com/office/powerpoint/2010/main" val="171893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uk-UA" dirty="0"/>
              <a:t>Характеристика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060848"/>
            <a:ext cx="6777317" cy="3771781"/>
          </a:xfrm>
        </p:spPr>
        <p:txBody>
          <a:bodyPr>
            <a:normAutofit/>
          </a:bodyPr>
          <a:lstStyle/>
          <a:p>
            <a:r>
              <a:rPr lang="ru-RU" sz="1800" dirty="0" err="1"/>
              <a:t>Щільна</a:t>
            </a:r>
            <a:r>
              <a:rPr lang="ru-RU" sz="1800" dirty="0"/>
              <a:t> порода </a:t>
            </a:r>
            <a:r>
              <a:rPr lang="ru-RU" sz="1800" dirty="0" err="1"/>
              <a:t>чорного</a:t>
            </a:r>
            <a:r>
              <a:rPr lang="ru-RU" sz="1800" dirty="0"/>
              <a:t>, </a:t>
            </a:r>
            <a:r>
              <a:rPr lang="ru-RU" sz="1800" dirty="0" err="1"/>
              <a:t>іноді</a:t>
            </a:r>
            <a:r>
              <a:rPr lang="ru-RU" sz="1800" dirty="0"/>
              <a:t> </a:t>
            </a:r>
            <a:r>
              <a:rPr lang="ru-RU" sz="1800" dirty="0" err="1"/>
              <a:t>сіро-чорного</a:t>
            </a:r>
            <a:r>
              <a:rPr lang="ru-RU" sz="1800" dirty="0"/>
              <a:t> </a:t>
            </a:r>
            <a:r>
              <a:rPr lang="ru-RU" sz="1800" dirty="0" err="1"/>
              <a:t>кольору</a:t>
            </a:r>
            <a:r>
              <a:rPr lang="ru-RU" sz="1800" dirty="0" smtClean="0"/>
              <a:t>.</a:t>
            </a:r>
          </a:p>
          <a:p>
            <a:r>
              <a:rPr lang="ru-RU" sz="1800" dirty="0" err="1"/>
              <a:t>Кам'яне</a:t>
            </a:r>
            <a:r>
              <a:rPr lang="ru-RU" sz="1800" dirty="0"/>
              <a:t> </a:t>
            </a:r>
            <a:r>
              <a:rPr lang="ru-RU" sz="1800" dirty="0" err="1"/>
              <a:t>вугілля</a:t>
            </a:r>
            <a:r>
              <a:rPr lang="ru-RU" sz="1800" dirty="0"/>
              <a:t> </a:t>
            </a:r>
            <a:r>
              <a:rPr lang="ru-RU" sz="1800" dirty="0" err="1"/>
              <a:t>належить</a:t>
            </a:r>
            <a:r>
              <a:rPr lang="ru-RU" sz="1800" dirty="0"/>
              <a:t> до </a:t>
            </a:r>
            <a:r>
              <a:rPr lang="ru-RU" sz="1800" dirty="0" err="1"/>
              <a:t>гумолітів</a:t>
            </a:r>
            <a:r>
              <a:rPr lang="ru-RU" sz="1800" dirty="0"/>
              <a:t>; </a:t>
            </a:r>
            <a:r>
              <a:rPr lang="ru-RU" sz="1800" dirty="0" err="1"/>
              <a:t>сапропеліти</a:t>
            </a:r>
            <a:r>
              <a:rPr lang="ru-RU" sz="1800" dirty="0"/>
              <a:t> і </a:t>
            </a:r>
            <a:r>
              <a:rPr lang="ru-RU" sz="1800" dirty="0" err="1"/>
              <a:t>гумітосапропеліти</a:t>
            </a:r>
            <a:r>
              <a:rPr lang="ru-RU" sz="1800" dirty="0"/>
              <a:t> </a:t>
            </a:r>
            <a:r>
              <a:rPr lang="ru-RU" sz="1800" dirty="0" err="1"/>
              <a:t>присутні</a:t>
            </a:r>
            <a:r>
              <a:rPr lang="ru-RU" sz="1800" dirty="0"/>
              <a:t> у </a:t>
            </a:r>
            <a:r>
              <a:rPr lang="ru-RU" sz="1800" dirty="0" err="1"/>
              <a:t>вигляді</a:t>
            </a:r>
            <a:r>
              <a:rPr lang="ru-RU" sz="1800" dirty="0"/>
              <a:t> </a:t>
            </a:r>
            <a:r>
              <a:rPr lang="ru-RU" sz="1800" dirty="0" err="1"/>
              <a:t>лінз</a:t>
            </a:r>
            <a:r>
              <a:rPr lang="ru-RU" sz="1800" dirty="0"/>
              <a:t> та невеликих </a:t>
            </a:r>
            <a:r>
              <a:rPr lang="ru-RU" sz="1800" dirty="0" err="1"/>
              <a:t>прошарків</a:t>
            </a:r>
            <a:r>
              <a:rPr lang="ru-RU" sz="1800" dirty="0" smtClean="0"/>
              <a:t>.</a:t>
            </a:r>
          </a:p>
          <a:p>
            <a:r>
              <a:rPr lang="uk-UA" sz="1800" dirty="0"/>
              <a:t>Кам'яне вугілля характеризується нейтральним складом органічної маси. Воно не реагує зі слабими лугами ні в звичайних умовах, ні під тиском. Бітуми кам'яного вугілля, на відміну від вугілля бурого, представлені переважно сполуками ароматичної структури. У кам'яному вугіллі не виявлені жирні кислоти і </a:t>
            </a:r>
            <a:r>
              <a:rPr lang="uk-UA" sz="1800" dirty="0" err="1"/>
              <a:t>естери</a:t>
            </a:r>
            <a:r>
              <a:rPr lang="uk-UA" sz="1800" dirty="0"/>
              <a:t>, мало сполук зі структурою </a:t>
            </a:r>
            <a:r>
              <a:rPr lang="uk-UA" sz="1800" dirty="0" err="1"/>
              <a:t>парафінів</a:t>
            </a:r>
            <a:r>
              <a:rPr lang="uk-UA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427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024744" cy="1549976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Кам'яне</a:t>
            </a:r>
            <a:r>
              <a:rPr lang="ru-RU" sz="2000" dirty="0" smtClean="0"/>
              <a:t> </a:t>
            </a:r>
            <a:r>
              <a:rPr lang="ru-RU" sz="2000" dirty="0" err="1"/>
              <a:t>вугілля</a:t>
            </a:r>
            <a:r>
              <a:rPr lang="ru-RU" sz="2000" dirty="0"/>
              <a:t> </a:t>
            </a:r>
            <a:r>
              <a:rPr lang="ru-RU" sz="2000" dirty="0" err="1"/>
              <a:t>утворилося</a:t>
            </a:r>
            <a:r>
              <a:rPr lang="ru-RU" sz="2000" dirty="0"/>
              <a:t> з </a:t>
            </a:r>
            <a:r>
              <a:rPr lang="ru-RU" sz="2000" dirty="0" err="1"/>
              <a:t>продуктів</a:t>
            </a:r>
            <a:r>
              <a:rPr lang="ru-RU" sz="2000" dirty="0"/>
              <a:t> </a:t>
            </a:r>
            <a:r>
              <a:rPr lang="ru-RU" sz="2000" dirty="0" err="1"/>
              <a:t>розкладу</a:t>
            </a:r>
            <a:r>
              <a:rPr lang="ru-RU" sz="2000" dirty="0"/>
              <a:t> </a:t>
            </a:r>
            <a:r>
              <a:rPr lang="ru-RU" sz="2000" dirty="0" err="1"/>
              <a:t>органічних</a:t>
            </a:r>
            <a:r>
              <a:rPr lang="ru-RU" sz="2000" dirty="0"/>
              <a:t> </a:t>
            </a:r>
            <a:r>
              <a:rPr lang="ru-RU" sz="2000" dirty="0" err="1"/>
              <a:t>залишків</a:t>
            </a:r>
            <a:r>
              <a:rPr lang="ru-RU" sz="2000" dirty="0"/>
              <a:t> </a:t>
            </a:r>
            <a:r>
              <a:rPr lang="ru-RU" sz="2000" dirty="0" err="1"/>
              <a:t>рослин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зазнали</a:t>
            </a:r>
            <a:r>
              <a:rPr lang="ru-RU" sz="2000" dirty="0"/>
              <a:t> </a:t>
            </a:r>
            <a:r>
              <a:rPr lang="ru-RU" sz="2000" dirty="0" err="1"/>
              <a:t>зміни</a:t>
            </a:r>
            <a:r>
              <a:rPr lang="ru-RU" sz="2000" dirty="0"/>
              <a:t> (</a:t>
            </a:r>
            <a:r>
              <a:rPr lang="ru-RU" sz="2000" dirty="0" err="1"/>
              <a:t>метаморфізм</a:t>
            </a:r>
            <a:r>
              <a:rPr lang="ru-RU" sz="2000" dirty="0"/>
              <a:t>) в </a:t>
            </a:r>
            <a:r>
              <a:rPr lang="ru-RU" sz="2000" dirty="0" err="1"/>
              <a:t>умовах</a:t>
            </a:r>
            <a:r>
              <a:rPr lang="ru-RU" sz="2000" dirty="0"/>
              <a:t> </a:t>
            </a:r>
            <a:r>
              <a:rPr lang="ru-RU" sz="2000" dirty="0" err="1"/>
              <a:t>високого</a:t>
            </a:r>
            <a:r>
              <a:rPr lang="ru-RU" sz="2000" dirty="0"/>
              <a:t> </a:t>
            </a:r>
            <a:r>
              <a:rPr lang="ru-RU" sz="2000" dirty="0" err="1"/>
              <a:t>тиску</a:t>
            </a:r>
            <a:r>
              <a:rPr lang="ru-RU" sz="2000" dirty="0"/>
              <a:t> </a:t>
            </a:r>
            <a:r>
              <a:rPr lang="ru-RU" sz="2000" dirty="0" err="1"/>
              <a:t>навколишніх</a:t>
            </a:r>
            <a:r>
              <a:rPr lang="ru-RU" sz="2000" dirty="0"/>
              <a:t> </a:t>
            </a:r>
            <a:r>
              <a:rPr lang="ru-RU" sz="2000" dirty="0" err="1"/>
              <a:t>порід</a:t>
            </a:r>
            <a:r>
              <a:rPr lang="ru-RU" sz="2000" dirty="0"/>
              <a:t> </a:t>
            </a:r>
            <a:r>
              <a:rPr lang="ru-RU" sz="2000" dirty="0" err="1"/>
              <a:t>земної</a:t>
            </a:r>
            <a:r>
              <a:rPr lang="ru-RU" sz="2000" dirty="0"/>
              <a:t> кори і </a:t>
            </a:r>
            <a:r>
              <a:rPr lang="ru-RU" sz="2000" dirty="0" err="1"/>
              <a:t>порівняно</a:t>
            </a:r>
            <a:r>
              <a:rPr lang="ru-RU" sz="2000" dirty="0"/>
              <a:t> </a:t>
            </a:r>
            <a:r>
              <a:rPr lang="ru-RU" sz="2000" dirty="0" err="1"/>
              <a:t>високої</a:t>
            </a:r>
            <a:r>
              <a:rPr lang="ru-RU" sz="2000" dirty="0"/>
              <a:t> </a:t>
            </a:r>
            <a:r>
              <a:rPr lang="ru-RU" sz="2000" dirty="0" err="1"/>
              <a:t>температури</a:t>
            </a:r>
            <a:r>
              <a:rPr lang="ru-RU" sz="2000" dirty="0"/>
              <a:t>.</a:t>
            </a:r>
            <a:endParaRPr lang="uk-UA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564904"/>
            <a:ext cx="5616624" cy="3600400"/>
          </a:xfrm>
        </p:spPr>
      </p:pic>
    </p:spTree>
    <p:extLst>
      <p:ext uri="{BB962C8B-B14F-4D97-AF65-F5344CB8AC3E}">
        <p14:creationId xmlns:p14="http://schemas.microsoft.com/office/powerpoint/2010/main" val="264789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400" dirty="0"/>
              <a:t>Класифікація, різновиди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uk-UA" sz="3200" dirty="0"/>
              <a:t>Кам'яне вугілля розділяють </a:t>
            </a:r>
            <a:r>
              <a:rPr lang="uk-UA" sz="3200" dirty="0" smtClean="0"/>
              <a:t>на :</a:t>
            </a:r>
          </a:p>
          <a:p>
            <a:r>
              <a:rPr lang="uk-UA" sz="3200" dirty="0" smtClean="0"/>
              <a:t>Блискуче</a:t>
            </a:r>
          </a:p>
          <a:p>
            <a:r>
              <a:rPr lang="uk-UA" sz="3200" dirty="0" err="1" smtClean="0"/>
              <a:t>Напівблискуче</a:t>
            </a:r>
            <a:endParaRPr lang="uk-UA" sz="3200" dirty="0" smtClean="0"/>
          </a:p>
          <a:p>
            <a:r>
              <a:rPr lang="uk-UA" sz="3200" dirty="0"/>
              <a:t> </a:t>
            </a:r>
            <a:r>
              <a:rPr lang="uk-UA" sz="3200" dirty="0" err="1"/>
              <a:t>Н</a:t>
            </a:r>
            <a:r>
              <a:rPr lang="uk-UA" sz="3200" dirty="0" err="1" smtClean="0"/>
              <a:t>апівматове</a:t>
            </a:r>
            <a:endParaRPr lang="uk-UA" sz="3200" dirty="0" smtClean="0"/>
          </a:p>
          <a:p>
            <a:r>
              <a:rPr lang="uk-UA" sz="3200" dirty="0" smtClean="0"/>
              <a:t>Матове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7253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err="1"/>
              <a:t>Серед</a:t>
            </a:r>
            <a:r>
              <a:rPr lang="ru-RU" sz="3600" dirty="0"/>
              <a:t> структур </a:t>
            </a:r>
            <a:r>
              <a:rPr lang="ru-RU" sz="3600" dirty="0" err="1"/>
              <a:t>органічної</a:t>
            </a:r>
            <a:r>
              <a:rPr lang="ru-RU" sz="3600" dirty="0"/>
              <a:t> </a:t>
            </a:r>
            <a:r>
              <a:rPr lang="ru-RU" sz="3600" dirty="0" err="1"/>
              <a:t>речовини</a:t>
            </a:r>
            <a:r>
              <a:rPr lang="ru-RU" sz="3600" dirty="0"/>
              <a:t> </a:t>
            </a:r>
            <a:r>
              <a:rPr lang="ru-RU" sz="3600" dirty="0" err="1"/>
              <a:t>вугілля</a:t>
            </a:r>
            <a:r>
              <a:rPr lang="ru-RU" sz="3600" dirty="0"/>
              <a:t> </a:t>
            </a:r>
            <a:r>
              <a:rPr lang="ru-RU" sz="3600" dirty="0" err="1"/>
              <a:t>виділено</a:t>
            </a:r>
            <a:r>
              <a:rPr lang="ru-RU" sz="3600" dirty="0"/>
              <a:t> 4 </a:t>
            </a:r>
            <a:r>
              <a:rPr lang="ru-RU" sz="3600" dirty="0" err="1"/>
              <a:t>типи</a:t>
            </a:r>
            <a:r>
              <a:rPr lang="ru-RU" sz="3600" dirty="0"/>
              <a:t> 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400" dirty="0" err="1" smtClean="0"/>
              <a:t>Телінітовий</a:t>
            </a:r>
            <a:endParaRPr lang="uk-UA" sz="4400" dirty="0" smtClean="0"/>
          </a:p>
          <a:p>
            <a:r>
              <a:rPr lang="uk-UA" sz="4400" dirty="0" err="1" smtClean="0"/>
              <a:t>Посттелінітовий</a:t>
            </a:r>
            <a:endParaRPr lang="uk-UA" sz="4400" dirty="0" smtClean="0"/>
          </a:p>
          <a:p>
            <a:r>
              <a:rPr lang="uk-UA" sz="4400" dirty="0" err="1" smtClean="0"/>
              <a:t>Преколінітовий</a:t>
            </a:r>
            <a:endParaRPr lang="uk-UA" sz="4400" dirty="0"/>
          </a:p>
          <a:p>
            <a:r>
              <a:rPr lang="uk-UA" sz="4400" dirty="0" err="1" smtClean="0"/>
              <a:t>Колінітовий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45696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836712"/>
            <a:ext cx="7560840" cy="5328592"/>
          </a:xfrm>
        </p:spPr>
      </p:pic>
    </p:spTree>
    <p:extLst>
      <p:ext uri="{BB962C8B-B14F-4D97-AF65-F5344CB8AC3E}">
        <p14:creationId xmlns:p14="http://schemas.microsoft.com/office/powerpoint/2010/main" val="131570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Поклади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uk-UA" dirty="0"/>
              <a:t>Найбільші розвідані запаси кам'яного вугілля в Україні зосереджені в Донецькому кам'яновугільному басейні та у Львівсько-Волинському вугільному басейні.</a:t>
            </a:r>
          </a:p>
        </p:txBody>
      </p:sp>
    </p:spTree>
    <p:extLst>
      <p:ext uri="{BB962C8B-B14F-4D97-AF65-F5344CB8AC3E}">
        <p14:creationId xmlns:p14="http://schemas.microsoft.com/office/powerpoint/2010/main" val="3266769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48</TotalTime>
  <Words>364</Words>
  <Application>Microsoft Office PowerPoint</Application>
  <PresentationFormat>Экран (4:3)</PresentationFormat>
  <Paragraphs>33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Остин</vt:lpstr>
      <vt:lpstr>Кам'яне вугілля</vt:lpstr>
      <vt:lpstr>Історія</vt:lpstr>
      <vt:lpstr>Хімічна структура вугілля</vt:lpstr>
      <vt:lpstr>Характеристика</vt:lpstr>
      <vt:lpstr>Кам'яне вугілля утворилося з продуктів розкладу органічних залишків рослин, що зазнали зміни (метаморфізм) в умовах високого тиску навколишніх порід земної кори і порівняно високої температури.</vt:lpstr>
      <vt:lpstr>Класифікація, різновиди</vt:lpstr>
      <vt:lpstr>Серед структур органічної речовини вугілля виділено 4 типи </vt:lpstr>
      <vt:lpstr>Презентация PowerPoint</vt:lpstr>
      <vt:lpstr>Поклади</vt:lpstr>
      <vt:lpstr>Використання</vt:lpstr>
      <vt:lpstr>Презентация PowerPoint</vt:lpstr>
      <vt:lpstr>При переробці кам'яного вугілля отримують також:</vt:lpstr>
      <vt:lpstr>Над презентацією працювала: Гончаренко Крістіна 11- Б класу 2013 рік.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Кам'яне вугілля</dc:title>
  <dc:creator>Настенька</dc:creator>
  <cp:lastModifiedBy>Настенька</cp:lastModifiedBy>
  <cp:revision>6</cp:revision>
  <dcterms:created xsi:type="dcterms:W3CDTF">2013-11-17T16:08:20Z</dcterms:created>
  <dcterms:modified xsi:type="dcterms:W3CDTF">2013-11-17T17:07:37Z</dcterms:modified>
</cp:coreProperties>
</file>