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5" r:id="rId8"/>
    <p:sldId id="260" r:id="rId9"/>
    <p:sldId id="266" r:id="rId10"/>
    <p:sldId id="261" r:id="rId11"/>
    <p:sldId id="267" r:id="rId12"/>
    <p:sldId id="262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FFC9-1C1A-46C2-BE80-BEF4FCC4977E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B9BE-8A2F-4403-8169-0E2B50F0139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FFC9-1C1A-46C2-BE80-BEF4FCC4977E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B9BE-8A2F-4403-8169-0E2B50F01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FFC9-1C1A-46C2-BE80-BEF4FCC4977E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B9BE-8A2F-4403-8169-0E2B50F01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FFC9-1C1A-46C2-BE80-BEF4FCC4977E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B9BE-8A2F-4403-8169-0E2B50F01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FFC9-1C1A-46C2-BE80-BEF4FCC4977E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B9BE-8A2F-4403-8169-0E2B50F0139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FFC9-1C1A-46C2-BE80-BEF4FCC4977E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B9BE-8A2F-4403-8169-0E2B50F01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FFC9-1C1A-46C2-BE80-BEF4FCC4977E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B9BE-8A2F-4403-8169-0E2B50F01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FFC9-1C1A-46C2-BE80-BEF4FCC4977E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B9BE-8A2F-4403-8169-0E2B50F01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FFC9-1C1A-46C2-BE80-BEF4FCC4977E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B9BE-8A2F-4403-8169-0E2B50F01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FFC9-1C1A-46C2-BE80-BEF4FCC4977E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B9BE-8A2F-4403-8169-0E2B50F01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FFC9-1C1A-46C2-BE80-BEF4FCC4977E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59B9BE-8A2F-4403-8169-0E2B50F0139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34FFC9-1C1A-46C2-BE80-BEF4FCC4977E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59B9BE-8A2F-4403-8169-0E2B50F0139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Цікаві факти про воду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52736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15. </a:t>
            </a:r>
            <a:r>
              <a:rPr lang="ru-RU" sz="2800" dirty="0"/>
              <a:t>Давно </a:t>
            </a:r>
            <a:r>
              <a:rPr lang="ru-RU" sz="2800" dirty="0" err="1"/>
              <a:t>відзначений</a:t>
            </a:r>
            <a:r>
              <a:rPr lang="ru-RU" sz="2800" dirty="0"/>
              <a:t> </a:t>
            </a:r>
            <a:r>
              <a:rPr lang="ru-RU" sz="2800" dirty="0" err="1"/>
              <a:t>взаємозв'язок</a:t>
            </a:r>
            <a:r>
              <a:rPr lang="ru-RU" sz="2800" dirty="0"/>
              <a:t> </a:t>
            </a:r>
            <a:r>
              <a:rPr lang="ru-RU" sz="2800" dirty="0" err="1"/>
              <a:t>якості</a:t>
            </a:r>
            <a:r>
              <a:rPr lang="ru-RU" sz="2800" dirty="0"/>
              <a:t> води,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хімічного</a:t>
            </a:r>
            <a:r>
              <a:rPr lang="ru-RU" sz="2800" dirty="0"/>
              <a:t> та </a:t>
            </a:r>
            <a:r>
              <a:rPr lang="ru-RU" sz="2800" dirty="0" err="1"/>
              <a:t>бактеріологічного</a:t>
            </a:r>
            <a:r>
              <a:rPr lang="ru-RU" sz="2800" dirty="0"/>
              <a:t> складу, стану </a:t>
            </a:r>
            <a:r>
              <a:rPr lang="ru-RU" sz="2800" dirty="0" err="1"/>
              <a:t>здоров'я</a:t>
            </a:r>
            <a:r>
              <a:rPr lang="ru-RU" sz="2800" dirty="0"/>
              <a:t> та </a:t>
            </a:r>
            <a:r>
              <a:rPr lang="ru-RU" sz="2800" dirty="0" err="1"/>
              <a:t>рівня</a:t>
            </a:r>
            <a:r>
              <a:rPr lang="ru-RU" sz="2800" dirty="0"/>
              <a:t> </a:t>
            </a:r>
            <a:r>
              <a:rPr lang="ru-RU" sz="2800" dirty="0" err="1"/>
              <a:t>захворюваності</a:t>
            </a:r>
            <a:r>
              <a:rPr lang="ru-RU" sz="2800" dirty="0"/>
              <a:t> </a:t>
            </a:r>
            <a:r>
              <a:rPr lang="ru-RU" sz="2800" dirty="0" err="1"/>
              <a:t>населення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b="1" dirty="0"/>
              <a:t>16. </a:t>
            </a:r>
            <a:r>
              <a:rPr lang="ru-RU" sz="2800" dirty="0" err="1"/>
              <a:t>Середньостатистична</a:t>
            </a:r>
            <a:r>
              <a:rPr lang="ru-RU" sz="2800" dirty="0"/>
              <a:t> </a:t>
            </a:r>
            <a:r>
              <a:rPr lang="ru-RU" sz="2800" dirty="0" err="1"/>
              <a:t>людина</a:t>
            </a:r>
            <a:r>
              <a:rPr lang="ru-RU" sz="2800" dirty="0"/>
              <a:t>, </a:t>
            </a:r>
            <a:r>
              <a:rPr lang="ru-RU" sz="2800" dirty="0" err="1"/>
              <a:t>користуючись</a:t>
            </a:r>
            <a:r>
              <a:rPr lang="ru-RU" sz="2800" dirty="0"/>
              <a:t> </a:t>
            </a:r>
            <a:r>
              <a:rPr lang="ru-RU" sz="2800" dirty="0" err="1"/>
              <a:t>водопровідною</a:t>
            </a:r>
            <a:r>
              <a:rPr lang="ru-RU" sz="2800" dirty="0"/>
              <a:t> водою, за </a:t>
            </a:r>
            <a:r>
              <a:rPr lang="ru-RU" sz="2800" dirty="0" err="1"/>
              <a:t>своє</a:t>
            </a:r>
            <a:r>
              <a:rPr lang="ru-RU" sz="2800" dirty="0"/>
              <a:t> </a:t>
            </a:r>
            <a:r>
              <a:rPr lang="ru-RU" sz="2800" dirty="0" err="1"/>
              <a:t>життя</a:t>
            </a:r>
            <a:r>
              <a:rPr lang="ru-RU" sz="2800" dirty="0"/>
              <a:t> </a:t>
            </a:r>
            <a:r>
              <a:rPr lang="ru-RU" sz="2800" dirty="0" err="1"/>
              <a:t>пропускає</a:t>
            </a:r>
            <a:r>
              <a:rPr lang="ru-RU" sz="2800" dirty="0"/>
              <a:t> через </a:t>
            </a:r>
            <a:r>
              <a:rPr lang="ru-RU" sz="2800" dirty="0" err="1"/>
              <a:t>організм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80кг до 100кг </a:t>
            </a:r>
            <a:r>
              <a:rPr lang="ru-RU" sz="2800" dirty="0" err="1"/>
              <a:t>хімічної</a:t>
            </a:r>
            <a:r>
              <a:rPr lang="ru-RU" sz="2800" dirty="0"/>
              <a:t> </a:t>
            </a:r>
            <a:r>
              <a:rPr lang="ru-RU" sz="2800" dirty="0" err="1"/>
              <a:t>бруду</a:t>
            </a:r>
            <a:r>
              <a:rPr lang="ru-RU" sz="2800" dirty="0"/>
              <a:t>. І </a:t>
            </a:r>
            <a:r>
              <a:rPr lang="ru-RU" sz="2800" dirty="0" err="1"/>
              <a:t>саме</a:t>
            </a:r>
            <a:r>
              <a:rPr lang="ru-RU" sz="2800" dirty="0"/>
              <a:t> тому так </a:t>
            </a:r>
            <a:r>
              <a:rPr lang="ru-RU" sz="2800" dirty="0" err="1"/>
              <a:t>важливо</a:t>
            </a:r>
            <a:r>
              <a:rPr lang="ru-RU" sz="2800" dirty="0"/>
              <a:t> бути </a:t>
            </a:r>
            <a:r>
              <a:rPr lang="ru-RU" sz="2800" dirty="0" err="1"/>
              <a:t>впевненим</a:t>
            </a:r>
            <a:r>
              <a:rPr lang="ru-RU" sz="2800" dirty="0"/>
              <a:t> в </a:t>
            </a:r>
            <a:r>
              <a:rPr lang="ru-RU" sz="2800" dirty="0" err="1"/>
              <a:t>якості</a:t>
            </a:r>
            <a:r>
              <a:rPr lang="ru-RU" sz="2800" dirty="0"/>
              <a:t> води, яку </a:t>
            </a:r>
            <a:r>
              <a:rPr lang="ru-RU" sz="2800" dirty="0" err="1"/>
              <a:t>ви</a:t>
            </a:r>
            <a:r>
              <a:rPr lang="ru-RU" sz="2800" dirty="0"/>
              <a:t> </a:t>
            </a:r>
            <a:r>
              <a:rPr lang="ru-RU" sz="2800" dirty="0" err="1"/>
              <a:t>вживаєте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b="1" dirty="0"/>
              <a:t>17.</a:t>
            </a:r>
            <a:r>
              <a:rPr lang="ru-RU" sz="2800" dirty="0"/>
              <a:t> У </a:t>
            </a:r>
            <a:r>
              <a:rPr lang="ru-RU" sz="2800" dirty="0" err="1"/>
              <a:t>складі</a:t>
            </a:r>
            <a:r>
              <a:rPr lang="ru-RU" sz="2800" dirty="0"/>
              <a:t> </a:t>
            </a:r>
            <a:r>
              <a:rPr lang="ru-RU" sz="2800" dirty="0" err="1"/>
              <a:t>мантії</a:t>
            </a:r>
            <a:r>
              <a:rPr lang="ru-RU" sz="2800" dirty="0"/>
              <a:t> </a:t>
            </a:r>
            <a:r>
              <a:rPr lang="ru-RU" sz="2800" dirty="0" err="1"/>
              <a:t>Землі</a:t>
            </a:r>
            <a:r>
              <a:rPr lang="ru-RU" sz="2800" dirty="0"/>
              <a:t> води </a:t>
            </a:r>
            <a:r>
              <a:rPr lang="ru-RU" sz="2800" dirty="0" err="1"/>
              <a:t>міститься</a:t>
            </a:r>
            <a:r>
              <a:rPr lang="ru-RU" sz="2800" dirty="0"/>
              <a:t> в 10-12 </a:t>
            </a:r>
            <a:r>
              <a:rPr lang="ru-RU" sz="2800" dirty="0" err="1"/>
              <a:t>разів</a:t>
            </a:r>
            <a:r>
              <a:rPr lang="ru-RU" sz="2800" dirty="0"/>
              <a:t> </a:t>
            </a:r>
            <a:r>
              <a:rPr lang="ru-RU" sz="2800" dirty="0" err="1"/>
              <a:t>більше</a:t>
            </a:r>
            <a:r>
              <a:rPr lang="ru-RU" sz="2800" dirty="0"/>
              <a:t>, </a:t>
            </a:r>
            <a:r>
              <a:rPr lang="ru-RU" sz="2800" dirty="0" err="1"/>
              <a:t>ніж</a:t>
            </a:r>
            <a:r>
              <a:rPr lang="ru-RU" sz="2800" dirty="0"/>
              <a:t> у </a:t>
            </a:r>
            <a:r>
              <a:rPr lang="ru-RU" sz="2800" dirty="0" err="1"/>
              <a:t>Світовому</a:t>
            </a:r>
            <a:r>
              <a:rPr lang="ru-RU" sz="2800" dirty="0"/>
              <a:t> </a:t>
            </a:r>
            <a:r>
              <a:rPr lang="ru-RU" sz="2800" dirty="0" err="1"/>
              <a:t>океані</a:t>
            </a:r>
            <a:r>
              <a:rPr lang="ru-RU" sz="2800" dirty="0"/>
              <a:t>.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reemin.ru/wp-content/uploads/2013/04/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71058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Вживання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кофеїну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алкоголю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призводить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обезводнення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кожну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випиту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чашку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кави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порцію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алкоголю треба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додатково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випити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склянку води.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Морська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вода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замерзає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температурі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1,91 ° C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Вода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відбиває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5%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сонячних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променів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у той час як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сніг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близько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85%.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океану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проникає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тільки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2%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сонячного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світла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img.board.com.ua/a/1043195144/wm/0-ekonom-otdyih-ot-45-g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7452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Дякуємо за увагу !!!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68761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1</a:t>
            </a:r>
            <a:r>
              <a:rPr lang="ru-RU" sz="3200" dirty="0"/>
              <a:t>. Ми </a:t>
            </a:r>
            <a:r>
              <a:rPr lang="ru-RU" sz="3200" dirty="0" err="1"/>
              <a:t>ніколи</a:t>
            </a:r>
            <a:r>
              <a:rPr lang="ru-RU" sz="3200" dirty="0"/>
              <a:t> не </a:t>
            </a:r>
            <a:r>
              <a:rPr lang="ru-RU" sz="3200" dirty="0" err="1"/>
              <a:t>будемо</a:t>
            </a:r>
            <a:r>
              <a:rPr lang="ru-RU" sz="3200" dirty="0"/>
              <a:t> </a:t>
            </a:r>
            <a:r>
              <a:rPr lang="ru-RU" sz="3200" dirty="0" err="1"/>
              <a:t>мати</a:t>
            </a:r>
            <a:r>
              <a:rPr lang="ru-RU" sz="3200" dirty="0"/>
              <a:t> </a:t>
            </a:r>
            <a:r>
              <a:rPr lang="ru-RU" sz="3200" dirty="0" err="1"/>
              <a:t>більше</a:t>
            </a:r>
            <a:r>
              <a:rPr lang="ru-RU" sz="3200" dirty="0"/>
              <a:t> води, </a:t>
            </a:r>
            <a:r>
              <a:rPr lang="ru-RU" sz="3200" dirty="0" err="1"/>
              <a:t>ніж</a:t>
            </a:r>
            <a:r>
              <a:rPr lang="ru-RU" sz="3200" dirty="0"/>
              <a:t> </a:t>
            </a:r>
            <a:r>
              <a:rPr lang="ru-RU" sz="3200" dirty="0" err="1"/>
              <a:t>маємо</a:t>
            </a:r>
            <a:r>
              <a:rPr lang="ru-RU" sz="3200" dirty="0"/>
              <a:t> зараз.</a:t>
            </a:r>
            <a:br>
              <a:rPr lang="ru-RU" sz="3200" dirty="0"/>
            </a:br>
            <a:r>
              <a:rPr lang="ru-RU" sz="3200" b="1" dirty="0"/>
              <a:t>2.</a:t>
            </a:r>
            <a:r>
              <a:rPr lang="ru-RU" sz="3200" dirty="0"/>
              <a:t> </a:t>
            </a:r>
            <a:r>
              <a:rPr lang="ru-RU" sz="3200" dirty="0" err="1"/>
              <a:t>Щодня</a:t>
            </a:r>
            <a:r>
              <a:rPr lang="ru-RU" sz="3200" dirty="0"/>
              <a:t> </a:t>
            </a:r>
            <a:r>
              <a:rPr lang="ru-RU" sz="3200" dirty="0" err="1"/>
              <a:t>з</a:t>
            </a:r>
            <a:r>
              <a:rPr lang="ru-RU" sz="3200" dirty="0"/>
              <a:t> </a:t>
            </a:r>
            <a:r>
              <a:rPr lang="ru-RU" sz="3200" dirty="0" err="1"/>
              <a:t>поверхні</a:t>
            </a:r>
            <a:r>
              <a:rPr lang="ru-RU" sz="3200" dirty="0"/>
              <a:t> </a:t>
            </a:r>
            <a:r>
              <a:rPr lang="ru-RU" sz="3200" dirty="0" err="1"/>
              <a:t>землі</a:t>
            </a:r>
            <a:r>
              <a:rPr lang="ru-RU" sz="3200" dirty="0"/>
              <a:t> </a:t>
            </a:r>
            <a:r>
              <a:rPr lang="ru-RU" sz="3200" dirty="0" err="1"/>
              <a:t>випаровується</a:t>
            </a:r>
            <a:r>
              <a:rPr lang="ru-RU" sz="3200" dirty="0"/>
              <a:t> 1,000,000,000,000 (</a:t>
            </a:r>
            <a:r>
              <a:rPr lang="ru-RU" sz="3200" dirty="0" err="1"/>
              <a:t>трильйон</a:t>
            </a:r>
            <a:r>
              <a:rPr lang="ru-RU" sz="3200" dirty="0"/>
              <a:t>) тонн води</a:t>
            </a:r>
            <a:br>
              <a:rPr lang="ru-RU" sz="3200" dirty="0"/>
            </a:br>
            <a:r>
              <a:rPr lang="ru-RU" sz="3200" b="1" dirty="0"/>
              <a:t>3</a:t>
            </a:r>
            <a:r>
              <a:rPr lang="ru-RU" sz="3200" dirty="0"/>
              <a:t>. Вода — </a:t>
            </a:r>
            <a:r>
              <a:rPr lang="ru-RU" sz="3200" dirty="0" err="1"/>
              <a:t>єдина</a:t>
            </a:r>
            <a:r>
              <a:rPr lang="ru-RU" sz="3200" dirty="0"/>
              <a:t> </a:t>
            </a:r>
            <a:r>
              <a:rPr lang="ru-RU" sz="3200" dirty="0" err="1"/>
              <a:t>субстанція</a:t>
            </a:r>
            <a:r>
              <a:rPr lang="ru-RU" sz="3200" dirty="0"/>
              <a:t>, яка </a:t>
            </a:r>
            <a:r>
              <a:rPr lang="ru-RU" sz="3200" dirty="0" err="1"/>
              <a:t>зустрічається</a:t>
            </a:r>
            <a:r>
              <a:rPr lang="ru-RU" sz="3200" dirty="0"/>
              <a:t> в </a:t>
            </a:r>
            <a:r>
              <a:rPr lang="ru-RU" sz="3200" dirty="0" err="1"/>
              <a:t>природі</a:t>
            </a:r>
            <a:r>
              <a:rPr lang="ru-RU" sz="3200" dirty="0"/>
              <a:t> </a:t>
            </a:r>
            <a:r>
              <a:rPr lang="ru-RU" sz="3200" dirty="0" err="1"/>
              <a:t>в</a:t>
            </a:r>
            <a:r>
              <a:rPr lang="ru-RU" sz="3200" dirty="0"/>
              <a:t> </a:t>
            </a:r>
            <a:r>
              <a:rPr lang="ru-RU" sz="3200" dirty="0" err="1"/>
              <a:t>трьох</a:t>
            </a:r>
            <a:r>
              <a:rPr lang="ru-RU" sz="3200" dirty="0"/>
              <a:t> формах: </a:t>
            </a:r>
            <a:r>
              <a:rPr lang="ru-RU" sz="3200" dirty="0" err="1"/>
              <a:t>твердій</a:t>
            </a:r>
            <a:r>
              <a:rPr lang="ru-RU" sz="3200" dirty="0"/>
              <a:t> (</a:t>
            </a:r>
            <a:r>
              <a:rPr lang="ru-RU" sz="3200" dirty="0" err="1"/>
              <a:t>лід</a:t>
            </a:r>
            <a:r>
              <a:rPr lang="ru-RU" sz="3200" dirty="0"/>
              <a:t>), </a:t>
            </a:r>
            <a:r>
              <a:rPr lang="ru-RU" sz="3200" dirty="0" err="1"/>
              <a:t>рідкої</a:t>
            </a:r>
            <a:r>
              <a:rPr lang="ru-RU" sz="3200" dirty="0"/>
              <a:t> </a:t>
            </a:r>
            <a:r>
              <a:rPr lang="ru-RU" sz="3200" dirty="0" err="1"/>
              <a:t>і</a:t>
            </a:r>
            <a:r>
              <a:rPr lang="ru-RU" sz="3200" dirty="0"/>
              <a:t> у </a:t>
            </a:r>
            <a:r>
              <a:rPr lang="ru-RU" sz="3200" dirty="0" err="1"/>
              <a:t>вигляді</a:t>
            </a:r>
            <a:r>
              <a:rPr lang="ru-RU" sz="3200" dirty="0"/>
              <a:t> газу.</a:t>
            </a:r>
            <a:br>
              <a:rPr lang="ru-RU" sz="3200" dirty="0"/>
            </a:br>
            <a:r>
              <a:rPr lang="ru-RU" sz="3200" b="1" dirty="0"/>
              <a:t>4.</a:t>
            </a:r>
            <a:r>
              <a:rPr lang="ru-RU" sz="3200" dirty="0"/>
              <a:t> 80% </a:t>
            </a:r>
            <a:r>
              <a:rPr lang="ru-RU" sz="3200" dirty="0" err="1"/>
              <a:t>земної</a:t>
            </a:r>
            <a:r>
              <a:rPr lang="ru-RU" sz="3200" dirty="0"/>
              <a:t> </a:t>
            </a:r>
            <a:r>
              <a:rPr lang="ru-RU" sz="3200" dirty="0" err="1"/>
              <a:t>поверхні</a:t>
            </a:r>
            <a:r>
              <a:rPr lang="ru-RU" sz="3200" dirty="0"/>
              <a:t> </a:t>
            </a:r>
            <a:r>
              <a:rPr lang="ru-RU" sz="3200" dirty="0" err="1"/>
              <a:t>вкриті</a:t>
            </a:r>
            <a:r>
              <a:rPr lang="ru-RU" sz="3200" dirty="0"/>
              <a:t> водою.</a:t>
            </a:r>
            <a:br>
              <a:rPr lang="ru-RU" sz="3200" dirty="0"/>
            </a:b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ovode.ru/wp-content/uploads/images/d21d28a6caa5c073f938fc3034f50b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96752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5. </a:t>
            </a:r>
            <a:r>
              <a:rPr lang="ru-RU" sz="2800" dirty="0"/>
              <a:t>3% води на </a:t>
            </a:r>
            <a:r>
              <a:rPr lang="ru-RU" sz="2800" dirty="0" err="1"/>
              <a:t>землі</a:t>
            </a:r>
            <a:r>
              <a:rPr lang="ru-RU" sz="2800" dirty="0"/>
              <a:t> </a:t>
            </a:r>
            <a:r>
              <a:rPr lang="ru-RU" sz="2800" dirty="0" err="1"/>
              <a:t>прісні</a:t>
            </a:r>
            <a:r>
              <a:rPr lang="ru-RU" sz="2800" dirty="0"/>
              <a:t>; </a:t>
            </a:r>
            <a:r>
              <a:rPr lang="ru-RU" sz="2800" dirty="0" err="1"/>
              <a:t>більша</a:t>
            </a:r>
            <a:r>
              <a:rPr lang="ru-RU" sz="2800" dirty="0"/>
              <a:t> </a:t>
            </a:r>
            <a:r>
              <a:rPr lang="ru-RU" sz="2800" dirty="0" err="1"/>
              <a:t>частина</a:t>
            </a:r>
            <a:r>
              <a:rPr lang="ru-RU" sz="2800" dirty="0"/>
              <a:t> </a:t>
            </a:r>
            <a:r>
              <a:rPr lang="ru-RU" sz="2800" dirty="0" err="1"/>
              <a:t>прісної</a:t>
            </a:r>
            <a:r>
              <a:rPr lang="ru-RU" sz="2800" dirty="0"/>
              <a:t> води </a:t>
            </a:r>
            <a:r>
              <a:rPr lang="ru-RU" sz="2800" dirty="0" err="1"/>
              <a:t>зберігається</a:t>
            </a:r>
            <a:r>
              <a:rPr lang="ru-RU" sz="2800" dirty="0"/>
              <a:t> у замерзлому </a:t>
            </a:r>
            <a:r>
              <a:rPr lang="ru-RU" sz="2800" dirty="0" err="1"/>
              <a:t>стані</a:t>
            </a:r>
            <a:r>
              <a:rPr lang="ru-RU" sz="2800" dirty="0"/>
              <a:t> в </a:t>
            </a:r>
            <a:r>
              <a:rPr lang="ru-RU" sz="2800" dirty="0" err="1"/>
              <a:t>льодовиках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b="1" dirty="0"/>
              <a:t>6.</a:t>
            </a:r>
            <a:r>
              <a:rPr lang="ru-RU" sz="2800" dirty="0"/>
              <a:t> </a:t>
            </a:r>
            <a:r>
              <a:rPr lang="ru-RU" sz="2800" dirty="0" err="1"/>
              <a:t>Середньостатистична</a:t>
            </a:r>
            <a:r>
              <a:rPr lang="ru-RU" sz="2800" dirty="0"/>
              <a:t> </a:t>
            </a:r>
            <a:r>
              <a:rPr lang="ru-RU" sz="2800" dirty="0" err="1"/>
              <a:t>людина</a:t>
            </a:r>
            <a:r>
              <a:rPr lang="ru-RU" sz="2800" dirty="0"/>
              <a:t> </a:t>
            </a:r>
            <a:r>
              <a:rPr lang="ru-RU" sz="2800" dirty="0" err="1"/>
              <a:t>складається</a:t>
            </a:r>
            <a:r>
              <a:rPr lang="ru-RU" sz="2800" dirty="0"/>
              <a:t> </a:t>
            </a:r>
            <a:r>
              <a:rPr lang="ru-RU" sz="2800" dirty="0" err="1"/>
              <a:t>з</a:t>
            </a:r>
            <a:r>
              <a:rPr lang="ru-RU" sz="2800" dirty="0"/>
              <a:t> води на 50-80%. </a:t>
            </a:r>
            <a:r>
              <a:rPr lang="ru-RU" sz="2800" dirty="0" err="1"/>
              <a:t>Ембріон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r>
              <a:rPr lang="ru-RU" sz="2800" dirty="0"/>
              <a:t> </a:t>
            </a:r>
            <a:r>
              <a:rPr lang="ru-RU" sz="2800" dirty="0" err="1"/>
              <a:t>складається</a:t>
            </a:r>
            <a:r>
              <a:rPr lang="ru-RU" sz="2800" dirty="0"/>
              <a:t> </a:t>
            </a:r>
            <a:r>
              <a:rPr lang="ru-RU" sz="2800" dirty="0" err="1"/>
              <a:t>з</a:t>
            </a:r>
            <a:r>
              <a:rPr lang="ru-RU" sz="2800" dirty="0"/>
              <a:t> води на 95%, </a:t>
            </a:r>
            <a:r>
              <a:rPr lang="ru-RU" sz="2800" dirty="0" err="1"/>
              <a:t>дитина</a:t>
            </a:r>
            <a:r>
              <a:rPr lang="ru-RU" sz="2800" dirty="0"/>
              <a:t> на 70-80%, а доросла </a:t>
            </a:r>
            <a:r>
              <a:rPr lang="ru-RU" sz="2800" dirty="0" err="1"/>
              <a:t>людина</a:t>
            </a:r>
            <a:r>
              <a:rPr lang="ru-RU" sz="2800" dirty="0"/>
              <a:t> на 50-70%, </a:t>
            </a:r>
            <a:r>
              <a:rPr lang="ru-RU" sz="2800" dirty="0" err="1"/>
              <a:t>тобто</a:t>
            </a:r>
            <a:r>
              <a:rPr lang="ru-RU" sz="2800" dirty="0"/>
              <a:t> </a:t>
            </a:r>
            <a:r>
              <a:rPr lang="ru-RU" sz="2800" dirty="0" err="1"/>
              <a:t>з</a:t>
            </a:r>
            <a:r>
              <a:rPr lang="ru-RU" sz="2800" dirty="0"/>
              <a:t> </a:t>
            </a:r>
            <a:r>
              <a:rPr lang="ru-RU" sz="2800" dirty="0" err="1"/>
              <a:t>віком</a:t>
            </a:r>
            <a:r>
              <a:rPr lang="ru-RU" sz="2800" dirty="0"/>
              <a:t> </a:t>
            </a:r>
            <a:r>
              <a:rPr lang="ru-RU" sz="2800" dirty="0" err="1"/>
              <a:t>людина</a:t>
            </a:r>
            <a:r>
              <a:rPr lang="ru-RU" sz="2800" dirty="0"/>
              <a:t> </a:t>
            </a:r>
            <a:r>
              <a:rPr lang="ru-RU" sz="2800" dirty="0" err="1"/>
              <a:t>всихає</a:t>
            </a:r>
            <a:r>
              <a:rPr lang="ru-RU" sz="2800" dirty="0"/>
              <a:t>, </a:t>
            </a:r>
            <a:r>
              <a:rPr lang="ru-RU" sz="2800" dirty="0" err="1"/>
              <a:t>організм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r>
              <a:rPr lang="ru-RU" sz="2800" dirty="0"/>
              <a:t> </a:t>
            </a:r>
            <a:r>
              <a:rPr lang="ru-RU" sz="2800" dirty="0" err="1"/>
              <a:t>зашлаковується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разом </a:t>
            </a:r>
            <a:r>
              <a:rPr lang="ru-RU" sz="2800" dirty="0" err="1"/>
              <a:t>зі</a:t>
            </a:r>
            <a:r>
              <a:rPr lang="ru-RU" sz="2800" dirty="0"/>
              <a:t> </a:t>
            </a:r>
            <a:r>
              <a:rPr lang="ru-RU" sz="2800" dirty="0" err="1"/>
              <a:t>зменшенням</a:t>
            </a:r>
            <a:r>
              <a:rPr lang="ru-RU" sz="2800" dirty="0"/>
              <a:t> </a:t>
            </a:r>
            <a:r>
              <a:rPr lang="ru-RU" sz="2800" dirty="0" err="1"/>
              <a:t>частки</a:t>
            </a:r>
            <a:r>
              <a:rPr lang="ru-RU" sz="2800" dirty="0"/>
              <a:t> води в </a:t>
            </a:r>
            <a:r>
              <a:rPr lang="ru-RU" sz="2800" dirty="0" err="1"/>
              <a:t>організмі</a:t>
            </a:r>
            <a:r>
              <a:rPr lang="ru-RU" sz="2800" dirty="0"/>
              <a:t> </a:t>
            </a:r>
            <a:r>
              <a:rPr lang="ru-RU" sz="2800" dirty="0" err="1"/>
              <a:t>приходять</a:t>
            </a:r>
            <a:r>
              <a:rPr lang="ru-RU" sz="2800" dirty="0"/>
              <a:t> </a:t>
            </a:r>
            <a:r>
              <a:rPr lang="ru-RU" sz="2800" dirty="0" err="1"/>
              <a:t>хвороби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старість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b="1" dirty="0"/>
              <a:t>7.</a:t>
            </a:r>
            <a:r>
              <a:rPr lang="ru-RU" sz="2800" dirty="0"/>
              <a:t> Кров </a:t>
            </a:r>
            <a:r>
              <a:rPr lang="ru-RU" sz="2800" dirty="0" err="1"/>
              <a:t>людини</a:t>
            </a:r>
            <a:r>
              <a:rPr lang="ru-RU" sz="2800" dirty="0"/>
              <a:t> на 83% </a:t>
            </a:r>
            <a:r>
              <a:rPr lang="ru-RU" sz="2800" dirty="0" err="1"/>
              <a:t>складається</a:t>
            </a:r>
            <a:r>
              <a:rPr lang="ru-RU" sz="2800" dirty="0"/>
              <a:t> </a:t>
            </a:r>
            <a:r>
              <a:rPr lang="ru-RU" sz="2800" dirty="0" err="1"/>
              <a:t>з</a:t>
            </a:r>
            <a:r>
              <a:rPr lang="ru-RU" sz="2800" dirty="0"/>
              <a:t> води.</a:t>
            </a:r>
            <a:br>
              <a:rPr lang="ru-RU" sz="2800" dirty="0"/>
            </a:br>
            <a:r>
              <a:rPr lang="ru-RU" sz="2800" b="1" dirty="0"/>
              <a:t>8.</a:t>
            </a:r>
            <a:r>
              <a:rPr lang="ru-RU" sz="2800" dirty="0"/>
              <a:t> Кавун на 93% </a:t>
            </a:r>
            <a:r>
              <a:rPr lang="ru-RU" sz="2800" dirty="0" err="1"/>
              <a:t>складається</a:t>
            </a:r>
            <a:r>
              <a:rPr lang="ru-RU" sz="2800" dirty="0"/>
              <a:t> </a:t>
            </a:r>
            <a:r>
              <a:rPr lang="ru-RU" sz="2800" dirty="0" err="1"/>
              <a:t>з</a:t>
            </a:r>
            <a:r>
              <a:rPr lang="ru-RU" sz="2800" dirty="0"/>
              <a:t> води.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96752"/>
            <a:ext cx="90364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9</a:t>
            </a:r>
            <a:r>
              <a:rPr lang="ru-RU" sz="2800" dirty="0"/>
              <a:t>. У </a:t>
            </a:r>
            <a:r>
              <a:rPr lang="ru-RU" sz="2800" dirty="0" err="1"/>
              <a:t>найглибшій</a:t>
            </a:r>
            <a:r>
              <a:rPr lang="ru-RU" sz="2800" dirty="0"/>
              <a:t> </a:t>
            </a:r>
            <a:r>
              <a:rPr lang="ru-RU" sz="2800" dirty="0" err="1"/>
              <a:t>точці</a:t>
            </a:r>
            <a:r>
              <a:rPr lang="ru-RU" sz="2800" dirty="0"/>
              <a:t> </a:t>
            </a:r>
            <a:r>
              <a:rPr lang="ru-RU" sz="2800" dirty="0" err="1"/>
              <a:t>світового</a:t>
            </a:r>
            <a:r>
              <a:rPr lang="ru-RU" sz="2800" dirty="0"/>
              <a:t> океану (</a:t>
            </a:r>
            <a:r>
              <a:rPr lang="ru-RU" sz="2800" dirty="0" err="1"/>
              <a:t>Маріанський</a:t>
            </a:r>
            <a:r>
              <a:rPr lang="ru-RU" sz="2800" dirty="0"/>
              <a:t> </a:t>
            </a:r>
            <a:r>
              <a:rPr lang="ru-RU" sz="2800" dirty="0" err="1"/>
              <a:t>жолоб</a:t>
            </a:r>
            <a:r>
              <a:rPr lang="ru-RU" sz="2800" dirty="0"/>
              <a:t>, 11034 м.) </a:t>
            </a:r>
            <a:r>
              <a:rPr lang="ru-RU" sz="2800" dirty="0" err="1"/>
              <a:t>кинутій</a:t>
            </a:r>
            <a:r>
              <a:rPr lang="ru-RU" sz="2800" dirty="0"/>
              <a:t> у воду </a:t>
            </a:r>
            <a:r>
              <a:rPr lang="ru-RU" sz="2800" dirty="0" err="1"/>
              <a:t>залізній</a:t>
            </a:r>
            <a:r>
              <a:rPr lang="ru-RU" sz="2800" dirty="0"/>
              <a:t> </a:t>
            </a:r>
            <a:r>
              <a:rPr lang="ru-RU" sz="2800" dirty="0" err="1"/>
              <a:t>кульці</a:t>
            </a:r>
            <a:r>
              <a:rPr lang="ru-RU" sz="2800" dirty="0"/>
              <a:t> </a:t>
            </a:r>
            <a:r>
              <a:rPr lang="ru-RU" sz="2800" dirty="0" err="1"/>
              <a:t>потрібно</a:t>
            </a:r>
            <a:r>
              <a:rPr lang="ru-RU" sz="2800" dirty="0"/>
              <a:t> </a:t>
            </a:r>
            <a:r>
              <a:rPr lang="ru-RU" sz="2800" dirty="0" err="1"/>
              <a:t>більше</a:t>
            </a:r>
            <a:r>
              <a:rPr lang="ru-RU" sz="2800" dirty="0"/>
              <a:t> </a:t>
            </a:r>
            <a:r>
              <a:rPr lang="ru-RU" sz="2800" dirty="0" err="1"/>
              <a:t>години</a:t>
            </a:r>
            <a:r>
              <a:rPr lang="ru-RU" sz="2800" dirty="0"/>
              <a:t>,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досягти</a:t>
            </a:r>
            <a:r>
              <a:rPr lang="ru-RU" sz="2800" dirty="0"/>
              <a:t> </a:t>
            </a:r>
            <a:r>
              <a:rPr lang="ru-RU" sz="2800" dirty="0" err="1"/>
              <a:t>океанського</a:t>
            </a:r>
            <a:r>
              <a:rPr lang="ru-RU" sz="2800" dirty="0"/>
              <a:t> дна.</a:t>
            </a:r>
            <a:br>
              <a:rPr lang="ru-RU" sz="2800" dirty="0"/>
            </a:br>
            <a:r>
              <a:rPr lang="ru-RU" sz="2800" b="1" dirty="0"/>
              <a:t>10. </a:t>
            </a:r>
            <a:r>
              <a:rPr lang="ru-RU" sz="2800" dirty="0"/>
              <a:t>Недалеко </a:t>
            </a:r>
            <a:r>
              <a:rPr lang="ru-RU" sz="2800" dirty="0" err="1"/>
              <a:t>від</a:t>
            </a:r>
            <a:r>
              <a:rPr lang="ru-RU" sz="2800" dirty="0"/>
              <a:t> села </a:t>
            </a:r>
            <a:r>
              <a:rPr lang="ru-RU" sz="2800" dirty="0" err="1"/>
              <a:t>Кергалан</a:t>
            </a:r>
            <a:r>
              <a:rPr lang="ru-RU" sz="2800" dirty="0"/>
              <a:t> в </a:t>
            </a:r>
            <a:r>
              <a:rPr lang="ru-RU" sz="2800" dirty="0" err="1"/>
              <a:t>Азербайджані</a:t>
            </a:r>
            <a:r>
              <a:rPr lang="ru-RU" sz="2800" dirty="0"/>
              <a:t> </a:t>
            </a:r>
            <a:r>
              <a:rPr lang="ru-RU" sz="2800" dirty="0" err="1"/>
              <a:t>є</a:t>
            </a:r>
            <a:r>
              <a:rPr lang="ru-RU" sz="2800" dirty="0"/>
              <a:t> горюча вода.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сірника</a:t>
            </a:r>
            <a:r>
              <a:rPr lang="ru-RU" sz="2800" dirty="0"/>
              <a:t> вода </a:t>
            </a:r>
            <a:r>
              <a:rPr lang="ru-RU" sz="2800" dirty="0" err="1"/>
              <a:t>спалахує</a:t>
            </a:r>
            <a:r>
              <a:rPr lang="ru-RU" sz="2800" dirty="0"/>
              <a:t> </a:t>
            </a:r>
            <a:r>
              <a:rPr lang="ru-RU" sz="2800" dirty="0" err="1"/>
              <a:t>блакитним</a:t>
            </a:r>
            <a:r>
              <a:rPr lang="ru-RU" sz="2800" dirty="0"/>
              <a:t> </a:t>
            </a:r>
            <a:r>
              <a:rPr lang="ru-RU" sz="2800" dirty="0" err="1"/>
              <a:t>полум'ям</a:t>
            </a:r>
            <a:r>
              <a:rPr lang="ru-RU" sz="2800" dirty="0"/>
              <a:t> через </a:t>
            </a:r>
            <a:r>
              <a:rPr lang="ru-RU" sz="2800" dirty="0" err="1"/>
              <a:t>наявність</a:t>
            </a:r>
            <a:r>
              <a:rPr lang="ru-RU" sz="2800" dirty="0"/>
              <a:t> у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складі</a:t>
            </a:r>
            <a:r>
              <a:rPr lang="ru-RU" sz="2800" dirty="0"/>
              <a:t> метану.</a:t>
            </a:r>
            <a:br>
              <a:rPr lang="ru-RU" sz="2800" dirty="0"/>
            </a:br>
            <a:r>
              <a:rPr lang="ru-RU" sz="2800" b="1" dirty="0"/>
              <a:t>11.</a:t>
            </a:r>
            <a:r>
              <a:rPr lang="ru-RU" sz="2800" dirty="0"/>
              <a:t> </a:t>
            </a:r>
            <a:r>
              <a:rPr lang="ru-RU" sz="2800" dirty="0" err="1"/>
              <a:t>Забруднені</a:t>
            </a:r>
            <a:r>
              <a:rPr lang="ru-RU" sz="2800" dirty="0"/>
              <a:t> </a:t>
            </a:r>
            <a:r>
              <a:rPr lang="ru-RU" sz="2800" dirty="0" err="1"/>
              <a:t>підземні</a:t>
            </a:r>
            <a:r>
              <a:rPr lang="ru-RU" sz="2800" dirty="0"/>
              <a:t> води </a:t>
            </a:r>
            <a:r>
              <a:rPr lang="ru-RU" sz="2800" dirty="0" err="1"/>
              <a:t>очищаються</a:t>
            </a:r>
            <a:r>
              <a:rPr lang="ru-RU" sz="2800" dirty="0"/>
              <a:t> </a:t>
            </a:r>
            <a:r>
              <a:rPr lang="ru-RU" sz="2800" dirty="0" err="1"/>
              <a:t>протягом</a:t>
            </a:r>
            <a:r>
              <a:rPr lang="ru-RU" sz="2800" dirty="0"/>
              <a:t> </a:t>
            </a:r>
            <a:r>
              <a:rPr lang="ru-RU" sz="2800" dirty="0" err="1"/>
              <a:t>декількох</a:t>
            </a:r>
            <a:r>
              <a:rPr lang="ru-RU" sz="2800" dirty="0"/>
              <a:t> </a:t>
            </a:r>
            <a:r>
              <a:rPr lang="ru-RU" sz="2800" dirty="0" err="1"/>
              <a:t>тисячоліть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b="1" dirty="0"/>
              <a:t>12.</a:t>
            </a:r>
            <a:r>
              <a:rPr lang="ru-RU" sz="2800" dirty="0"/>
              <a:t> Людина </a:t>
            </a:r>
            <a:r>
              <a:rPr lang="ru-RU" sz="2800" dirty="0" err="1"/>
              <a:t>може</a:t>
            </a:r>
            <a:r>
              <a:rPr lang="ru-RU" sz="2800" dirty="0"/>
              <a:t> </a:t>
            </a:r>
            <a:r>
              <a:rPr lang="ru-RU" sz="2800" dirty="0" err="1"/>
              <a:t>обходитися</a:t>
            </a:r>
            <a:r>
              <a:rPr lang="ru-RU" sz="2800" dirty="0"/>
              <a:t> 30 </a:t>
            </a:r>
            <a:r>
              <a:rPr lang="ru-RU" sz="2800" dirty="0" err="1"/>
              <a:t>діб</a:t>
            </a:r>
            <a:r>
              <a:rPr lang="ru-RU" sz="2800" dirty="0"/>
              <a:t> без </a:t>
            </a:r>
            <a:r>
              <a:rPr lang="ru-RU" sz="2800" dirty="0" err="1"/>
              <a:t>їжі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менше</a:t>
            </a:r>
            <a:r>
              <a:rPr lang="ru-RU" sz="2800" dirty="0"/>
              <a:t> </a:t>
            </a:r>
            <a:r>
              <a:rPr lang="ru-RU" sz="2800" dirty="0" err="1"/>
              <a:t>тижня</a:t>
            </a:r>
            <a:r>
              <a:rPr lang="ru-RU" sz="2800" dirty="0"/>
              <a:t> </a:t>
            </a:r>
            <a:r>
              <a:rPr lang="ru-RU" sz="2800" dirty="0" err="1"/>
              <a:t>без</a:t>
            </a:r>
            <a:r>
              <a:rPr lang="ru-RU" sz="2800" dirty="0"/>
              <a:t> води.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aqua-td.com/uploads/articles/109_1_m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4745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13.</a:t>
            </a:r>
            <a:r>
              <a:rPr lang="ru-RU" sz="2800" dirty="0" smtClean="0"/>
              <a:t> У </a:t>
            </a:r>
            <a:r>
              <a:rPr lang="ru-RU" sz="2800" dirty="0" err="1" smtClean="0"/>
              <a:t>склянці</a:t>
            </a:r>
            <a:r>
              <a:rPr lang="ru-RU" sz="2800" dirty="0" smtClean="0"/>
              <a:t> води </a:t>
            </a:r>
            <a:r>
              <a:rPr lang="ru-RU" sz="2800" dirty="0" err="1" smtClean="0"/>
              <a:t>міститься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близько</a:t>
            </a:r>
            <a:r>
              <a:rPr lang="ru-RU" sz="2800" dirty="0" smtClean="0"/>
              <a:t> 8,000,000,000,000,000,000,000,000 (8 </a:t>
            </a:r>
            <a:r>
              <a:rPr lang="ru-RU" sz="2800" dirty="0" err="1" smtClean="0"/>
              <a:t>септіліонов</a:t>
            </a:r>
            <a:r>
              <a:rPr lang="ru-RU" sz="2800" dirty="0" smtClean="0"/>
              <a:t>) молекул.</a:t>
            </a:r>
          </a:p>
          <a:p>
            <a:r>
              <a:rPr lang="ru-RU" sz="2800" b="1" dirty="0" smtClean="0"/>
              <a:t>14. </a:t>
            </a:r>
            <a:r>
              <a:rPr lang="ru-RU" sz="2800" dirty="0" smtClean="0"/>
              <a:t>Вода —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основний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розчинник</a:t>
            </a:r>
            <a:r>
              <a:rPr lang="ru-RU" sz="2800" dirty="0" smtClean="0"/>
              <a:t> в </a:t>
            </a:r>
            <a:r>
              <a:rPr lang="ru-RU" sz="2800" dirty="0" err="1" smtClean="0"/>
              <a:t>людському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організмі</a:t>
            </a:r>
            <a:r>
              <a:rPr lang="ru-RU" sz="2800" dirty="0" smtClean="0"/>
              <a:t>. З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допомогою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переносяться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всі</a:t>
            </a:r>
            <a:r>
              <a:rPr lang="ru-RU" sz="2800" dirty="0" smtClean="0"/>
              <a:t> </a:t>
            </a:r>
            <a:r>
              <a:rPr lang="ru-RU" sz="2800" dirty="0" err="1" smtClean="0"/>
              <a:t>корисні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речовини</a:t>
            </a:r>
            <a:r>
              <a:rPr lang="ru-RU" sz="2800" dirty="0" smtClean="0"/>
              <a:t>, вона ж </a:t>
            </a:r>
            <a:r>
              <a:rPr lang="ru-RU" sz="2800" dirty="0" err="1" smtClean="0"/>
              <a:t>виводить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організму</a:t>
            </a:r>
            <a:r>
              <a:rPr lang="ru-RU" sz="2800" dirty="0" smtClean="0"/>
              <a:t> шлаки та </a:t>
            </a:r>
            <a:r>
              <a:rPr lang="ru-RU" sz="2800" dirty="0" err="1" smtClean="0"/>
              <a:t>шкідливі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речовини</a:t>
            </a:r>
            <a:r>
              <a:rPr lang="ru-RU" sz="2800" dirty="0" smtClean="0"/>
              <a:t>. У </a:t>
            </a:r>
            <a:r>
              <a:rPr lang="ru-RU" sz="2800" dirty="0" err="1" smtClean="0"/>
              <a:t>водних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розчинах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відбуваються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всі</a:t>
            </a:r>
            <a:r>
              <a:rPr lang="ru-RU" sz="2800" dirty="0" smtClean="0"/>
              <a:t> </a:t>
            </a:r>
            <a:r>
              <a:rPr lang="ru-RU" sz="2800" dirty="0" err="1" smtClean="0"/>
              <a:t>хімічні</a:t>
            </a:r>
            <a:r>
              <a:rPr lang="ru-RU" sz="2800" dirty="0" smtClean="0"/>
              <a:t> </a:t>
            </a:r>
            <a:r>
              <a:rPr lang="ru-RU" sz="2800" dirty="0" err="1" smtClean="0"/>
              <a:t>реакції</a:t>
            </a:r>
            <a:r>
              <a:rPr lang="ru-RU" sz="2800" dirty="0" smtClean="0"/>
              <a:t> в </a:t>
            </a:r>
            <a:r>
              <a:rPr lang="ru-RU" sz="2800" dirty="0" err="1" smtClean="0"/>
              <a:t>нашому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організмі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.happy-giraffe.ru/thumbs/700x700/51999/f811352aaf5a6139623f2a428d2ba1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</TotalTime>
  <Words>169</Words>
  <Application>Microsoft Office PowerPoint</Application>
  <PresentationFormat>Экран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Цікаві факти про воду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Цікаві факти про воду</dc:title>
  <dc:creator>Katya</dc:creator>
  <cp:lastModifiedBy>Katya</cp:lastModifiedBy>
  <cp:revision>2</cp:revision>
  <dcterms:created xsi:type="dcterms:W3CDTF">2013-10-03T17:06:01Z</dcterms:created>
  <dcterms:modified xsi:type="dcterms:W3CDTF">2013-10-03T17:24:18Z</dcterms:modified>
</cp:coreProperties>
</file>