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F5146-3F4A-412A-AC44-3C25FFBEC1EB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86A6C-4C7E-4AF1-A3EF-5E4DDFC0F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30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6A6C-4C7E-4AF1-A3EF-5E4DDFC0FED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Хімія давнини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6A6C-4C7E-4AF1-A3EF-5E4DDFC0FED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Алхімічний</a:t>
            </a:r>
            <a:r>
              <a:rPr lang="uk-UA" sz="1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період: </a:t>
            </a:r>
            <a:r>
              <a:rPr lang="en-US" sz="1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III–XVII </a:t>
            </a:r>
            <a:r>
              <a:rPr lang="uk-UA" sz="12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6A6C-4C7E-4AF1-A3EF-5E4DDFC0FED4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b="1" i="1" dirty="0" smtClean="0">
                <a:solidFill>
                  <a:schemeClr val="bg2">
                    <a:lumMod val="50000"/>
                  </a:schemeClr>
                </a:solidFill>
              </a:rPr>
              <a:t>Зародження сучасної хімії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6A6C-4C7E-4AF1-A3EF-5E4DDFC0FED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err="1" smtClean="0">
                <a:solidFill>
                  <a:schemeClr val="bg2">
                    <a:lumMod val="50000"/>
                  </a:schemeClr>
                </a:solidFill>
              </a:rPr>
              <a:t>Хімічна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bg2">
                    <a:lumMod val="50000"/>
                  </a:schemeClr>
                </a:solidFill>
              </a:rPr>
              <a:t>революція</a:t>
            </a:r>
            <a:r>
              <a:rPr lang="uk-UA" sz="1200" b="1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1200" b="1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6A6C-4C7E-4AF1-A3EF-5E4DDFC0FED4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dirty="0" smtClean="0">
                <a:solidFill>
                  <a:schemeClr val="bg2">
                    <a:lumMod val="50000"/>
                  </a:schemeClr>
                </a:solidFill>
              </a:rPr>
              <a:t>XIX</a:t>
            </a:r>
            <a:r>
              <a:rPr lang="uk-UA" sz="1200" b="1" i="1" dirty="0" smtClean="0">
                <a:solidFill>
                  <a:schemeClr val="bg2">
                    <a:lumMod val="50000"/>
                  </a:schemeClr>
                </a:solidFill>
              </a:rPr>
              <a:t> століття</a:t>
            </a:r>
            <a:br>
              <a:rPr lang="uk-UA" sz="1200" b="1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6A6C-4C7E-4AF1-A3EF-5E4DDFC0FED4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dirty="0" smtClean="0">
                <a:solidFill>
                  <a:schemeClr val="bg2">
                    <a:lumMod val="50000"/>
                  </a:schemeClr>
                </a:solidFill>
              </a:rPr>
              <a:t>XX</a:t>
            </a:r>
            <a:r>
              <a:rPr lang="uk-UA" sz="1200" b="1" i="1" dirty="0" smtClean="0">
                <a:solidFill>
                  <a:schemeClr val="bg2">
                    <a:lumMod val="50000"/>
                  </a:schemeClr>
                </a:solidFill>
              </a:rPr>
              <a:t> століття</a:t>
            </a:r>
            <a:r>
              <a:rPr lang="uk-UA" sz="1400" b="1" i="1" dirty="0" smtClean="0">
                <a:solidFill>
                  <a:schemeClr val="bg1"/>
                </a:solidFill>
              </a:rPr>
              <a:t/>
            </a:r>
            <a:br>
              <a:rPr lang="uk-UA" sz="1400" b="1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6A6C-4C7E-4AF1-A3EF-5E4DDFC0FED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785926"/>
            <a:ext cx="7406640" cy="1472184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7651576" cy="25499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лава\Desktop\Химия\himiya+15385912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86056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Історія хімії — це тільки частина культури людства, оскільки виникнення хімії пов'язане з розвитком цивілізації. Історія становлення і розвитку хімії віддзеркалює зміни матеріальної та духовної культури залежно від розвитку економіки, політики, суспільних </a:t>
            </a:r>
            <a:r>
              <a:rPr lang="uk-UA" sz="2400" b="1" dirty="0" err="1" smtClean="0">
                <a:solidFill>
                  <a:schemeClr val="bg1"/>
                </a:solidFill>
              </a:rPr>
              <a:t>вiдносин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852936"/>
            <a:ext cx="60722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Розвиток хімії можна розділити на 6 етапів: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bg1"/>
                </a:solidFill>
              </a:rPr>
              <a:t>Хімія давнини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bg1"/>
                </a:solidFill>
              </a:rPr>
              <a:t>Алхімічний період: </a:t>
            </a:r>
            <a:r>
              <a:rPr lang="en-US" sz="2800" b="1" i="1" dirty="0" smtClean="0">
                <a:solidFill>
                  <a:schemeClr val="bg1"/>
                </a:solidFill>
              </a:rPr>
              <a:t>III–XVII </a:t>
            </a:r>
            <a:r>
              <a:rPr lang="uk-UA" sz="2800" b="1" i="1" dirty="0" err="1" smtClean="0">
                <a:solidFill>
                  <a:schemeClr val="bg1"/>
                </a:solidFill>
              </a:rPr>
              <a:t>ст</a:t>
            </a:r>
            <a:endParaRPr lang="uk-UA" sz="2800" b="1" i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bg1"/>
                </a:solidFill>
              </a:rPr>
              <a:t>Зародження сучасної хімії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</a:rPr>
              <a:t>XVIII</a:t>
            </a:r>
            <a:r>
              <a:rPr lang="uk-UA" sz="2800" b="1" i="1" dirty="0" smtClean="0">
                <a:solidFill>
                  <a:schemeClr val="bg1"/>
                </a:solidFill>
              </a:rPr>
              <a:t> століття. </a:t>
            </a:r>
            <a:r>
              <a:rPr lang="ru-RU" sz="2800" b="1" dirty="0" err="1" smtClean="0">
                <a:solidFill>
                  <a:schemeClr val="bg1"/>
                </a:solidFill>
              </a:rPr>
              <a:t>Хімічна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революція</a:t>
            </a:r>
            <a:endParaRPr lang="uk-UA" sz="2800" b="1" i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</a:rPr>
              <a:t>XIX</a:t>
            </a:r>
            <a:r>
              <a:rPr lang="uk-UA" sz="2800" b="1" i="1" dirty="0" smtClean="0">
                <a:solidFill>
                  <a:schemeClr val="bg1"/>
                </a:solidFill>
              </a:rPr>
              <a:t> століття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 smtClean="0">
                <a:solidFill>
                  <a:schemeClr val="bg1"/>
                </a:solidFill>
              </a:rPr>
              <a:t>XX</a:t>
            </a:r>
            <a:r>
              <a:rPr lang="uk-UA" sz="2800" b="1" i="1" dirty="0" smtClean="0">
                <a:solidFill>
                  <a:schemeClr val="bg1"/>
                </a:solidFill>
              </a:rPr>
              <a:t> століття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98080" cy="642918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Хімія давнини</a:t>
            </a:r>
            <a:endParaRPr lang="ru-RU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928670"/>
            <a:ext cx="4788024" cy="5572164"/>
          </a:xfrm>
        </p:spPr>
      </p:pic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179512" y="928670"/>
            <a:ext cx="4104456" cy="5500726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У Давньому Єгипті були широко розвинуті хімічні ремесла. Єгиптяни вміли дубити шкіру, добувати з рослин лікарські й духмяні речовини, різноманітні барвники, виготовляти керамічні вироби.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57148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Алхімічний</a:t>
            </a:r>
            <a:r>
              <a:rPr lang="uk-UA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період: 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III–XVII </a:t>
            </a:r>
            <a:r>
              <a:rPr lang="uk-UA" sz="36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ст</a:t>
            </a:r>
            <a:endParaRPr lang="ru-RU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536504" cy="3222120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хімія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значного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в </a:t>
            </a:r>
            <a:r>
              <a:rPr lang="ru-RU" dirty="0" err="1" smtClean="0"/>
              <a:t>арабів</a:t>
            </a:r>
            <a:r>
              <a:rPr lang="ru-RU" dirty="0" smtClean="0"/>
              <a:t>. </a:t>
            </a:r>
            <a:r>
              <a:rPr lang="ru-RU" dirty="0" err="1" smtClean="0"/>
              <a:t>Араби</a:t>
            </a:r>
            <a:r>
              <a:rPr lang="ru-RU" dirty="0" smtClean="0"/>
              <a:t> почали </a:t>
            </a:r>
            <a:r>
              <a:rPr lang="ru-RU" dirty="0" err="1" smtClean="0"/>
              <a:t>називати</a:t>
            </a:r>
            <a:r>
              <a:rPr lang="ru-RU" dirty="0" smtClean="0"/>
              <a:t> </a:t>
            </a:r>
            <a:r>
              <a:rPr lang="ru-RU" dirty="0" err="1" smtClean="0"/>
              <a:t>хімію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алхімією</a:t>
            </a:r>
            <a:r>
              <a:rPr lang="ru-RU" dirty="0" smtClean="0"/>
              <a:t>.   </a:t>
            </a:r>
          </a:p>
        </p:txBody>
      </p:sp>
      <p:pic>
        <p:nvPicPr>
          <p:cNvPr id="7" name="Содержимое 6" descr="chemistry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120819"/>
            <a:ext cx="4357686" cy="50228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440036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solidFill>
                  <a:schemeClr val="bg2">
                    <a:lumMod val="50000"/>
                  </a:schemeClr>
                </a:solidFill>
              </a:rPr>
              <a:t>Зародження сучасної хімії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500018"/>
            <a:ext cx="4263304" cy="635798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Протягом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16 ст.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подвоїлося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виробництво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золота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дев'ять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разів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зросло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виробництво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срібла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uk-UA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2296" indent="0"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З'являються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численні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виробничі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лабораторії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передусім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металургійні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82296" indent="0">
              <a:buNone/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Почали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вважати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основне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завдання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алхімії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пошуки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способів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отримання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золота, 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виготовлення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лікарських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засобів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sz="2000" b="1" u="sng" dirty="0" smtClean="0">
              <a:solidFill>
                <a:srgbClr val="FF0000"/>
              </a:solidFill>
            </a:endParaRPr>
          </a:p>
        </p:txBody>
      </p:sp>
      <p:pic>
        <p:nvPicPr>
          <p:cNvPr id="2049" name="Picture 1" descr="C:\Users\Слава\Desktop\Химия\1352706091_him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71480"/>
            <a:ext cx="4548188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92867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</a:rPr>
              <a:t>Хімічна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</a:rPr>
              <a:t>революція</a:t>
            </a:r>
            <a:r>
              <a:rPr lang="uk-UA" sz="3600" b="1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3600" b="1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500042"/>
            <a:ext cx="4475908" cy="607223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Значну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роль в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розвитку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хімії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18-го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століття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відіграв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Михайло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Ломоносов.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 1756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він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провів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досліди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випалювання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металів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закритій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посудині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довели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збереження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речовини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при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хімічних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реакціях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ролі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повітря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процесах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горіння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Пружність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газів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він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пояснював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рухом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часток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82296" indent="0">
              <a:buNone/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портрет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857232"/>
            <a:ext cx="4053425" cy="5701701"/>
          </a:xfrm>
        </p:spPr>
      </p:pic>
      <p:sp>
        <p:nvSpPr>
          <p:cNvPr id="8" name="Прямоугольник 7"/>
          <p:cNvSpPr/>
          <p:nvPr/>
        </p:nvSpPr>
        <p:spPr>
          <a:xfrm>
            <a:off x="5214942" y="500042"/>
            <a:ext cx="3534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Михайло Ломоносов (1711–1765)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785794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</a:rPr>
              <a:t>XIX</a:t>
            </a:r>
            <a:r>
              <a:rPr lang="uk-UA" sz="3600" b="1" i="1" dirty="0" smtClean="0">
                <a:solidFill>
                  <a:schemeClr val="bg2">
                    <a:lumMod val="50000"/>
                  </a:schemeClr>
                </a:solidFill>
              </a:rPr>
              <a:t> століття</a:t>
            </a:r>
            <a:br>
              <a:rPr lang="uk-UA" sz="3600" b="1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28670"/>
            <a:ext cx="3888432" cy="5668682"/>
          </a:xfrm>
        </p:spPr>
        <p:txBody>
          <a:bodyPr>
            <a:normAutofit/>
          </a:bodyPr>
          <a:lstStyle/>
          <a:p>
            <a:r>
              <a:rPr lang="ru-RU" b="1" dirty="0" smtClean="0"/>
              <a:t>У 1869 </a:t>
            </a:r>
            <a:r>
              <a:rPr lang="ru-RU" b="1" dirty="0" err="1" smtClean="0"/>
              <a:t>російський</a:t>
            </a:r>
            <a:r>
              <a:rPr lang="ru-RU" b="1" dirty="0" smtClean="0"/>
              <a:t> </a:t>
            </a:r>
            <a:r>
              <a:rPr lang="ru-RU" b="1" dirty="0" err="1" smtClean="0"/>
              <a:t>хімік</a:t>
            </a:r>
            <a:r>
              <a:rPr lang="ru-RU" b="1" dirty="0" smtClean="0"/>
              <a:t>  </a:t>
            </a:r>
            <a:r>
              <a:rPr lang="ru-RU" b="1" dirty="0" err="1" smtClean="0"/>
              <a:t>Дмитро</a:t>
            </a:r>
            <a:r>
              <a:rPr lang="ru-RU" b="1" dirty="0" smtClean="0"/>
              <a:t> </a:t>
            </a:r>
            <a:r>
              <a:rPr lang="ru-RU" b="1" dirty="0" err="1" smtClean="0"/>
              <a:t>Менделєєв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присутнім</a:t>
            </a:r>
            <a:r>
              <a:rPr lang="ru-RU" b="1" dirty="0" smtClean="0"/>
              <a:t> на </a:t>
            </a:r>
            <a:r>
              <a:rPr lang="ru-RU" b="1" dirty="0" err="1" smtClean="0"/>
              <a:t>конгресі</a:t>
            </a:r>
            <a:r>
              <a:rPr lang="ru-RU" b="1" dirty="0" smtClean="0"/>
              <a:t> в </a:t>
            </a:r>
            <a:r>
              <a:rPr lang="ru-RU" b="1" dirty="0" err="1" smtClean="0"/>
              <a:t>Карлсруе</a:t>
            </a:r>
            <a:r>
              <a:rPr lang="ru-RU" b="1" dirty="0" smtClean="0"/>
              <a:t>, </a:t>
            </a:r>
            <a:r>
              <a:rPr lang="ru-RU" b="1" dirty="0" err="1" smtClean="0"/>
              <a:t>опублікував</a:t>
            </a:r>
            <a:r>
              <a:rPr lang="ru-RU" b="1" dirty="0" smtClean="0"/>
              <a:t> свою </a:t>
            </a:r>
            <a:r>
              <a:rPr lang="ru-RU" b="1" dirty="0" err="1" smtClean="0"/>
              <a:t>періодичну</a:t>
            </a:r>
            <a:r>
              <a:rPr lang="ru-RU" b="1" dirty="0" smtClean="0"/>
              <a:t> </a:t>
            </a:r>
            <a:r>
              <a:rPr lang="ru-RU" b="1" dirty="0" err="1" smtClean="0"/>
              <a:t>таблицю</a:t>
            </a:r>
            <a:r>
              <a:rPr lang="ru-RU" b="1" dirty="0" smtClean="0"/>
              <a:t>.</a:t>
            </a:r>
            <a:endParaRPr lang="ru-RU" b="1" dirty="0" smtClean="0"/>
          </a:p>
        </p:txBody>
      </p:sp>
      <p:pic>
        <p:nvPicPr>
          <p:cNvPr id="7" name="Содержимое 6" descr="DIMendeleevCa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898984"/>
            <a:ext cx="3929089" cy="5289091"/>
          </a:xfrm>
        </p:spPr>
      </p:pic>
      <p:sp>
        <p:nvSpPr>
          <p:cNvPr id="8" name="Прямоугольник 7"/>
          <p:cNvSpPr/>
          <p:nvPr/>
        </p:nvSpPr>
        <p:spPr>
          <a:xfrm>
            <a:off x="4857752" y="500042"/>
            <a:ext cx="4303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 </a:t>
            </a:r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Іванович</a:t>
            </a:r>
            <a:r>
              <a:rPr lang="ru-RU" dirty="0" smtClean="0"/>
              <a:t> </a:t>
            </a:r>
            <a:r>
              <a:rPr lang="ru-RU" dirty="0" err="1" smtClean="0"/>
              <a:t>Менделєєв</a:t>
            </a:r>
            <a:r>
              <a:rPr lang="ru-RU" dirty="0" smtClean="0"/>
              <a:t> (1834-1907)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uk-UA" sz="4000" b="1" i="1" dirty="0" smtClean="0">
                <a:solidFill>
                  <a:schemeClr val="bg2">
                    <a:lumMod val="50000"/>
                  </a:schemeClr>
                </a:solidFill>
              </a:rPr>
              <a:t>І</a:t>
            </a: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uk-UA" sz="4000" b="1" i="1" dirty="0" smtClean="0">
                <a:solidFill>
                  <a:schemeClr val="bg2">
                    <a:lumMod val="50000"/>
                  </a:schemeClr>
                </a:solidFill>
              </a:rPr>
              <a:t> – ХХ століття</a:t>
            </a:r>
            <a:r>
              <a:rPr lang="uk-UA" sz="4400" b="1" i="1" dirty="0" smtClean="0">
                <a:solidFill>
                  <a:schemeClr val="bg1"/>
                </a:solidFill>
              </a:rPr>
              <a:t/>
            </a:r>
            <a:br>
              <a:rPr lang="uk-UA" sz="4400" b="1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714356"/>
            <a:ext cx="4333602" cy="57389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У 1896 </a:t>
            </a:r>
            <a:r>
              <a:rPr lang="ru-RU" b="1" dirty="0" err="1" smtClean="0"/>
              <a:t>Антуан</a:t>
            </a:r>
            <a:r>
              <a:rPr lang="ru-RU" b="1" dirty="0" smtClean="0"/>
              <a:t> </a:t>
            </a:r>
            <a:r>
              <a:rPr lang="ru-RU" b="1" dirty="0" err="1" smtClean="0"/>
              <a:t>Анрі</a:t>
            </a:r>
            <a:r>
              <a:rPr lang="ru-RU" b="1" dirty="0" smtClean="0"/>
              <a:t> Беккерель</a:t>
            </a:r>
            <a:r>
              <a:rPr lang="en-US" b="1" dirty="0" smtClean="0"/>
              <a:t> </a:t>
            </a:r>
            <a:r>
              <a:rPr lang="ru-RU" b="1" dirty="0" err="1" smtClean="0"/>
              <a:t>відкрив</a:t>
            </a:r>
            <a:r>
              <a:rPr lang="ru-RU" b="1" dirty="0" smtClean="0"/>
              <a:t> </a:t>
            </a:r>
            <a:r>
              <a:rPr lang="ru-RU" b="1" dirty="0" err="1" smtClean="0"/>
              <a:t>явище</a:t>
            </a:r>
            <a:r>
              <a:rPr lang="ru-RU" b="1" dirty="0" smtClean="0"/>
              <a:t> </a:t>
            </a:r>
            <a:r>
              <a:rPr lang="ru-RU" b="1" dirty="0" err="1" smtClean="0"/>
              <a:t>радіоактивності</a:t>
            </a:r>
            <a:r>
              <a:rPr lang="ru-RU" b="1" dirty="0" smtClean="0"/>
              <a:t>.</a:t>
            </a:r>
            <a:endParaRPr lang="en-US" b="1" dirty="0" smtClean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У </a:t>
            </a:r>
            <a:r>
              <a:rPr lang="ru-RU" b="1" dirty="0" smtClean="0"/>
              <a:t>1897 Джозеф Томсон </a:t>
            </a:r>
            <a:r>
              <a:rPr lang="ru-RU" b="1" dirty="0" err="1" smtClean="0"/>
              <a:t>відкрив</a:t>
            </a:r>
            <a:r>
              <a:rPr lang="ru-RU" b="1" dirty="0" smtClean="0"/>
              <a:t> </a:t>
            </a:r>
            <a:r>
              <a:rPr lang="ru-RU" b="1" dirty="0" err="1" smtClean="0"/>
              <a:t>електрон</a:t>
            </a:r>
            <a:r>
              <a:rPr lang="ru-RU" b="1" dirty="0" smtClean="0"/>
              <a:t>, заряд </a:t>
            </a:r>
            <a:r>
              <a:rPr lang="ru-RU" b="1" dirty="0" err="1" smtClean="0"/>
              <a:t>якого</a:t>
            </a:r>
            <a:r>
              <a:rPr lang="ru-RU" b="1" dirty="0" smtClean="0"/>
              <a:t> з </a:t>
            </a:r>
            <a:r>
              <a:rPr lang="ru-RU" b="1" dirty="0" err="1" smtClean="0"/>
              <a:t>високою</a:t>
            </a:r>
            <a:r>
              <a:rPr lang="ru-RU" b="1" dirty="0" smtClean="0"/>
              <a:t> </a:t>
            </a:r>
            <a:r>
              <a:rPr lang="ru-RU" b="1" dirty="0" err="1" smtClean="0"/>
              <a:t>точністю</a:t>
            </a:r>
            <a:r>
              <a:rPr lang="ru-RU" b="1" dirty="0" smtClean="0"/>
              <a:t> </a:t>
            </a:r>
            <a:r>
              <a:rPr lang="ru-RU" b="1" dirty="0" err="1" smtClean="0"/>
              <a:t>виміряв</a:t>
            </a:r>
            <a:r>
              <a:rPr lang="ru-RU" b="1" dirty="0" smtClean="0"/>
              <a:t> в 1909 </a:t>
            </a:r>
            <a:r>
              <a:rPr lang="ru-RU" b="1" dirty="0" err="1" smtClean="0"/>
              <a:t>році</a:t>
            </a:r>
            <a:r>
              <a:rPr lang="ru-RU" b="1" dirty="0" smtClean="0"/>
              <a:t> Роберт </a:t>
            </a:r>
            <a:r>
              <a:rPr lang="ru-RU" b="1" dirty="0" err="1" smtClean="0"/>
              <a:t>Міллікен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r>
              <a:rPr lang="uk-UA" b="1" dirty="0" smtClean="0"/>
              <a:t>Зараз хімічні знання активно використовуються і продовжують поповнюватися.</a:t>
            </a:r>
            <a:endParaRPr lang="ru-RU" b="1" dirty="0"/>
          </a:p>
        </p:txBody>
      </p:sp>
      <p:pic>
        <p:nvPicPr>
          <p:cNvPr id="5" name="Содержимое 4" descr="Biolog-himiy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895264" y="1533969"/>
            <a:ext cx="6045749" cy="397789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54868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Підсумки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256566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Хімія – невід'ємна  частина нашого життя. Люди завжди розуміли цінність цієї науки, тому вона стрімко розвивається і донині.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90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</TotalTime>
  <Words>223</Words>
  <Application>Microsoft Office PowerPoint</Application>
  <PresentationFormat>Экран (4:3)</PresentationFormat>
  <Paragraphs>48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«Історія розвитку хімічних знань»</vt:lpstr>
      <vt:lpstr>Презентация PowerPoint</vt:lpstr>
      <vt:lpstr>Хімія давнини</vt:lpstr>
      <vt:lpstr>Алхімічний період: III–XVII ст</vt:lpstr>
      <vt:lpstr>Зародження сучасної хімії</vt:lpstr>
      <vt:lpstr>Хімічна революція </vt:lpstr>
      <vt:lpstr>XIX століття </vt:lpstr>
      <vt:lpstr>XІX – ХХ століття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«Історія розвитку хімічних знань»</dc:title>
  <dc:creator>Слава</dc:creator>
  <cp:lastModifiedBy>ArVi</cp:lastModifiedBy>
  <cp:revision>19</cp:revision>
  <dcterms:created xsi:type="dcterms:W3CDTF">2013-05-12T08:16:57Z</dcterms:created>
  <dcterms:modified xsi:type="dcterms:W3CDTF">2013-05-12T19:15:30Z</dcterms:modified>
</cp:coreProperties>
</file>