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6" r:id="rId2"/>
    <p:sldId id="257" r:id="rId3"/>
    <p:sldId id="258" r:id="rId4"/>
    <p:sldId id="259" r:id="rId5"/>
    <p:sldId id="260" r:id="rId6"/>
    <p:sldId id="263" r:id="rId7"/>
    <p:sldId id="283" r:id="rId8"/>
    <p:sldId id="284" r:id="rId9"/>
    <p:sldId id="264" r:id="rId10"/>
    <p:sldId id="265" r:id="rId11"/>
    <p:sldId id="279" r:id="rId12"/>
    <p:sldId id="266" r:id="rId13"/>
    <p:sldId id="267" r:id="rId14"/>
    <p:sldId id="268" r:id="rId15"/>
    <p:sldId id="272" r:id="rId16"/>
    <p:sldId id="271" r:id="rId17"/>
    <p:sldId id="273" r:id="rId18"/>
    <p:sldId id="274" r:id="rId19"/>
    <p:sldId id="276" r:id="rId20"/>
    <p:sldId id="277" r:id="rId21"/>
    <p:sldId id="280" r:id="rId22"/>
    <p:sldId id="285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9912F-626A-4878-AF1A-8EDE41D88197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93CBF2-82E2-4EEB-97FA-D03525974C2D}">
      <dgm:prSet phldrT="[Текст]"/>
      <dgm:spPr/>
      <dgm:t>
        <a:bodyPr/>
        <a:lstStyle/>
        <a:p>
          <a:r>
            <a:rPr lang="uk-UA" smtClean="0"/>
            <a:t>Екологічні наслідки нафтового забруднення</a:t>
          </a:r>
          <a:endParaRPr lang="ru-RU" dirty="0"/>
        </a:p>
      </dgm:t>
    </dgm:pt>
    <dgm:pt modelId="{04CE29AF-9988-4E82-90F5-4C50B09FC7CE}" type="parTrans" cxnId="{75F16D61-4DFE-42B8-9C95-B07AAA562C77}">
      <dgm:prSet/>
      <dgm:spPr/>
      <dgm:t>
        <a:bodyPr/>
        <a:lstStyle/>
        <a:p>
          <a:endParaRPr lang="ru-RU"/>
        </a:p>
      </dgm:t>
    </dgm:pt>
    <dgm:pt modelId="{C7ECD9ED-8FF9-4B34-80B0-A7DBC9B002FE}" type="sibTrans" cxnId="{75F16D61-4DFE-42B8-9C95-B07AAA562C77}">
      <dgm:prSet/>
      <dgm:spPr/>
      <dgm:t>
        <a:bodyPr/>
        <a:lstStyle/>
        <a:p>
          <a:endParaRPr lang="ru-RU"/>
        </a:p>
      </dgm:t>
    </dgm:pt>
    <dgm:pt modelId="{E465A4F8-0F89-4997-8499-8D77F68B3855}">
      <dgm:prSet phldrT="[Текст]"/>
      <dgm:spPr/>
      <dgm:t>
        <a:bodyPr/>
        <a:lstStyle/>
        <a:p>
          <a:r>
            <a:rPr lang="uk-UA" smtClean="0"/>
            <a:t>Загибель ікри, мальків, молодої риби </a:t>
          </a:r>
          <a:endParaRPr lang="ru-RU" dirty="0"/>
        </a:p>
      </dgm:t>
    </dgm:pt>
    <dgm:pt modelId="{AB61A132-B031-45A1-9331-F8409AC099F6}" type="parTrans" cxnId="{59AB8149-9052-4A95-9510-27B275F95EC8}">
      <dgm:prSet/>
      <dgm:spPr/>
      <dgm:t>
        <a:bodyPr/>
        <a:lstStyle/>
        <a:p>
          <a:endParaRPr lang="ru-RU" dirty="0"/>
        </a:p>
      </dgm:t>
    </dgm:pt>
    <dgm:pt modelId="{6EDE939C-47B0-4F74-9F5F-AB67716F6BEE}" type="sibTrans" cxnId="{59AB8149-9052-4A95-9510-27B275F95EC8}">
      <dgm:prSet/>
      <dgm:spPr/>
      <dgm:t>
        <a:bodyPr/>
        <a:lstStyle/>
        <a:p>
          <a:endParaRPr lang="ru-RU"/>
        </a:p>
      </dgm:t>
    </dgm:pt>
    <dgm:pt modelId="{4152A447-2573-412A-8E94-FA1B51D21F6B}">
      <dgm:prSet phldrT="[Текст]"/>
      <dgm:spPr/>
      <dgm:t>
        <a:bodyPr/>
        <a:lstStyle/>
        <a:p>
          <a:r>
            <a:rPr lang="uk-UA" smtClean="0"/>
            <a:t>Загибель водоплавних птахів</a:t>
          </a:r>
          <a:endParaRPr lang="ru-RU" dirty="0"/>
        </a:p>
      </dgm:t>
    </dgm:pt>
    <dgm:pt modelId="{1B3523CF-E376-4BC1-9AC3-2A85006033B1}" type="parTrans" cxnId="{8664683B-0539-4196-8730-5ECC0313C95A}">
      <dgm:prSet/>
      <dgm:spPr/>
      <dgm:t>
        <a:bodyPr/>
        <a:lstStyle/>
        <a:p>
          <a:endParaRPr lang="ru-RU" dirty="0"/>
        </a:p>
      </dgm:t>
    </dgm:pt>
    <dgm:pt modelId="{03415C13-5A01-4159-8C06-BAE322591939}" type="sibTrans" cxnId="{8664683B-0539-4196-8730-5ECC0313C95A}">
      <dgm:prSet/>
      <dgm:spPr/>
      <dgm:t>
        <a:bodyPr/>
        <a:lstStyle/>
        <a:p>
          <a:endParaRPr lang="ru-RU"/>
        </a:p>
      </dgm:t>
    </dgm:pt>
    <dgm:pt modelId="{E4DA9D93-2B45-4071-9339-7877D230817F}">
      <dgm:prSet phldrT="[Текст]"/>
      <dgm:spPr/>
      <dgm:t>
        <a:bodyPr/>
        <a:lstStyle/>
        <a:p>
          <a:r>
            <a:rPr lang="uk-UA" smtClean="0"/>
            <a:t>Поява повторних нежиттєздатних особин</a:t>
          </a:r>
          <a:endParaRPr lang="ru-RU" dirty="0"/>
        </a:p>
      </dgm:t>
    </dgm:pt>
    <dgm:pt modelId="{D3CC8C5D-3ED6-43A9-95B8-58C13FF76E44}" type="parTrans" cxnId="{34F1D09D-6E19-4E8D-85E9-F4FC1F36B459}">
      <dgm:prSet/>
      <dgm:spPr/>
      <dgm:t>
        <a:bodyPr/>
        <a:lstStyle/>
        <a:p>
          <a:endParaRPr lang="ru-RU" dirty="0"/>
        </a:p>
      </dgm:t>
    </dgm:pt>
    <dgm:pt modelId="{571E53E5-7BAC-4C9C-AA52-AB394BF5DC1F}" type="sibTrans" cxnId="{34F1D09D-6E19-4E8D-85E9-F4FC1F36B459}">
      <dgm:prSet/>
      <dgm:spPr/>
      <dgm:t>
        <a:bodyPr/>
        <a:lstStyle/>
        <a:p>
          <a:endParaRPr lang="ru-RU"/>
        </a:p>
      </dgm:t>
    </dgm:pt>
    <dgm:pt modelId="{450DC60A-5D05-45BA-9AF1-68BE67D2D178}">
      <dgm:prSet phldrT="[Текст]"/>
      <dgm:spPr/>
      <dgm:t>
        <a:bodyPr/>
        <a:lstStyle/>
        <a:p>
          <a:r>
            <a:rPr lang="uk-UA" smtClean="0"/>
            <a:t>Порушення обміну в системі океан-атмосфера</a:t>
          </a:r>
          <a:endParaRPr lang="ru-RU" dirty="0"/>
        </a:p>
      </dgm:t>
    </dgm:pt>
    <dgm:pt modelId="{2B6F507F-DA09-44B2-AFEC-FE26AAEBE71F}" type="parTrans" cxnId="{93014C1C-99D5-4809-9C87-FF60FA6887E4}">
      <dgm:prSet/>
      <dgm:spPr/>
      <dgm:t>
        <a:bodyPr/>
        <a:lstStyle/>
        <a:p>
          <a:endParaRPr lang="ru-RU" dirty="0"/>
        </a:p>
      </dgm:t>
    </dgm:pt>
    <dgm:pt modelId="{59BF71EA-A2DB-4F5D-B9ED-C34F8C02D1F1}" type="sibTrans" cxnId="{93014C1C-99D5-4809-9C87-FF60FA6887E4}">
      <dgm:prSet/>
      <dgm:spPr/>
      <dgm:t>
        <a:bodyPr/>
        <a:lstStyle/>
        <a:p>
          <a:endParaRPr lang="ru-RU"/>
        </a:p>
      </dgm:t>
    </dgm:pt>
    <dgm:pt modelId="{B65A243D-0B1E-4F3A-AEB2-41BE24E39D42}">
      <dgm:prSet/>
      <dgm:spPr/>
      <dgm:t>
        <a:bodyPr/>
        <a:lstStyle/>
        <a:p>
          <a:endParaRPr lang="ru-RU" dirty="0"/>
        </a:p>
      </dgm:t>
    </dgm:pt>
    <dgm:pt modelId="{CB23E899-3320-40B3-A367-698DA82FF386}" type="parTrans" cxnId="{75A03CF5-6E78-463E-AC36-27D25E2FB9B7}">
      <dgm:prSet/>
      <dgm:spPr/>
      <dgm:t>
        <a:bodyPr/>
        <a:lstStyle/>
        <a:p>
          <a:endParaRPr lang="ru-RU"/>
        </a:p>
      </dgm:t>
    </dgm:pt>
    <dgm:pt modelId="{D819B34C-B6C7-4E63-94E9-D41631BAE977}" type="sibTrans" cxnId="{75A03CF5-6E78-463E-AC36-27D25E2FB9B7}">
      <dgm:prSet/>
      <dgm:spPr/>
      <dgm:t>
        <a:bodyPr/>
        <a:lstStyle/>
        <a:p>
          <a:endParaRPr lang="ru-RU"/>
        </a:p>
      </dgm:t>
    </dgm:pt>
    <dgm:pt modelId="{5BD2FE5F-0B37-4E42-A0F7-8AAECC63BEB8}">
      <dgm:prSet/>
      <dgm:spPr/>
      <dgm:t>
        <a:bodyPr/>
        <a:lstStyle/>
        <a:p>
          <a:endParaRPr lang="ru-RU" dirty="0"/>
        </a:p>
      </dgm:t>
    </dgm:pt>
    <dgm:pt modelId="{8350E0C9-80F5-451F-925D-7D1EEEF61903}" type="parTrans" cxnId="{6BF52990-AC69-4EF0-99E1-C624434E487E}">
      <dgm:prSet/>
      <dgm:spPr/>
      <dgm:t>
        <a:bodyPr/>
        <a:lstStyle/>
        <a:p>
          <a:endParaRPr lang="ru-RU"/>
        </a:p>
      </dgm:t>
    </dgm:pt>
    <dgm:pt modelId="{375D1789-0114-48C2-86DF-92F1733E839F}" type="sibTrans" cxnId="{6BF52990-AC69-4EF0-99E1-C624434E487E}">
      <dgm:prSet/>
      <dgm:spPr/>
      <dgm:t>
        <a:bodyPr/>
        <a:lstStyle/>
        <a:p>
          <a:endParaRPr lang="ru-RU"/>
        </a:p>
      </dgm:t>
    </dgm:pt>
    <dgm:pt modelId="{4148AAA9-F1AC-4CD9-8E28-E5363A9E772E}">
      <dgm:prSet/>
      <dgm:spPr/>
      <dgm:t>
        <a:bodyPr/>
        <a:lstStyle/>
        <a:p>
          <a:pPr rtl="0"/>
          <a:endParaRPr lang="ru-RU" b="0" i="0" u="none" dirty="0"/>
        </a:p>
      </dgm:t>
    </dgm:pt>
    <dgm:pt modelId="{3F5CF062-BE27-432C-A436-3827DB8E826C}" type="parTrans" cxnId="{E28FEBC9-E146-4022-A0AB-D7853B022740}">
      <dgm:prSet/>
      <dgm:spPr/>
      <dgm:t>
        <a:bodyPr/>
        <a:lstStyle/>
        <a:p>
          <a:endParaRPr lang="ru-RU"/>
        </a:p>
      </dgm:t>
    </dgm:pt>
    <dgm:pt modelId="{D0C4D619-044B-4177-BE6A-F2292936F68B}" type="sibTrans" cxnId="{E28FEBC9-E146-4022-A0AB-D7853B022740}">
      <dgm:prSet/>
      <dgm:spPr/>
      <dgm:t>
        <a:bodyPr/>
        <a:lstStyle/>
        <a:p>
          <a:endParaRPr lang="ru-RU"/>
        </a:p>
      </dgm:t>
    </dgm:pt>
    <dgm:pt modelId="{585AA9CE-E1B0-461F-95E4-663EAA688457}">
      <dgm:prSet/>
      <dgm:spPr/>
      <dgm:t>
        <a:bodyPr/>
        <a:lstStyle/>
        <a:p>
          <a:endParaRPr lang="ru-RU" dirty="0"/>
        </a:p>
      </dgm:t>
    </dgm:pt>
    <dgm:pt modelId="{1F4E9CC7-0B7C-4803-8E74-9FB3E6F26594}" type="parTrans" cxnId="{1BB1CBAE-8BF6-46CB-B40E-0A3F635D02A3}">
      <dgm:prSet/>
      <dgm:spPr/>
      <dgm:t>
        <a:bodyPr/>
        <a:lstStyle/>
        <a:p>
          <a:endParaRPr lang="ru-RU"/>
        </a:p>
      </dgm:t>
    </dgm:pt>
    <dgm:pt modelId="{24B45130-46FD-4402-9EAD-7F1FB65A0795}" type="sibTrans" cxnId="{1BB1CBAE-8BF6-46CB-B40E-0A3F635D02A3}">
      <dgm:prSet/>
      <dgm:spPr/>
      <dgm:t>
        <a:bodyPr/>
        <a:lstStyle/>
        <a:p>
          <a:endParaRPr lang="ru-RU"/>
        </a:p>
      </dgm:t>
    </dgm:pt>
    <dgm:pt modelId="{A7AAC8D4-E0D2-4989-8B77-9E541A58F309}">
      <dgm:prSet/>
      <dgm:spPr/>
      <dgm:t>
        <a:bodyPr/>
        <a:lstStyle/>
        <a:p>
          <a:endParaRPr lang="ru-RU" dirty="0"/>
        </a:p>
      </dgm:t>
    </dgm:pt>
    <dgm:pt modelId="{EB89AE0D-589E-4318-9451-61E62A683F40}" type="parTrans" cxnId="{04AC721C-4342-40AC-AB8B-BB342E712BEA}">
      <dgm:prSet/>
      <dgm:spPr/>
      <dgm:t>
        <a:bodyPr/>
        <a:lstStyle/>
        <a:p>
          <a:endParaRPr lang="ru-RU"/>
        </a:p>
      </dgm:t>
    </dgm:pt>
    <dgm:pt modelId="{F17B89EA-4F7C-40F5-9563-4685AAD00EBB}" type="sibTrans" cxnId="{04AC721C-4342-40AC-AB8B-BB342E712BEA}">
      <dgm:prSet/>
      <dgm:spPr/>
      <dgm:t>
        <a:bodyPr/>
        <a:lstStyle/>
        <a:p>
          <a:endParaRPr lang="ru-RU"/>
        </a:p>
      </dgm:t>
    </dgm:pt>
    <dgm:pt modelId="{CE94F35E-6702-4A7B-9856-10FAA868F5C0}">
      <dgm:prSet/>
      <dgm:spPr/>
      <dgm:t>
        <a:bodyPr/>
        <a:lstStyle/>
        <a:p>
          <a:endParaRPr lang="ru-RU" dirty="0"/>
        </a:p>
      </dgm:t>
    </dgm:pt>
    <dgm:pt modelId="{32AD1073-2D60-4210-B119-6CD7062FEB53}" type="parTrans" cxnId="{DCEEA949-B810-425F-BEBB-96F36122DB06}">
      <dgm:prSet/>
      <dgm:spPr/>
      <dgm:t>
        <a:bodyPr/>
        <a:lstStyle/>
        <a:p>
          <a:endParaRPr lang="ru-RU"/>
        </a:p>
      </dgm:t>
    </dgm:pt>
    <dgm:pt modelId="{58B5A1FA-789B-4251-8A86-E6FA8B65EB57}" type="sibTrans" cxnId="{DCEEA949-B810-425F-BEBB-96F36122DB06}">
      <dgm:prSet/>
      <dgm:spPr/>
      <dgm:t>
        <a:bodyPr/>
        <a:lstStyle/>
        <a:p>
          <a:endParaRPr lang="ru-RU"/>
        </a:p>
      </dgm:t>
    </dgm:pt>
    <dgm:pt modelId="{9579E12A-9B5B-49F7-9568-6B82EC030AF8}">
      <dgm:prSet/>
      <dgm:spPr/>
      <dgm:t>
        <a:bodyPr/>
        <a:lstStyle/>
        <a:p>
          <a:endParaRPr lang="ru-RU" dirty="0"/>
        </a:p>
      </dgm:t>
    </dgm:pt>
    <dgm:pt modelId="{776CFD54-19F7-43EA-AD44-95EA4DD6DFAF}" type="parTrans" cxnId="{EE0F5F6F-9B5C-4258-AE9E-6493535FE1B6}">
      <dgm:prSet/>
      <dgm:spPr/>
      <dgm:t>
        <a:bodyPr/>
        <a:lstStyle/>
        <a:p>
          <a:endParaRPr lang="ru-RU"/>
        </a:p>
      </dgm:t>
    </dgm:pt>
    <dgm:pt modelId="{3F3F97F5-0EDD-42DB-BD55-32F41540EC1E}" type="sibTrans" cxnId="{EE0F5F6F-9B5C-4258-AE9E-6493535FE1B6}">
      <dgm:prSet/>
      <dgm:spPr/>
      <dgm:t>
        <a:bodyPr/>
        <a:lstStyle/>
        <a:p>
          <a:endParaRPr lang="ru-RU"/>
        </a:p>
      </dgm:t>
    </dgm:pt>
    <dgm:pt modelId="{A840D11B-D7CA-4C40-A869-6ECF0BE2FC35}">
      <dgm:prSet/>
      <dgm:spPr/>
      <dgm:t>
        <a:bodyPr/>
        <a:lstStyle/>
        <a:p>
          <a:endParaRPr lang="ru-RU" dirty="0"/>
        </a:p>
      </dgm:t>
    </dgm:pt>
    <dgm:pt modelId="{1112B993-DB0C-47EA-A895-D637D92359DA}" type="parTrans" cxnId="{D59E39A4-03FF-4804-8A82-57FBB2A50967}">
      <dgm:prSet/>
      <dgm:spPr/>
      <dgm:t>
        <a:bodyPr/>
        <a:lstStyle/>
        <a:p>
          <a:endParaRPr lang="ru-RU"/>
        </a:p>
      </dgm:t>
    </dgm:pt>
    <dgm:pt modelId="{DF99683B-D4BD-4A21-8ADD-E2A747DF3436}" type="sibTrans" cxnId="{D59E39A4-03FF-4804-8A82-57FBB2A50967}">
      <dgm:prSet/>
      <dgm:spPr/>
      <dgm:t>
        <a:bodyPr/>
        <a:lstStyle/>
        <a:p>
          <a:endParaRPr lang="ru-RU"/>
        </a:p>
      </dgm:t>
    </dgm:pt>
    <dgm:pt modelId="{6FD63570-5C1C-4139-96A4-13F86297AE5B}">
      <dgm:prSet/>
      <dgm:spPr/>
      <dgm:t>
        <a:bodyPr/>
        <a:lstStyle/>
        <a:p>
          <a:endParaRPr lang="ru-RU" dirty="0"/>
        </a:p>
      </dgm:t>
    </dgm:pt>
    <dgm:pt modelId="{74618605-86C0-42C3-976D-D7CBCD2BB047}" type="parTrans" cxnId="{4C77164D-E33E-47B3-BFE4-67A265750F28}">
      <dgm:prSet/>
      <dgm:spPr/>
      <dgm:t>
        <a:bodyPr/>
        <a:lstStyle/>
        <a:p>
          <a:endParaRPr lang="ru-RU"/>
        </a:p>
      </dgm:t>
    </dgm:pt>
    <dgm:pt modelId="{73EDAD57-C1BD-43AF-ABDD-F4751607AA6B}" type="sibTrans" cxnId="{4C77164D-E33E-47B3-BFE4-67A265750F28}">
      <dgm:prSet/>
      <dgm:spPr/>
      <dgm:t>
        <a:bodyPr/>
        <a:lstStyle/>
        <a:p>
          <a:endParaRPr lang="ru-RU"/>
        </a:p>
      </dgm:t>
    </dgm:pt>
    <dgm:pt modelId="{34C4659B-C5F9-4ABF-B43B-F8597EDEC9DF}">
      <dgm:prSet/>
      <dgm:spPr/>
      <dgm:t>
        <a:bodyPr/>
        <a:lstStyle/>
        <a:p>
          <a:endParaRPr lang="ru-RU" dirty="0"/>
        </a:p>
      </dgm:t>
    </dgm:pt>
    <dgm:pt modelId="{D88B1DC4-2AB2-496D-BFBB-6428BEE7A84A}" type="parTrans" cxnId="{64A14B85-45BC-4BBB-B049-B6C399A2E733}">
      <dgm:prSet/>
      <dgm:spPr/>
      <dgm:t>
        <a:bodyPr/>
        <a:lstStyle/>
        <a:p>
          <a:endParaRPr lang="ru-RU"/>
        </a:p>
      </dgm:t>
    </dgm:pt>
    <dgm:pt modelId="{0B28FD99-4A87-4DA3-B8D6-2BA3A0A8E2D6}" type="sibTrans" cxnId="{64A14B85-45BC-4BBB-B049-B6C399A2E733}">
      <dgm:prSet/>
      <dgm:spPr/>
      <dgm:t>
        <a:bodyPr/>
        <a:lstStyle/>
        <a:p>
          <a:endParaRPr lang="ru-RU"/>
        </a:p>
      </dgm:t>
    </dgm:pt>
    <dgm:pt modelId="{086C554B-49DC-4C1E-926D-6FC29A097074}">
      <dgm:prSet/>
      <dgm:spPr/>
      <dgm:t>
        <a:bodyPr/>
        <a:lstStyle/>
        <a:p>
          <a:endParaRPr lang="ru-RU" dirty="0"/>
        </a:p>
      </dgm:t>
    </dgm:pt>
    <dgm:pt modelId="{781E40EF-BEEB-4CB4-86E2-DC82235DEE01}" type="parTrans" cxnId="{69F244FC-A0C7-49EE-884C-B8D76B80D9F6}">
      <dgm:prSet/>
      <dgm:spPr/>
      <dgm:t>
        <a:bodyPr/>
        <a:lstStyle/>
        <a:p>
          <a:endParaRPr lang="ru-RU"/>
        </a:p>
      </dgm:t>
    </dgm:pt>
    <dgm:pt modelId="{D2A7504E-ED33-4048-954C-810BD2A1D24D}" type="sibTrans" cxnId="{69F244FC-A0C7-49EE-884C-B8D76B80D9F6}">
      <dgm:prSet/>
      <dgm:spPr/>
      <dgm:t>
        <a:bodyPr/>
        <a:lstStyle/>
        <a:p>
          <a:endParaRPr lang="ru-RU"/>
        </a:p>
      </dgm:t>
    </dgm:pt>
    <dgm:pt modelId="{F36DFC54-FBA5-465E-958C-EF6C6686168F}">
      <dgm:prSet/>
      <dgm:spPr/>
      <dgm:t>
        <a:bodyPr/>
        <a:lstStyle/>
        <a:p>
          <a:endParaRPr lang="ru-RU" dirty="0"/>
        </a:p>
      </dgm:t>
    </dgm:pt>
    <dgm:pt modelId="{7A3C7A45-DB95-4544-AD96-C72F8932E4D8}" type="parTrans" cxnId="{E8B73AA7-DC0D-4DF6-989D-D391C730D28D}">
      <dgm:prSet/>
      <dgm:spPr/>
      <dgm:t>
        <a:bodyPr/>
        <a:lstStyle/>
        <a:p>
          <a:endParaRPr lang="ru-RU"/>
        </a:p>
      </dgm:t>
    </dgm:pt>
    <dgm:pt modelId="{70FAF133-CDB7-4397-AB01-CC284E877555}" type="sibTrans" cxnId="{E8B73AA7-DC0D-4DF6-989D-D391C730D28D}">
      <dgm:prSet/>
      <dgm:spPr/>
      <dgm:t>
        <a:bodyPr/>
        <a:lstStyle/>
        <a:p>
          <a:endParaRPr lang="ru-RU"/>
        </a:p>
      </dgm:t>
    </dgm:pt>
    <dgm:pt modelId="{4E4AE181-71AD-433E-BADF-FD64B48FCAB1}">
      <dgm:prSet/>
      <dgm:spPr/>
      <dgm:t>
        <a:bodyPr/>
        <a:lstStyle/>
        <a:p>
          <a:endParaRPr lang="ru-RU" dirty="0"/>
        </a:p>
      </dgm:t>
    </dgm:pt>
    <dgm:pt modelId="{21887A1A-0AD8-41A6-AEAF-E6746C43EEF2}" type="parTrans" cxnId="{B105E2C6-FD8B-4B7F-AAAF-E75C7ED82B50}">
      <dgm:prSet/>
      <dgm:spPr/>
      <dgm:t>
        <a:bodyPr/>
        <a:lstStyle/>
        <a:p>
          <a:endParaRPr lang="ru-RU"/>
        </a:p>
      </dgm:t>
    </dgm:pt>
    <dgm:pt modelId="{1E72AC38-5B40-4081-877E-1F5B11EA0A83}" type="sibTrans" cxnId="{B105E2C6-FD8B-4B7F-AAAF-E75C7ED82B50}">
      <dgm:prSet/>
      <dgm:spPr/>
      <dgm:t>
        <a:bodyPr/>
        <a:lstStyle/>
        <a:p>
          <a:endParaRPr lang="ru-RU"/>
        </a:p>
      </dgm:t>
    </dgm:pt>
    <dgm:pt modelId="{8C12723F-5D34-40A5-A42B-87D146784A15}">
      <dgm:prSet/>
      <dgm:spPr/>
      <dgm:t>
        <a:bodyPr/>
        <a:lstStyle/>
        <a:p>
          <a:endParaRPr lang="ru-RU" dirty="0"/>
        </a:p>
      </dgm:t>
    </dgm:pt>
    <dgm:pt modelId="{A98FFE1D-1164-461D-B8A4-47A24FF35454}" type="parTrans" cxnId="{3D7A2507-5122-494D-8CF8-5809984448D8}">
      <dgm:prSet/>
      <dgm:spPr/>
      <dgm:t>
        <a:bodyPr/>
        <a:lstStyle/>
        <a:p>
          <a:endParaRPr lang="ru-RU"/>
        </a:p>
      </dgm:t>
    </dgm:pt>
    <dgm:pt modelId="{7A64BF6B-C70F-401A-8209-69F6CE3A0BCE}" type="sibTrans" cxnId="{3D7A2507-5122-494D-8CF8-5809984448D8}">
      <dgm:prSet/>
      <dgm:spPr/>
      <dgm:t>
        <a:bodyPr/>
        <a:lstStyle/>
        <a:p>
          <a:endParaRPr lang="ru-RU"/>
        </a:p>
      </dgm:t>
    </dgm:pt>
    <dgm:pt modelId="{B31BAB60-0566-4E76-AB94-53F7972D2CA3}">
      <dgm:prSet/>
      <dgm:spPr/>
      <dgm:t>
        <a:bodyPr/>
        <a:lstStyle/>
        <a:p>
          <a:endParaRPr lang="ru-RU" dirty="0"/>
        </a:p>
      </dgm:t>
    </dgm:pt>
    <dgm:pt modelId="{C4A14F27-32A1-4B70-AFB6-A53A4C4984C6}" type="parTrans" cxnId="{2E23AC07-00E1-4192-849F-F3C76461506A}">
      <dgm:prSet/>
      <dgm:spPr/>
      <dgm:t>
        <a:bodyPr/>
        <a:lstStyle/>
        <a:p>
          <a:endParaRPr lang="ru-RU"/>
        </a:p>
      </dgm:t>
    </dgm:pt>
    <dgm:pt modelId="{39EE129B-8504-4265-B012-54FE4B227BC9}" type="sibTrans" cxnId="{2E23AC07-00E1-4192-849F-F3C76461506A}">
      <dgm:prSet/>
      <dgm:spPr/>
      <dgm:t>
        <a:bodyPr/>
        <a:lstStyle/>
        <a:p>
          <a:endParaRPr lang="ru-RU"/>
        </a:p>
      </dgm:t>
    </dgm:pt>
    <dgm:pt modelId="{57C63F56-591D-4641-9496-4C9BE142BA7E}">
      <dgm:prSet/>
      <dgm:spPr/>
      <dgm:t>
        <a:bodyPr/>
        <a:lstStyle/>
        <a:p>
          <a:endParaRPr lang="ru-RU" dirty="0"/>
        </a:p>
      </dgm:t>
    </dgm:pt>
    <dgm:pt modelId="{987A73F5-470E-4DAD-AF1B-315227DF14E7}" type="parTrans" cxnId="{00B840ED-D2B1-4E7A-B2B2-5FFC18C332A3}">
      <dgm:prSet/>
      <dgm:spPr/>
      <dgm:t>
        <a:bodyPr/>
        <a:lstStyle/>
        <a:p>
          <a:endParaRPr lang="ru-RU"/>
        </a:p>
      </dgm:t>
    </dgm:pt>
    <dgm:pt modelId="{DA1CFC4D-04EC-45D5-92E7-E3EEFD084D9D}" type="sibTrans" cxnId="{00B840ED-D2B1-4E7A-B2B2-5FFC18C332A3}">
      <dgm:prSet/>
      <dgm:spPr/>
      <dgm:t>
        <a:bodyPr/>
        <a:lstStyle/>
        <a:p>
          <a:endParaRPr lang="ru-RU"/>
        </a:p>
      </dgm:t>
    </dgm:pt>
    <dgm:pt modelId="{EB7D981F-3DAC-4E31-BE4D-57263AC8571E}">
      <dgm:prSet/>
      <dgm:spPr/>
      <dgm:t>
        <a:bodyPr/>
        <a:lstStyle/>
        <a:p>
          <a:endParaRPr lang="ru-RU" dirty="0"/>
        </a:p>
      </dgm:t>
    </dgm:pt>
    <dgm:pt modelId="{E002327A-B4C8-45AB-B4FC-68C676BDE23E}" type="parTrans" cxnId="{326CCF4D-AD80-45CA-A817-7798BF202CB7}">
      <dgm:prSet/>
      <dgm:spPr/>
      <dgm:t>
        <a:bodyPr/>
        <a:lstStyle/>
        <a:p>
          <a:endParaRPr lang="ru-RU"/>
        </a:p>
      </dgm:t>
    </dgm:pt>
    <dgm:pt modelId="{C5F4A7F6-53C7-4709-9E40-9EA2A4B9D4D7}" type="sibTrans" cxnId="{326CCF4D-AD80-45CA-A817-7798BF202CB7}">
      <dgm:prSet/>
      <dgm:spPr/>
      <dgm:t>
        <a:bodyPr/>
        <a:lstStyle/>
        <a:p>
          <a:endParaRPr lang="ru-RU"/>
        </a:p>
      </dgm:t>
    </dgm:pt>
    <dgm:pt modelId="{3C70FF04-7517-4135-AB8F-38EED7CCDDBB}">
      <dgm:prSet/>
      <dgm:spPr/>
      <dgm:t>
        <a:bodyPr/>
        <a:lstStyle/>
        <a:p>
          <a:endParaRPr lang="ru-RU" dirty="0"/>
        </a:p>
      </dgm:t>
    </dgm:pt>
    <dgm:pt modelId="{1F83CDE7-D578-429F-A8A5-C54BB07A9749}" type="parTrans" cxnId="{CF2D8F03-EA0E-4CE3-8336-90385C51503B}">
      <dgm:prSet/>
      <dgm:spPr/>
      <dgm:t>
        <a:bodyPr/>
        <a:lstStyle/>
        <a:p>
          <a:endParaRPr lang="ru-RU"/>
        </a:p>
      </dgm:t>
    </dgm:pt>
    <dgm:pt modelId="{76E2CB99-D2FE-44E9-A340-5B68D20FB350}" type="sibTrans" cxnId="{CF2D8F03-EA0E-4CE3-8336-90385C51503B}">
      <dgm:prSet/>
      <dgm:spPr/>
      <dgm:t>
        <a:bodyPr/>
        <a:lstStyle/>
        <a:p>
          <a:endParaRPr lang="ru-RU"/>
        </a:p>
      </dgm:t>
    </dgm:pt>
    <dgm:pt modelId="{3FAD73AE-4239-4A9E-A517-E0C921330538}">
      <dgm:prSet/>
      <dgm:spPr/>
      <dgm:t>
        <a:bodyPr/>
        <a:lstStyle/>
        <a:p>
          <a:endParaRPr lang="ru-RU" dirty="0"/>
        </a:p>
      </dgm:t>
    </dgm:pt>
    <dgm:pt modelId="{8872458F-DBF5-4A14-8F01-B1262E3EF4E8}" type="parTrans" cxnId="{935AF9E6-2F52-42C2-B4AA-B5336ABF0081}">
      <dgm:prSet/>
      <dgm:spPr/>
      <dgm:t>
        <a:bodyPr/>
        <a:lstStyle/>
        <a:p>
          <a:endParaRPr lang="ru-RU"/>
        </a:p>
      </dgm:t>
    </dgm:pt>
    <dgm:pt modelId="{E5FBB53E-77BD-4239-8228-8617D433DE09}" type="sibTrans" cxnId="{935AF9E6-2F52-42C2-B4AA-B5336ABF0081}">
      <dgm:prSet/>
      <dgm:spPr/>
      <dgm:t>
        <a:bodyPr/>
        <a:lstStyle/>
        <a:p>
          <a:endParaRPr lang="ru-RU"/>
        </a:p>
      </dgm:t>
    </dgm:pt>
    <dgm:pt modelId="{657DC745-9563-43B1-8B7A-865B889E0213}">
      <dgm:prSet/>
      <dgm:spPr/>
      <dgm:t>
        <a:bodyPr/>
        <a:lstStyle/>
        <a:p>
          <a:endParaRPr lang="ru-RU" dirty="0"/>
        </a:p>
      </dgm:t>
    </dgm:pt>
    <dgm:pt modelId="{9D0DA5A7-EBD6-405B-BDB8-1FE3E9D5BEBC}" type="parTrans" cxnId="{A9DAFD80-7DE4-4851-AFDC-A2481FF67010}">
      <dgm:prSet/>
      <dgm:spPr/>
      <dgm:t>
        <a:bodyPr/>
        <a:lstStyle/>
        <a:p>
          <a:endParaRPr lang="ru-RU"/>
        </a:p>
      </dgm:t>
    </dgm:pt>
    <dgm:pt modelId="{A759A49C-5A33-4966-A023-377312435F9C}" type="sibTrans" cxnId="{A9DAFD80-7DE4-4851-AFDC-A2481FF67010}">
      <dgm:prSet/>
      <dgm:spPr/>
      <dgm:t>
        <a:bodyPr/>
        <a:lstStyle/>
        <a:p>
          <a:endParaRPr lang="ru-RU"/>
        </a:p>
      </dgm:t>
    </dgm:pt>
    <dgm:pt modelId="{380AD8FE-3018-4786-9B7C-1369E8121084}">
      <dgm:prSet/>
      <dgm:spPr/>
      <dgm:t>
        <a:bodyPr/>
        <a:lstStyle/>
        <a:p>
          <a:endParaRPr lang="ru-RU" dirty="0"/>
        </a:p>
      </dgm:t>
    </dgm:pt>
    <dgm:pt modelId="{EF75625B-6F12-47A1-BE5D-2D0B375AD15D}" type="parTrans" cxnId="{BEF23C60-D10A-4CC1-82E1-78215818F9A1}">
      <dgm:prSet/>
      <dgm:spPr/>
      <dgm:t>
        <a:bodyPr/>
        <a:lstStyle/>
        <a:p>
          <a:endParaRPr lang="ru-RU"/>
        </a:p>
      </dgm:t>
    </dgm:pt>
    <dgm:pt modelId="{829F78DD-CAE2-4681-BD7C-D5E700366D3F}" type="sibTrans" cxnId="{BEF23C60-D10A-4CC1-82E1-78215818F9A1}">
      <dgm:prSet/>
      <dgm:spPr/>
      <dgm:t>
        <a:bodyPr/>
        <a:lstStyle/>
        <a:p>
          <a:endParaRPr lang="ru-RU"/>
        </a:p>
      </dgm:t>
    </dgm:pt>
    <dgm:pt modelId="{5FA7D6DD-2453-4271-84BB-55867E36977B}">
      <dgm:prSet/>
      <dgm:spPr/>
      <dgm:t>
        <a:bodyPr/>
        <a:lstStyle/>
        <a:p>
          <a:endParaRPr lang="ru-RU" dirty="0"/>
        </a:p>
      </dgm:t>
    </dgm:pt>
    <dgm:pt modelId="{6A6F3CFD-E0F0-4B7A-BA50-F66FDC02EE31}" type="parTrans" cxnId="{64B566F0-3516-4DA0-BB09-CFCBA7E109DD}">
      <dgm:prSet/>
      <dgm:spPr/>
      <dgm:t>
        <a:bodyPr/>
        <a:lstStyle/>
        <a:p>
          <a:endParaRPr lang="ru-RU"/>
        </a:p>
      </dgm:t>
    </dgm:pt>
    <dgm:pt modelId="{441657A0-5F6D-477C-B138-B046F04CDA4F}" type="sibTrans" cxnId="{64B566F0-3516-4DA0-BB09-CFCBA7E109DD}">
      <dgm:prSet/>
      <dgm:spPr/>
      <dgm:t>
        <a:bodyPr/>
        <a:lstStyle/>
        <a:p>
          <a:endParaRPr lang="ru-RU"/>
        </a:p>
      </dgm:t>
    </dgm:pt>
    <dgm:pt modelId="{58770DB9-FB81-4461-8EE7-0E2B54E9795E}">
      <dgm:prSet/>
      <dgm:spPr/>
      <dgm:t>
        <a:bodyPr/>
        <a:lstStyle/>
        <a:p>
          <a:endParaRPr lang="ru-RU" dirty="0"/>
        </a:p>
      </dgm:t>
    </dgm:pt>
    <dgm:pt modelId="{B7645DB5-51F6-4C3D-B1F0-00C331FA7632}" type="parTrans" cxnId="{D5578166-8C04-4B77-BEEE-344CC65ED936}">
      <dgm:prSet/>
      <dgm:spPr/>
      <dgm:t>
        <a:bodyPr/>
        <a:lstStyle/>
        <a:p>
          <a:endParaRPr lang="ru-RU"/>
        </a:p>
      </dgm:t>
    </dgm:pt>
    <dgm:pt modelId="{A777D6ED-D281-4A1A-A334-16D42A8A6667}" type="sibTrans" cxnId="{D5578166-8C04-4B77-BEEE-344CC65ED936}">
      <dgm:prSet/>
      <dgm:spPr/>
      <dgm:t>
        <a:bodyPr/>
        <a:lstStyle/>
        <a:p>
          <a:endParaRPr lang="ru-RU"/>
        </a:p>
      </dgm:t>
    </dgm:pt>
    <dgm:pt modelId="{0C1E22D8-20A6-4791-B14E-16D30D86855B}">
      <dgm:prSet/>
      <dgm:spPr/>
      <dgm:t>
        <a:bodyPr/>
        <a:lstStyle/>
        <a:p>
          <a:endParaRPr lang="ru-RU" dirty="0"/>
        </a:p>
      </dgm:t>
    </dgm:pt>
    <dgm:pt modelId="{60AD9BB1-F177-4250-8D4A-911370C08CBE}" type="parTrans" cxnId="{4E67D5BA-537E-4314-9301-370A4C542D42}">
      <dgm:prSet/>
      <dgm:spPr/>
      <dgm:t>
        <a:bodyPr/>
        <a:lstStyle/>
        <a:p>
          <a:endParaRPr lang="ru-RU"/>
        </a:p>
      </dgm:t>
    </dgm:pt>
    <dgm:pt modelId="{1AD0AF90-A4DD-4A40-A18E-F48B6F5F167D}" type="sibTrans" cxnId="{4E67D5BA-537E-4314-9301-370A4C542D42}">
      <dgm:prSet/>
      <dgm:spPr/>
      <dgm:t>
        <a:bodyPr/>
        <a:lstStyle/>
        <a:p>
          <a:endParaRPr lang="ru-RU"/>
        </a:p>
      </dgm:t>
    </dgm:pt>
    <dgm:pt modelId="{3AB99437-0AE5-4D05-9180-AE6E203B1D69}">
      <dgm:prSet/>
      <dgm:spPr/>
      <dgm:t>
        <a:bodyPr/>
        <a:lstStyle/>
        <a:p>
          <a:endParaRPr lang="ru-RU" dirty="0"/>
        </a:p>
      </dgm:t>
    </dgm:pt>
    <dgm:pt modelId="{ADD73110-8782-4A1C-B704-B1F77E8BC4A6}" type="parTrans" cxnId="{D84CDC1E-D994-4B29-9754-1A1E68A0A55C}">
      <dgm:prSet/>
      <dgm:spPr/>
      <dgm:t>
        <a:bodyPr/>
        <a:lstStyle/>
        <a:p>
          <a:endParaRPr lang="ru-RU"/>
        </a:p>
      </dgm:t>
    </dgm:pt>
    <dgm:pt modelId="{C9F691C7-44D6-4BFD-9A4E-EB7603000263}" type="sibTrans" cxnId="{D84CDC1E-D994-4B29-9754-1A1E68A0A55C}">
      <dgm:prSet/>
      <dgm:spPr/>
      <dgm:t>
        <a:bodyPr/>
        <a:lstStyle/>
        <a:p>
          <a:endParaRPr lang="ru-RU"/>
        </a:p>
      </dgm:t>
    </dgm:pt>
    <dgm:pt modelId="{7995D4AC-3408-4B3C-ABDD-5B36A1CA371B}">
      <dgm:prSet/>
      <dgm:spPr/>
      <dgm:t>
        <a:bodyPr/>
        <a:lstStyle/>
        <a:p>
          <a:endParaRPr lang="ru-RU" dirty="0"/>
        </a:p>
      </dgm:t>
    </dgm:pt>
    <dgm:pt modelId="{25DF28D2-A1D4-47F0-B5E7-F76AAEAE2340}" type="parTrans" cxnId="{6F805ED0-AA59-48E2-8F3A-EFEABDDB0A21}">
      <dgm:prSet/>
      <dgm:spPr/>
      <dgm:t>
        <a:bodyPr/>
        <a:lstStyle/>
        <a:p>
          <a:endParaRPr lang="ru-RU"/>
        </a:p>
      </dgm:t>
    </dgm:pt>
    <dgm:pt modelId="{BB3BB435-EB41-4B49-9EF4-57E9DFB1E3E9}" type="sibTrans" cxnId="{6F805ED0-AA59-48E2-8F3A-EFEABDDB0A21}">
      <dgm:prSet/>
      <dgm:spPr/>
      <dgm:t>
        <a:bodyPr/>
        <a:lstStyle/>
        <a:p>
          <a:endParaRPr lang="ru-RU"/>
        </a:p>
      </dgm:t>
    </dgm:pt>
    <dgm:pt modelId="{925326D6-5907-4882-87A9-D5DF000F0651}">
      <dgm:prSet/>
      <dgm:spPr/>
      <dgm:t>
        <a:bodyPr/>
        <a:lstStyle/>
        <a:p>
          <a:endParaRPr lang="ru-RU" dirty="0"/>
        </a:p>
      </dgm:t>
    </dgm:pt>
    <dgm:pt modelId="{F44C4536-AE1C-4B17-974E-ACA0559A24C8}" type="parTrans" cxnId="{4706AB13-FB28-4DA6-885F-49B013E54337}">
      <dgm:prSet/>
      <dgm:spPr/>
      <dgm:t>
        <a:bodyPr/>
        <a:lstStyle/>
        <a:p>
          <a:endParaRPr lang="ru-RU"/>
        </a:p>
      </dgm:t>
    </dgm:pt>
    <dgm:pt modelId="{9FA2125C-F28E-431E-BF6F-95A9B4D6F087}" type="sibTrans" cxnId="{4706AB13-FB28-4DA6-885F-49B013E54337}">
      <dgm:prSet/>
      <dgm:spPr/>
      <dgm:t>
        <a:bodyPr/>
        <a:lstStyle/>
        <a:p>
          <a:endParaRPr lang="ru-RU"/>
        </a:p>
      </dgm:t>
    </dgm:pt>
    <dgm:pt modelId="{87119103-566A-425E-92D0-65937FEC5166}">
      <dgm:prSet/>
      <dgm:spPr/>
      <dgm:t>
        <a:bodyPr/>
        <a:lstStyle/>
        <a:p>
          <a:endParaRPr lang="ru-RU" dirty="0"/>
        </a:p>
      </dgm:t>
    </dgm:pt>
    <dgm:pt modelId="{5B979BFD-B534-4A2F-85A8-8337EF310382}" type="parTrans" cxnId="{60C69791-59BA-4FEF-91B1-6D69774D509F}">
      <dgm:prSet/>
      <dgm:spPr/>
      <dgm:t>
        <a:bodyPr/>
        <a:lstStyle/>
        <a:p>
          <a:endParaRPr lang="ru-RU"/>
        </a:p>
      </dgm:t>
    </dgm:pt>
    <dgm:pt modelId="{ABB62CD9-FA46-4AE4-A75B-921A7F6EECCA}" type="sibTrans" cxnId="{60C69791-59BA-4FEF-91B1-6D69774D509F}">
      <dgm:prSet/>
      <dgm:spPr/>
      <dgm:t>
        <a:bodyPr/>
        <a:lstStyle/>
        <a:p>
          <a:endParaRPr lang="ru-RU"/>
        </a:p>
      </dgm:t>
    </dgm:pt>
    <dgm:pt modelId="{1682F52A-C0D3-44EF-AAFC-A297A5A5FD7D}">
      <dgm:prSet/>
      <dgm:spPr/>
      <dgm:t>
        <a:bodyPr/>
        <a:lstStyle/>
        <a:p>
          <a:endParaRPr lang="ru-RU" dirty="0"/>
        </a:p>
      </dgm:t>
    </dgm:pt>
    <dgm:pt modelId="{297258BA-43CB-4B4A-86A8-009CB053C63E}" type="parTrans" cxnId="{9E04D912-0D99-4A30-9AF5-5992BC2444D9}">
      <dgm:prSet/>
      <dgm:spPr/>
      <dgm:t>
        <a:bodyPr/>
        <a:lstStyle/>
        <a:p>
          <a:endParaRPr lang="ru-RU"/>
        </a:p>
      </dgm:t>
    </dgm:pt>
    <dgm:pt modelId="{0A240FD6-2D1C-45FE-8B96-3633380A510A}" type="sibTrans" cxnId="{9E04D912-0D99-4A30-9AF5-5992BC2444D9}">
      <dgm:prSet/>
      <dgm:spPr/>
      <dgm:t>
        <a:bodyPr/>
        <a:lstStyle/>
        <a:p>
          <a:endParaRPr lang="ru-RU"/>
        </a:p>
      </dgm:t>
    </dgm:pt>
    <dgm:pt modelId="{9F55A3DC-3BB9-49DF-A977-65D1AC357201}">
      <dgm:prSet/>
      <dgm:spPr/>
      <dgm:t>
        <a:bodyPr/>
        <a:lstStyle/>
        <a:p>
          <a:endParaRPr lang="ru-RU" dirty="0"/>
        </a:p>
      </dgm:t>
    </dgm:pt>
    <dgm:pt modelId="{80EB114E-4D12-4287-9199-7A5D07EC49F6}" type="parTrans" cxnId="{6790089D-77F0-4414-A505-097A9274F9F3}">
      <dgm:prSet/>
      <dgm:spPr/>
      <dgm:t>
        <a:bodyPr/>
        <a:lstStyle/>
        <a:p>
          <a:endParaRPr lang="ru-RU"/>
        </a:p>
      </dgm:t>
    </dgm:pt>
    <dgm:pt modelId="{53A0F87A-E59D-49BB-8018-ED0BEAF55BD3}" type="sibTrans" cxnId="{6790089D-77F0-4414-A505-097A9274F9F3}">
      <dgm:prSet/>
      <dgm:spPr/>
      <dgm:t>
        <a:bodyPr/>
        <a:lstStyle/>
        <a:p>
          <a:endParaRPr lang="ru-RU"/>
        </a:p>
      </dgm:t>
    </dgm:pt>
    <dgm:pt modelId="{FDEAE764-2A01-455F-91E7-4706DFEB6415}">
      <dgm:prSet/>
      <dgm:spPr/>
      <dgm:t>
        <a:bodyPr/>
        <a:lstStyle/>
        <a:p>
          <a:endParaRPr lang="ru-RU" dirty="0"/>
        </a:p>
      </dgm:t>
    </dgm:pt>
    <dgm:pt modelId="{9C3D5D9C-1CDC-4E10-BEB8-9CCCFE819934}" type="parTrans" cxnId="{8AC4BECC-4D2A-4328-9495-EB60BB93AE51}">
      <dgm:prSet/>
      <dgm:spPr/>
      <dgm:t>
        <a:bodyPr/>
        <a:lstStyle/>
        <a:p>
          <a:endParaRPr lang="ru-RU"/>
        </a:p>
      </dgm:t>
    </dgm:pt>
    <dgm:pt modelId="{A96033FD-C3CC-477A-A6D9-ACB186A193AF}" type="sibTrans" cxnId="{8AC4BECC-4D2A-4328-9495-EB60BB93AE51}">
      <dgm:prSet/>
      <dgm:spPr/>
      <dgm:t>
        <a:bodyPr/>
        <a:lstStyle/>
        <a:p>
          <a:endParaRPr lang="ru-RU"/>
        </a:p>
      </dgm:t>
    </dgm:pt>
    <dgm:pt modelId="{380EE8AA-FD2A-4052-9C82-4FEF92328200}">
      <dgm:prSet/>
      <dgm:spPr/>
      <dgm:t>
        <a:bodyPr/>
        <a:lstStyle/>
        <a:p>
          <a:endParaRPr lang="ru-RU" dirty="0"/>
        </a:p>
      </dgm:t>
    </dgm:pt>
    <dgm:pt modelId="{6C1D0821-7B94-48BF-9023-B67E10BAC650}" type="parTrans" cxnId="{BDCBB464-5C21-4B11-A86E-7B6125592361}">
      <dgm:prSet/>
      <dgm:spPr/>
      <dgm:t>
        <a:bodyPr/>
        <a:lstStyle/>
        <a:p>
          <a:endParaRPr lang="ru-RU"/>
        </a:p>
      </dgm:t>
    </dgm:pt>
    <dgm:pt modelId="{5FAF1C6C-A88B-4EE3-8361-CBDE666E2754}" type="sibTrans" cxnId="{BDCBB464-5C21-4B11-A86E-7B6125592361}">
      <dgm:prSet/>
      <dgm:spPr/>
      <dgm:t>
        <a:bodyPr/>
        <a:lstStyle/>
        <a:p>
          <a:endParaRPr lang="ru-RU"/>
        </a:p>
      </dgm:t>
    </dgm:pt>
    <dgm:pt modelId="{57CB0B68-EA57-40C6-80F4-B30FE1E31B4F}">
      <dgm:prSet/>
      <dgm:spPr/>
      <dgm:t>
        <a:bodyPr/>
        <a:lstStyle/>
        <a:p>
          <a:endParaRPr lang="ru-RU" dirty="0"/>
        </a:p>
      </dgm:t>
    </dgm:pt>
    <dgm:pt modelId="{351CFB00-C107-48EF-AAE6-E3F5C85D841B}" type="parTrans" cxnId="{6E2CFCAC-0A08-4200-AC44-E3DEA59604E8}">
      <dgm:prSet/>
      <dgm:spPr/>
      <dgm:t>
        <a:bodyPr/>
        <a:lstStyle/>
        <a:p>
          <a:endParaRPr lang="ru-RU"/>
        </a:p>
      </dgm:t>
    </dgm:pt>
    <dgm:pt modelId="{87D21D5B-55F5-4194-AB26-C5C475DFE4A2}" type="sibTrans" cxnId="{6E2CFCAC-0A08-4200-AC44-E3DEA59604E8}">
      <dgm:prSet/>
      <dgm:spPr/>
      <dgm:t>
        <a:bodyPr/>
        <a:lstStyle/>
        <a:p>
          <a:endParaRPr lang="ru-RU"/>
        </a:p>
      </dgm:t>
    </dgm:pt>
    <dgm:pt modelId="{E82A103E-C516-428A-987B-F01D863462C9}">
      <dgm:prSet/>
      <dgm:spPr/>
      <dgm:t>
        <a:bodyPr/>
        <a:lstStyle/>
        <a:p>
          <a:endParaRPr lang="ru-RU" dirty="0"/>
        </a:p>
      </dgm:t>
    </dgm:pt>
    <dgm:pt modelId="{01F4A998-928D-44CF-837A-D45CC3F70CA0}" type="parTrans" cxnId="{4F08278E-C45B-4237-ACAE-2D4F6DA06B6E}">
      <dgm:prSet/>
      <dgm:spPr/>
      <dgm:t>
        <a:bodyPr/>
        <a:lstStyle/>
        <a:p>
          <a:endParaRPr lang="ru-RU"/>
        </a:p>
      </dgm:t>
    </dgm:pt>
    <dgm:pt modelId="{484F7B2E-41FF-4369-BCFB-0B4593E2E0DB}" type="sibTrans" cxnId="{4F08278E-C45B-4237-ACAE-2D4F6DA06B6E}">
      <dgm:prSet/>
      <dgm:spPr/>
      <dgm:t>
        <a:bodyPr/>
        <a:lstStyle/>
        <a:p>
          <a:endParaRPr lang="ru-RU"/>
        </a:p>
      </dgm:t>
    </dgm:pt>
    <dgm:pt modelId="{348451E9-200F-4E72-889A-21BEB4569B59}">
      <dgm:prSet/>
      <dgm:spPr/>
      <dgm:t>
        <a:bodyPr/>
        <a:lstStyle/>
        <a:p>
          <a:endParaRPr lang="ru-RU" dirty="0"/>
        </a:p>
      </dgm:t>
    </dgm:pt>
    <dgm:pt modelId="{4601B1E1-9896-4921-AA31-273F07CA7129}" type="parTrans" cxnId="{ABC7E9B1-A1D4-4785-86DB-194B888B509B}">
      <dgm:prSet/>
      <dgm:spPr/>
      <dgm:t>
        <a:bodyPr/>
        <a:lstStyle/>
        <a:p>
          <a:endParaRPr lang="ru-RU"/>
        </a:p>
      </dgm:t>
    </dgm:pt>
    <dgm:pt modelId="{3133F6E0-D1E8-4F96-9407-0EF8A68DB06F}" type="sibTrans" cxnId="{ABC7E9B1-A1D4-4785-86DB-194B888B509B}">
      <dgm:prSet/>
      <dgm:spPr/>
      <dgm:t>
        <a:bodyPr/>
        <a:lstStyle/>
        <a:p>
          <a:endParaRPr lang="ru-RU"/>
        </a:p>
      </dgm:t>
    </dgm:pt>
    <dgm:pt modelId="{9D998D4D-8899-49DC-9154-A6E4F5C7A535}">
      <dgm:prSet/>
      <dgm:spPr/>
      <dgm:t>
        <a:bodyPr/>
        <a:lstStyle/>
        <a:p>
          <a:endParaRPr lang="ru-RU" dirty="0"/>
        </a:p>
      </dgm:t>
    </dgm:pt>
    <dgm:pt modelId="{831E8048-5CA4-4FEB-97D4-EBBA94291A79}" type="parTrans" cxnId="{56740F18-6412-4A47-92B3-76C5C8C3A437}">
      <dgm:prSet/>
      <dgm:spPr/>
      <dgm:t>
        <a:bodyPr/>
        <a:lstStyle/>
        <a:p>
          <a:endParaRPr lang="ru-RU"/>
        </a:p>
      </dgm:t>
    </dgm:pt>
    <dgm:pt modelId="{AB6EA4BA-C733-497D-869F-C2FF356A663C}" type="sibTrans" cxnId="{56740F18-6412-4A47-92B3-76C5C8C3A437}">
      <dgm:prSet/>
      <dgm:spPr/>
      <dgm:t>
        <a:bodyPr/>
        <a:lstStyle/>
        <a:p>
          <a:endParaRPr lang="ru-RU"/>
        </a:p>
      </dgm:t>
    </dgm:pt>
    <dgm:pt modelId="{4F94A906-B8AC-461F-A5DE-B548C255BA82}">
      <dgm:prSet/>
      <dgm:spPr/>
      <dgm:t>
        <a:bodyPr/>
        <a:lstStyle/>
        <a:p>
          <a:endParaRPr lang="ru-RU" dirty="0"/>
        </a:p>
      </dgm:t>
    </dgm:pt>
    <dgm:pt modelId="{DF5E908E-C2F2-4D3B-A2A8-68414853D90D}" type="parTrans" cxnId="{22B91695-82F7-483F-8BC7-9225BAA774F2}">
      <dgm:prSet/>
      <dgm:spPr/>
      <dgm:t>
        <a:bodyPr/>
        <a:lstStyle/>
        <a:p>
          <a:endParaRPr lang="ru-RU"/>
        </a:p>
      </dgm:t>
    </dgm:pt>
    <dgm:pt modelId="{8DE92CAA-770F-492B-BE13-5AD3628FCD24}" type="sibTrans" cxnId="{22B91695-82F7-483F-8BC7-9225BAA774F2}">
      <dgm:prSet/>
      <dgm:spPr/>
      <dgm:t>
        <a:bodyPr/>
        <a:lstStyle/>
        <a:p>
          <a:endParaRPr lang="ru-RU"/>
        </a:p>
      </dgm:t>
    </dgm:pt>
    <dgm:pt modelId="{4901E2AC-60C8-403E-88BD-2C53BB8A7E27}">
      <dgm:prSet/>
      <dgm:spPr/>
      <dgm:t>
        <a:bodyPr/>
        <a:lstStyle/>
        <a:p>
          <a:endParaRPr lang="ru-RU" dirty="0"/>
        </a:p>
      </dgm:t>
    </dgm:pt>
    <dgm:pt modelId="{E47E3E96-242A-4F21-A290-C617264DAFBA}" type="parTrans" cxnId="{22030F75-32FA-46FE-B33E-2BB8972BE49D}">
      <dgm:prSet/>
      <dgm:spPr/>
      <dgm:t>
        <a:bodyPr/>
        <a:lstStyle/>
        <a:p>
          <a:endParaRPr lang="ru-RU"/>
        </a:p>
      </dgm:t>
    </dgm:pt>
    <dgm:pt modelId="{EF11AA72-A44B-4700-9B9F-28DDA7268611}" type="sibTrans" cxnId="{22030F75-32FA-46FE-B33E-2BB8972BE49D}">
      <dgm:prSet/>
      <dgm:spPr/>
      <dgm:t>
        <a:bodyPr/>
        <a:lstStyle/>
        <a:p>
          <a:endParaRPr lang="ru-RU"/>
        </a:p>
      </dgm:t>
    </dgm:pt>
    <dgm:pt modelId="{9943C40B-91C6-419C-969F-9D5CAAE7D833}">
      <dgm:prSet/>
      <dgm:spPr/>
      <dgm:t>
        <a:bodyPr/>
        <a:lstStyle/>
        <a:p>
          <a:endParaRPr lang="ru-RU" dirty="0"/>
        </a:p>
      </dgm:t>
    </dgm:pt>
    <dgm:pt modelId="{86E6DBA3-9B91-4BD4-B827-213791F490BE}" type="parTrans" cxnId="{1275DA04-3199-4A61-A238-814D5A5ABD31}">
      <dgm:prSet/>
      <dgm:spPr/>
      <dgm:t>
        <a:bodyPr/>
        <a:lstStyle/>
        <a:p>
          <a:endParaRPr lang="ru-RU"/>
        </a:p>
      </dgm:t>
    </dgm:pt>
    <dgm:pt modelId="{C35554DB-EC71-4286-BE79-4FC567415828}" type="sibTrans" cxnId="{1275DA04-3199-4A61-A238-814D5A5ABD31}">
      <dgm:prSet/>
      <dgm:spPr/>
      <dgm:t>
        <a:bodyPr/>
        <a:lstStyle/>
        <a:p>
          <a:endParaRPr lang="ru-RU"/>
        </a:p>
      </dgm:t>
    </dgm:pt>
    <dgm:pt modelId="{894C68C6-C2D3-450F-9B80-1733302793F0}">
      <dgm:prSet/>
      <dgm:spPr/>
      <dgm:t>
        <a:bodyPr/>
        <a:lstStyle/>
        <a:p>
          <a:endParaRPr lang="ru-RU" dirty="0"/>
        </a:p>
      </dgm:t>
    </dgm:pt>
    <dgm:pt modelId="{8FDA79DB-54AE-48FF-9FA1-E5CD35450C19}" type="parTrans" cxnId="{626D2200-2F8E-431A-BE08-CE1107DCA08C}">
      <dgm:prSet/>
      <dgm:spPr/>
      <dgm:t>
        <a:bodyPr/>
        <a:lstStyle/>
        <a:p>
          <a:endParaRPr lang="ru-RU"/>
        </a:p>
      </dgm:t>
    </dgm:pt>
    <dgm:pt modelId="{24F4BB5D-A8B4-45CD-933B-7DF38682E67F}" type="sibTrans" cxnId="{626D2200-2F8E-431A-BE08-CE1107DCA08C}">
      <dgm:prSet/>
      <dgm:spPr/>
      <dgm:t>
        <a:bodyPr/>
        <a:lstStyle/>
        <a:p>
          <a:endParaRPr lang="ru-RU"/>
        </a:p>
      </dgm:t>
    </dgm:pt>
    <dgm:pt modelId="{BEB9D91B-0626-4A24-8B9F-62655BE771AC}">
      <dgm:prSet/>
      <dgm:spPr/>
      <dgm:t>
        <a:bodyPr/>
        <a:lstStyle/>
        <a:p>
          <a:endParaRPr lang="ru-RU" dirty="0"/>
        </a:p>
      </dgm:t>
    </dgm:pt>
    <dgm:pt modelId="{85D46CDC-1C0C-4634-96CA-0ED1F4A5C2FA}" type="parTrans" cxnId="{4667E1C1-9A3D-424F-A7E6-F124C91C2658}">
      <dgm:prSet/>
      <dgm:spPr/>
      <dgm:t>
        <a:bodyPr/>
        <a:lstStyle/>
        <a:p>
          <a:endParaRPr lang="ru-RU"/>
        </a:p>
      </dgm:t>
    </dgm:pt>
    <dgm:pt modelId="{90116EF2-AE13-446D-BAA5-1F4F08FBF6D1}" type="sibTrans" cxnId="{4667E1C1-9A3D-424F-A7E6-F124C91C2658}">
      <dgm:prSet/>
      <dgm:spPr/>
      <dgm:t>
        <a:bodyPr/>
        <a:lstStyle/>
        <a:p>
          <a:endParaRPr lang="ru-RU"/>
        </a:p>
      </dgm:t>
    </dgm:pt>
    <dgm:pt modelId="{F21FD032-21F9-4CED-97D4-B10B26C9B2DE}">
      <dgm:prSet/>
      <dgm:spPr/>
      <dgm:t>
        <a:bodyPr/>
        <a:lstStyle/>
        <a:p>
          <a:endParaRPr lang="ru-RU" dirty="0"/>
        </a:p>
      </dgm:t>
    </dgm:pt>
    <dgm:pt modelId="{00AB32E9-8D2F-4769-8523-1C5C5B442A0D}" type="parTrans" cxnId="{4F1270F3-8AE5-4C0C-BF3A-9C8EC9801ECC}">
      <dgm:prSet/>
      <dgm:spPr/>
      <dgm:t>
        <a:bodyPr/>
        <a:lstStyle/>
        <a:p>
          <a:endParaRPr lang="ru-RU"/>
        </a:p>
      </dgm:t>
    </dgm:pt>
    <dgm:pt modelId="{82F2547A-B7DC-4651-BCE7-93278B8B2559}" type="sibTrans" cxnId="{4F1270F3-8AE5-4C0C-BF3A-9C8EC9801ECC}">
      <dgm:prSet/>
      <dgm:spPr/>
      <dgm:t>
        <a:bodyPr/>
        <a:lstStyle/>
        <a:p>
          <a:endParaRPr lang="ru-RU"/>
        </a:p>
      </dgm:t>
    </dgm:pt>
    <dgm:pt modelId="{F456D389-22DD-446C-9505-F12F7882F4EA}">
      <dgm:prSet/>
      <dgm:spPr/>
      <dgm:t>
        <a:bodyPr/>
        <a:lstStyle/>
        <a:p>
          <a:endParaRPr lang="ru-RU" dirty="0"/>
        </a:p>
      </dgm:t>
    </dgm:pt>
    <dgm:pt modelId="{430BC0BC-65BF-4187-A038-ABB82FF38A58}" type="parTrans" cxnId="{1F3DCCA1-503D-4D07-9D7C-66BF077B0DEC}">
      <dgm:prSet/>
      <dgm:spPr/>
      <dgm:t>
        <a:bodyPr/>
        <a:lstStyle/>
        <a:p>
          <a:endParaRPr lang="ru-RU"/>
        </a:p>
      </dgm:t>
    </dgm:pt>
    <dgm:pt modelId="{D22334DC-0922-4DCB-B717-96496FA706F9}" type="sibTrans" cxnId="{1F3DCCA1-503D-4D07-9D7C-66BF077B0DEC}">
      <dgm:prSet/>
      <dgm:spPr/>
      <dgm:t>
        <a:bodyPr/>
        <a:lstStyle/>
        <a:p>
          <a:endParaRPr lang="ru-RU"/>
        </a:p>
      </dgm:t>
    </dgm:pt>
    <dgm:pt modelId="{FA237380-5762-4EDC-ABDE-860B8F43DF2C}">
      <dgm:prSet/>
      <dgm:spPr/>
      <dgm:t>
        <a:bodyPr/>
        <a:lstStyle/>
        <a:p>
          <a:endParaRPr lang="ru-RU" dirty="0"/>
        </a:p>
      </dgm:t>
    </dgm:pt>
    <dgm:pt modelId="{DB4318F7-6065-4324-AFE8-626CBE52F79A}" type="parTrans" cxnId="{CB4E3145-92E6-4455-8075-3E3845D32BA0}">
      <dgm:prSet/>
      <dgm:spPr/>
      <dgm:t>
        <a:bodyPr/>
        <a:lstStyle/>
        <a:p>
          <a:endParaRPr lang="ru-RU"/>
        </a:p>
      </dgm:t>
    </dgm:pt>
    <dgm:pt modelId="{D3112AFA-94CE-4BFD-9C75-C773F8E4F841}" type="sibTrans" cxnId="{CB4E3145-92E6-4455-8075-3E3845D32BA0}">
      <dgm:prSet/>
      <dgm:spPr/>
      <dgm:t>
        <a:bodyPr/>
        <a:lstStyle/>
        <a:p>
          <a:endParaRPr lang="ru-RU"/>
        </a:p>
      </dgm:t>
    </dgm:pt>
    <dgm:pt modelId="{CE5EDDA2-192C-43FD-B0F5-E8935C8EBA4A}">
      <dgm:prSet/>
      <dgm:spPr/>
      <dgm:t>
        <a:bodyPr/>
        <a:lstStyle/>
        <a:p>
          <a:endParaRPr lang="ru-RU" dirty="0"/>
        </a:p>
      </dgm:t>
    </dgm:pt>
    <dgm:pt modelId="{74CDA298-4B82-4EB4-B708-7BC29C73B4FA}" type="parTrans" cxnId="{125D3637-7D55-4477-8706-68C58E523104}">
      <dgm:prSet/>
      <dgm:spPr/>
      <dgm:t>
        <a:bodyPr/>
        <a:lstStyle/>
        <a:p>
          <a:endParaRPr lang="ru-RU"/>
        </a:p>
      </dgm:t>
    </dgm:pt>
    <dgm:pt modelId="{11E7171C-9A7B-4DB2-BCB2-2FAC52F96866}" type="sibTrans" cxnId="{125D3637-7D55-4477-8706-68C58E523104}">
      <dgm:prSet/>
      <dgm:spPr/>
      <dgm:t>
        <a:bodyPr/>
        <a:lstStyle/>
        <a:p>
          <a:endParaRPr lang="ru-RU"/>
        </a:p>
      </dgm:t>
    </dgm:pt>
    <dgm:pt modelId="{CFE6C3AB-7961-4C8C-9F3C-D9702B2F216E}">
      <dgm:prSet/>
      <dgm:spPr/>
      <dgm:t>
        <a:bodyPr/>
        <a:lstStyle/>
        <a:p>
          <a:endParaRPr lang="ru-RU" dirty="0"/>
        </a:p>
      </dgm:t>
    </dgm:pt>
    <dgm:pt modelId="{F824E77B-7ACA-4A09-9BFD-B3EEE576A30D}" type="parTrans" cxnId="{DC5ACDED-5FC4-488F-AAF1-8DDCEAA0E5B4}">
      <dgm:prSet/>
      <dgm:spPr/>
      <dgm:t>
        <a:bodyPr/>
        <a:lstStyle/>
        <a:p>
          <a:endParaRPr lang="ru-RU"/>
        </a:p>
      </dgm:t>
    </dgm:pt>
    <dgm:pt modelId="{278FE9D6-F3E6-41E7-80F2-16CA17137FC9}" type="sibTrans" cxnId="{DC5ACDED-5FC4-488F-AAF1-8DDCEAA0E5B4}">
      <dgm:prSet/>
      <dgm:spPr/>
      <dgm:t>
        <a:bodyPr/>
        <a:lstStyle/>
        <a:p>
          <a:endParaRPr lang="ru-RU"/>
        </a:p>
      </dgm:t>
    </dgm:pt>
    <dgm:pt modelId="{C6A72068-FBE3-44D7-B3C8-305917E7D98C}">
      <dgm:prSet/>
      <dgm:spPr/>
      <dgm:t>
        <a:bodyPr/>
        <a:lstStyle/>
        <a:p>
          <a:endParaRPr lang="ru-RU" dirty="0"/>
        </a:p>
      </dgm:t>
    </dgm:pt>
    <dgm:pt modelId="{C753B436-E975-4591-8BBB-7076E47F8FD6}" type="parTrans" cxnId="{FAF20D8B-D1CE-4B8F-A8E9-5DFDB4162F81}">
      <dgm:prSet/>
      <dgm:spPr/>
      <dgm:t>
        <a:bodyPr/>
        <a:lstStyle/>
        <a:p>
          <a:endParaRPr lang="ru-RU"/>
        </a:p>
      </dgm:t>
    </dgm:pt>
    <dgm:pt modelId="{E2699A50-B1FE-4B52-888D-116A8AEE7318}" type="sibTrans" cxnId="{FAF20D8B-D1CE-4B8F-A8E9-5DFDB4162F81}">
      <dgm:prSet/>
      <dgm:spPr/>
      <dgm:t>
        <a:bodyPr/>
        <a:lstStyle/>
        <a:p>
          <a:endParaRPr lang="ru-RU"/>
        </a:p>
      </dgm:t>
    </dgm:pt>
    <dgm:pt modelId="{0D146A55-3E24-48F1-96C4-1C31F3A60D4C}">
      <dgm:prSet/>
      <dgm:spPr/>
      <dgm:t>
        <a:bodyPr/>
        <a:lstStyle/>
        <a:p>
          <a:endParaRPr lang="ru-RU" dirty="0"/>
        </a:p>
      </dgm:t>
    </dgm:pt>
    <dgm:pt modelId="{F7EA8BDD-2D47-416D-89A2-03768C4F0C8A}" type="parTrans" cxnId="{D0171D17-A14C-4C3C-AE5D-C79A946CA5FF}">
      <dgm:prSet/>
      <dgm:spPr/>
      <dgm:t>
        <a:bodyPr/>
        <a:lstStyle/>
        <a:p>
          <a:endParaRPr lang="ru-RU"/>
        </a:p>
      </dgm:t>
    </dgm:pt>
    <dgm:pt modelId="{61C970B7-54A6-4D8F-BD7C-77E614A39EC9}" type="sibTrans" cxnId="{D0171D17-A14C-4C3C-AE5D-C79A946CA5FF}">
      <dgm:prSet/>
      <dgm:spPr/>
      <dgm:t>
        <a:bodyPr/>
        <a:lstStyle/>
        <a:p>
          <a:endParaRPr lang="ru-RU"/>
        </a:p>
      </dgm:t>
    </dgm:pt>
    <dgm:pt modelId="{FE143BD5-77F8-4614-86C4-48406D09F806}">
      <dgm:prSet/>
      <dgm:spPr/>
      <dgm:t>
        <a:bodyPr/>
        <a:lstStyle/>
        <a:p>
          <a:r>
            <a:rPr lang="uk-UA" smtClean="0"/>
            <a:t>Порушення фотосинтезу -  зменшення первинної біопродукції на 10%</a:t>
          </a:r>
          <a:endParaRPr lang="ru-RU" dirty="0"/>
        </a:p>
      </dgm:t>
    </dgm:pt>
    <dgm:pt modelId="{4A78D6AD-17EE-4407-8EF6-AFAF789B203F}" type="parTrans" cxnId="{B87137E1-EF15-474A-A46C-6AD46016FA0B}">
      <dgm:prSet/>
      <dgm:spPr/>
      <dgm:t>
        <a:bodyPr/>
        <a:lstStyle/>
        <a:p>
          <a:endParaRPr lang="ru-RU" dirty="0"/>
        </a:p>
      </dgm:t>
    </dgm:pt>
    <dgm:pt modelId="{BE4CA216-3F5E-4032-8D17-72CEEAC7DA8B}" type="sibTrans" cxnId="{B87137E1-EF15-474A-A46C-6AD46016FA0B}">
      <dgm:prSet/>
      <dgm:spPr/>
      <dgm:t>
        <a:bodyPr/>
        <a:lstStyle/>
        <a:p>
          <a:endParaRPr lang="ru-RU"/>
        </a:p>
      </dgm:t>
    </dgm:pt>
    <dgm:pt modelId="{A2BD29A6-2C05-4C5C-AE22-2493645D0F6C}">
      <dgm:prSet/>
      <dgm:spPr/>
      <dgm:t>
        <a:bodyPr/>
        <a:lstStyle/>
        <a:p>
          <a:r>
            <a:rPr lang="uk-UA" smtClean="0"/>
            <a:t>Накопичення канцерогенів по ланцюгам живлення</a:t>
          </a:r>
          <a:endParaRPr lang="ru-RU" dirty="0"/>
        </a:p>
      </dgm:t>
    </dgm:pt>
    <dgm:pt modelId="{47DE9CDA-2B45-4F64-9A56-1E575B859AC7}" type="parTrans" cxnId="{747212F5-DE77-4429-ABC9-C9BF8AAF0A16}">
      <dgm:prSet/>
      <dgm:spPr/>
      <dgm:t>
        <a:bodyPr/>
        <a:lstStyle/>
        <a:p>
          <a:endParaRPr lang="ru-RU" dirty="0"/>
        </a:p>
      </dgm:t>
    </dgm:pt>
    <dgm:pt modelId="{8A288901-9C7F-4063-9EDD-F9CA89C21A20}" type="sibTrans" cxnId="{747212F5-DE77-4429-ABC9-C9BF8AAF0A16}">
      <dgm:prSet/>
      <dgm:spPr/>
      <dgm:t>
        <a:bodyPr/>
        <a:lstStyle/>
        <a:p>
          <a:endParaRPr lang="ru-RU"/>
        </a:p>
      </dgm:t>
    </dgm:pt>
    <dgm:pt modelId="{C043DAD2-9817-4CDB-AA7A-4C96EBD268E8}" type="pres">
      <dgm:prSet presAssocID="{8569912F-626A-4878-AF1A-8EDE41D881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9725EA-F373-4CA6-BE4C-EDD9EB3D823C}" type="pres">
      <dgm:prSet presAssocID="{9793CBF2-82E2-4EEB-97FA-D03525974C2D}" presName="centerShape" presStyleLbl="node0" presStyleIdx="0" presStyleCnt="1"/>
      <dgm:spPr/>
      <dgm:t>
        <a:bodyPr/>
        <a:lstStyle/>
        <a:p>
          <a:endParaRPr lang="ru-RU"/>
        </a:p>
      </dgm:t>
    </dgm:pt>
    <dgm:pt modelId="{80695A19-D849-451F-BEA0-5A82E70BCA71}" type="pres">
      <dgm:prSet presAssocID="{AB61A132-B031-45A1-9331-F8409AC099F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179F222-6832-4829-948F-3CF072EBEE79}" type="pres">
      <dgm:prSet presAssocID="{AB61A132-B031-45A1-9331-F8409AC099F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09DFB89-6CF6-40C1-B4C4-9EAB5153FE91}" type="pres">
      <dgm:prSet presAssocID="{E465A4F8-0F89-4997-8499-8D77F68B3855}" presName="node" presStyleLbl="node1" presStyleIdx="0" presStyleCnt="6" custRadScaleRad="100200" custRadScaleInc="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91A1-3AD4-4F0E-9509-93CBEAE7ECF8}" type="pres">
      <dgm:prSet presAssocID="{1B3523CF-E376-4BC1-9AC3-2A85006033B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A19A388-5CA0-47D5-A9BC-4BF72729C843}" type="pres">
      <dgm:prSet presAssocID="{1B3523CF-E376-4BC1-9AC3-2A85006033B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32522ED-4EB4-4B11-B7AF-70DCCFE4AE7F}" type="pres">
      <dgm:prSet presAssocID="{4152A447-2573-412A-8E94-FA1B51D21F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DF01-1476-430B-AA4B-33CEEF2FFD41}" type="pres">
      <dgm:prSet presAssocID="{D3CC8C5D-3ED6-43A9-95B8-58C13FF76E44}" presName="parTrans" presStyleLbl="sibTrans2D1" presStyleIdx="2" presStyleCnt="6"/>
      <dgm:spPr/>
      <dgm:t>
        <a:bodyPr/>
        <a:lstStyle/>
        <a:p>
          <a:endParaRPr lang="ru-RU"/>
        </a:p>
      </dgm:t>
    </dgm:pt>
    <dgm:pt modelId="{10CB482B-7ACC-4447-AFBC-24997B786378}" type="pres">
      <dgm:prSet presAssocID="{D3CC8C5D-3ED6-43A9-95B8-58C13FF76E4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1C63BC1-A43F-419C-B109-331895658C39}" type="pres">
      <dgm:prSet presAssocID="{E4DA9D93-2B45-4071-9339-7877D23081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A301-4DE4-4055-A881-E27705654247}" type="pres">
      <dgm:prSet presAssocID="{2B6F507F-DA09-44B2-AFEC-FE26AAEBE71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50367D4-7961-490F-BC74-E0F779AEF315}" type="pres">
      <dgm:prSet presAssocID="{2B6F507F-DA09-44B2-AFEC-FE26AAEBE71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F4C48B3-B9A9-4A83-9335-397EA7352EE0}" type="pres">
      <dgm:prSet presAssocID="{450DC60A-5D05-45BA-9AF1-68BE67D2D178}" presName="node" presStyleLbl="node1" presStyleIdx="3" presStyleCnt="6" custRadScaleRad="97287" custRadScaleInc="-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0017C-FD92-4361-B847-D61B19B6D96F}" type="pres">
      <dgm:prSet presAssocID="{4A78D6AD-17EE-4407-8EF6-AFAF789B203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F57DE56-4E5B-4692-9838-94539954C363}" type="pres">
      <dgm:prSet presAssocID="{4A78D6AD-17EE-4407-8EF6-AFAF789B203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005C948-9F3D-4B88-907D-2A656587A4EA}" type="pres">
      <dgm:prSet presAssocID="{FE143BD5-77F8-4614-86C4-48406D09F8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CD109-93D1-4C46-9001-FCE68EB67F31}" type="pres">
      <dgm:prSet presAssocID="{47DE9CDA-2B45-4F64-9A56-1E575B859AC7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59E1E9F-1CC6-4BC9-8D87-84A77C489540}" type="pres">
      <dgm:prSet presAssocID="{47DE9CDA-2B45-4F64-9A56-1E575B859AC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38B5412-621D-48D7-A369-E465622B3BB1}" type="pres">
      <dgm:prSet presAssocID="{A2BD29A6-2C05-4C5C-AE22-2493645D0F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D2200-2F8E-431A-BE08-CE1107DCA08C}" srcId="{4901E2AC-60C8-403E-88BD-2C53BB8A7E27}" destId="{894C68C6-C2D3-450F-9B80-1733302793F0}" srcOrd="1" destOrd="0" parTransId="{8FDA79DB-54AE-48FF-9FA1-E5CD35450C19}" sibTransId="{24F4BB5D-A8B4-45CD-933B-7DF38682E67F}"/>
    <dgm:cxn modelId="{5E4B31B7-315B-4C56-BE53-1C366983B153}" type="presOf" srcId="{D3CC8C5D-3ED6-43A9-95B8-58C13FF76E44}" destId="{1531DF01-1476-430B-AA4B-33CEEF2FFD41}" srcOrd="0" destOrd="0" presId="urn:microsoft.com/office/officeart/2005/8/layout/radial5"/>
    <dgm:cxn modelId="{75F16D61-4DFE-42B8-9C95-B07AAA562C77}" srcId="{8569912F-626A-4878-AF1A-8EDE41D88197}" destId="{9793CBF2-82E2-4EEB-97FA-D03525974C2D}" srcOrd="0" destOrd="0" parTransId="{04CE29AF-9988-4E82-90F5-4C50B09FC7CE}" sibTransId="{C7ECD9ED-8FF9-4B34-80B0-A7DBC9B002FE}"/>
    <dgm:cxn modelId="{326CCF4D-AD80-45CA-A817-7798BF202CB7}" srcId="{8569912F-626A-4878-AF1A-8EDE41D88197}" destId="{EB7D981F-3DAC-4E31-BE4D-57263AC8571E}" srcOrd="8" destOrd="0" parTransId="{E002327A-B4C8-45AB-B4FC-68C676BDE23E}" sibTransId="{C5F4A7F6-53C7-4709-9E40-9EA2A4B9D4D7}"/>
    <dgm:cxn modelId="{8D7127AF-CE5D-40B1-913B-7B3ED611824F}" type="presOf" srcId="{1B3523CF-E376-4BC1-9AC3-2A85006033B1}" destId="{5A19A388-5CA0-47D5-A9BC-4BF72729C843}" srcOrd="1" destOrd="0" presId="urn:microsoft.com/office/officeart/2005/8/layout/radial5"/>
    <dgm:cxn modelId="{93014C1C-99D5-4809-9C87-FF60FA6887E4}" srcId="{9793CBF2-82E2-4EEB-97FA-D03525974C2D}" destId="{450DC60A-5D05-45BA-9AF1-68BE67D2D178}" srcOrd="3" destOrd="0" parTransId="{2B6F507F-DA09-44B2-AFEC-FE26AAEBE71F}" sibTransId="{59BF71EA-A2DB-4F5D-B9ED-C34F8C02D1F1}"/>
    <dgm:cxn modelId="{D0171D17-A14C-4C3C-AE5D-C79A946CA5FF}" srcId="{CFE6C3AB-7961-4C8C-9F3C-D9702B2F216E}" destId="{0D146A55-3E24-48F1-96C4-1C31F3A60D4C}" srcOrd="1" destOrd="0" parTransId="{F7EA8BDD-2D47-416D-89A2-03768C4F0C8A}" sibTransId="{61C970B7-54A6-4D8F-BD7C-77E614A39EC9}"/>
    <dgm:cxn modelId="{59AB8149-9052-4A95-9510-27B275F95EC8}" srcId="{9793CBF2-82E2-4EEB-97FA-D03525974C2D}" destId="{E465A4F8-0F89-4997-8499-8D77F68B3855}" srcOrd="0" destOrd="0" parTransId="{AB61A132-B031-45A1-9331-F8409AC099F6}" sibTransId="{6EDE939C-47B0-4F74-9F5F-AB67716F6BEE}"/>
    <dgm:cxn modelId="{935AF9E6-2F52-42C2-B4AA-B5336ABF0081}" srcId="{3C70FF04-7517-4135-AB8F-38EED7CCDDBB}" destId="{3FAD73AE-4239-4A9E-A517-E0C921330538}" srcOrd="0" destOrd="0" parTransId="{8872458F-DBF5-4A14-8F01-B1262E3EF4E8}" sibTransId="{E5FBB53E-77BD-4239-8228-8617D433DE09}"/>
    <dgm:cxn modelId="{6BF52990-AC69-4EF0-99E1-C624434E487E}" srcId="{B65A243D-0B1E-4F3A-AEB2-41BE24E39D42}" destId="{5BD2FE5F-0B37-4E42-A0F7-8AAECC63BEB8}" srcOrd="0" destOrd="0" parTransId="{8350E0C9-80F5-451F-925D-7D1EEEF61903}" sibTransId="{375D1789-0114-48C2-86DF-92F1733E839F}"/>
    <dgm:cxn modelId="{22B91695-82F7-483F-8BC7-9225BAA774F2}" srcId="{8569912F-626A-4878-AF1A-8EDE41D88197}" destId="{4F94A906-B8AC-461F-A5DE-B548C255BA82}" srcOrd="18" destOrd="0" parTransId="{DF5E908E-C2F2-4D3B-A2A8-68414853D90D}" sibTransId="{8DE92CAA-770F-492B-BE13-5AD3628FCD24}"/>
    <dgm:cxn modelId="{4D4AA1B0-1D02-49D5-87B3-DA5336F55AB8}" type="presOf" srcId="{AB61A132-B031-45A1-9331-F8409AC099F6}" destId="{4179F222-6832-4829-948F-3CF072EBEE79}" srcOrd="1" destOrd="0" presId="urn:microsoft.com/office/officeart/2005/8/layout/radial5"/>
    <dgm:cxn modelId="{747212F5-DE77-4429-ABC9-C9BF8AAF0A16}" srcId="{9793CBF2-82E2-4EEB-97FA-D03525974C2D}" destId="{A2BD29A6-2C05-4C5C-AE22-2493645D0F6C}" srcOrd="5" destOrd="0" parTransId="{47DE9CDA-2B45-4F64-9A56-1E575B859AC7}" sibTransId="{8A288901-9C7F-4063-9EDD-F9CA89C21A20}"/>
    <dgm:cxn modelId="{D259F058-1ADE-47E1-9FEB-A284D24B7F49}" type="presOf" srcId="{47DE9CDA-2B45-4F64-9A56-1E575B859AC7}" destId="{11BCD109-93D1-4C46-9001-FCE68EB67F31}" srcOrd="0" destOrd="0" presId="urn:microsoft.com/office/officeart/2005/8/layout/radial5"/>
    <dgm:cxn modelId="{4F08278E-C45B-4237-ACAE-2D4F6DA06B6E}" srcId="{8569912F-626A-4878-AF1A-8EDE41D88197}" destId="{E82A103E-C516-428A-987B-F01D863462C9}" srcOrd="17" destOrd="0" parTransId="{01F4A998-928D-44CF-837A-D45CC3F70CA0}" sibTransId="{484F7B2E-41FF-4369-BCFB-0B4593E2E0DB}"/>
    <dgm:cxn modelId="{3D7A2507-5122-494D-8CF8-5809984448D8}" srcId="{8569912F-626A-4878-AF1A-8EDE41D88197}" destId="{8C12723F-5D34-40A5-A42B-87D146784A15}" srcOrd="7" destOrd="0" parTransId="{A98FFE1D-1164-461D-B8A4-47A24FF35454}" sibTransId="{7A64BF6B-C70F-401A-8209-69F6CE3A0BCE}"/>
    <dgm:cxn modelId="{ABC7E9B1-A1D4-4785-86DB-194B888B509B}" srcId="{E82A103E-C516-428A-987B-F01D863462C9}" destId="{348451E9-200F-4E72-889A-21BEB4569B59}" srcOrd="0" destOrd="0" parTransId="{4601B1E1-9896-4921-AA31-273F07CA7129}" sibTransId="{3133F6E0-D1E8-4F96-9407-0EF8A68DB06F}"/>
    <dgm:cxn modelId="{B87137E1-EF15-474A-A46C-6AD46016FA0B}" srcId="{9793CBF2-82E2-4EEB-97FA-D03525974C2D}" destId="{FE143BD5-77F8-4614-86C4-48406D09F806}" srcOrd="4" destOrd="0" parTransId="{4A78D6AD-17EE-4407-8EF6-AFAF789B203F}" sibTransId="{BE4CA216-3F5E-4032-8D17-72CEEAC7DA8B}"/>
    <dgm:cxn modelId="{8AC4BECC-4D2A-4328-9495-EB60BB93AE51}" srcId="{9F55A3DC-3BB9-49DF-A977-65D1AC357201}" destId="{FDEAE764-2A01-455F-91E7-4706DFEB6415}" srcOrd="0" destOrd="0" parTransId="{9C3D5D9C-1CDC-4E10-BEB8-9CCCFE819934}" sibTransId="{A96033FD-C3CC-477A-A6D9-ACB186A193AF}"/>
    <dgm:cxn modelId="{6E2CFCAC-0A08-4200-AC44-E3DEA59604E8}" srcId="{8569912F-626A-4878-AF1A-8EDE41D88197}" destId="{57CB0B68-EA57-40C6-80F4-B30FE1E31B4F}" srcOrd="16" destOrd="0" parTransId="{351CFB00-C107-48EF-AAE6-E3F5C85D841B}" sibTransId="{87D21D5B-55F5-4194-AB26-C5C475DFE4A2}"/>
    <dgm:cxn modelId="{DC5ACDED-5FC4-488F-AAF1-8DDCEAA0E5B4}" srcId="{8569912F-626A-4878-AF1A-8EDE41D88197}" destId="{CFE6C3AB-7961-4C8C-9F3C-D9702B2F216E}" srcOrd="23" destOrd="0" parTransId="{F824E77B-7ACA-4A09-9BFD-B3EEE576A30D}" sibTransId="{278FE9D6-F3E6-41E7-80F2-16CA17137FC9}"/>
    <dgm:cxn modelId="{1304333B-2568-469B-9894-ED39C456D9B9}" type="presOf" srcId="{FE143BD5-77F8-4614-86C4-48406D09F806}" destId="{E005C948-9F3D-4B88-907D-2A656587A4EA}" srcOrd="0" destOrd="0" presId="urn:microsoft.com/office/officeart/2005/8/layout/radial5"/>
    <dgm:cxn modelId="{04AC721C-4342-40AC-AB8B-BB342E712BEA}" srcId="{8569912F-626A-4878-AF1A-8EDE41D88197}" destId="{A7AAC8D4-E0D2-4989-8B77-9E541A58F309}" srcOrd="2" destOrd="0" parTransId="{EB89AE0D-589E-4318-9451-61E62A683F40}" sibTransId="{F17B89EA-4F7C-40F5-9563-4685AAD00EBB}"/>
    <dgm:cxn modelId="{BEF23C60-D10A-4CC1-82E1-78215818F9A1}" srcId="{8569912F-626A-4878-AF1A-8EDE41D88197}" destId="{380AD8FE-3018-4786-9B7C-1369E8121084}" srcOrd="10" destOrd="0" parTransId="{EF75625B-6F12-47A1-BE5D-2D0B375AD15D}" sibTransId="{829F78DD-CAE2-4681-BD7C-D5E700366D3F}"/>
    <dgm:cxn modelId="{557C4967-4E3C-4035-987F-3059632DF7C6}" type="presOf" srcId="{E465A4F8-0F89-4997-8499-8D77F68B3855}" destId="{F09DFB89-6CF6-40C1-B4C4-9EAB5153FE91}" srcOrd="0" destOrd="0" presId="urn:microsoft.com/office/officeart/2005/8/layout/radial5"/>
    <dgm:cxn modelId="{D59E39A4-03FF-4804-8A82-57FBB2A50967}" srcId="{CE94F35E-6702-4A7B-9856-10FAA868F5C0}" destId="{A840D11B-D7CA-4C40-A869-6ECF0BE2FC35}" srcOrd="1" destOrd="0" parTransId="{1112B993-DB0C-47EA-A895-D637D92359DA}" sibTransId="{DF99683B-D4BD-4A21-8ADD-E2A747DF3436}"/>
    <dgm:cxn modelId="{34F1D09D-6E19-4E8D-85E9-F4FC1F36B459}" srcId="{9793CBF2-82E2-4EEB-97FA-D03525974C2D}" destId="{E4DA9D93-2B45-4071-9339-7877D230817F}" srcOrd="2" destOrd="0" parTransId="{D3CC8C5D-3ED6-43A9-95B8-58C13FF76E44}" sibTransId="{571E53E5-7BAC-4C9C-AA52-AB394BF5DC1F}"/>
    <dgm:cxn modelId="{D5578166-8C04-4B77-BEEE-344CC65ED936}" srcId="{5FA7D6DD-2453-4271-84BB-55867E36977B}" destId="{58770DB9-FB81-4461-8EE7-0E2B54E9795E}" srcOrd="0" destOrd="0" parTransId="{B7645DB5-51F6-4C3D-B1F0-00C331FA7632}" sibTransId="{A777D6ED-D281-4A1A-A334-16D42A8A6667}"/>
    <dgm:cxn modelId="{4E67D5BA-537E-4314-9301-370A4C542D42}" srcId="{5FA7D6DD-2453-4271-84BB-55867E36977B}" destId="{0C1E22D8-20A6-4791-B14E-16D30D86855B}" srcOrd="1" destOrd="0" parTransId="{60AD9BB1-F177-4250-8D4A-911370C08CBE}" sibTransId="{1AD0AF90-A4DD-4A40-A18E-F48B6F5F167D}"/>
    <dgm:cxn modelId="{DCEEA949-B810-425F-BEBB-96F36122DB06}" srcId="{8569912F-626A-4878-AF1A-8EDE41D88197}" destId="{CE94F35E-6702-4A7B-9856-10FAA868F5C0}" srcOrd="3" destOrd="0" parTransId="{32AD1073-2D60-4210-B119-6CD7062FEB53}" sibTransId="{58B5A1FA-789B-4251-8A86-E6FA8B65EB57}"/>
    <dgm:cxn modelId="{6F805ED0-AA59-48E2-8F3A-EFEABDDB0A21}" srcId="{8569912F-626A-4878-AF1A-8EDE41D88197}" destId="{7995D4AC-3408-4B3C-ABDD-5B36A1CA371B}" srcOrd="13" destOrd="0" parTransId="{25DF28D2-A1D4-47F0-B5E7-F76AAEAE2340}" sibTransId="{BB3BB435-EB41-4B49-9EF4-57E9DFB1E3E9}"/>
    <dgm:cxn modelId="{125D3637-7D55-4477-8706-68C58E523104}" srcId="{8569912F-626A-4878-AF1A-8EDE41D88197}" destId="{CE5EDDA2-192C-43FD-B0F5-E8935C8EBA4A}" srcOrd="22" destOrd="0" parTransId="{74CDA298-4B82-4EB4-B708-7BC29C73B4FA}" sibTransId="{11E7171C-9A7B-4DB2-BCB2-2FAC52F96866}"/>
    <dgm:cxn modelId="{D3B02A0A-17D1-43DC-AF29-E84221F51032}" type="presOf" srcId="{4A78D6AD-17EE-4407-8EF6-AFAF789B203F}" destId="{0270017C-FD92-4361-B847-D61B19B6D96F}" srcOrd="0" destOrd="0" presId="urn:microsoft.com/office/officeart/2005/8/layout/radial5"/>
    <dgm:cxn modelId="{1F3DCCA1-503D-4D07-9D7C-66BF077B0DEC}" srcId="{F21FD032-21F9-4CED-97D4-B10B26C9B2DE}" destId="{F456D389-22DD-446C-9505-F12F7882F4EA}" srcOrd="0" destOrd="0" parTransId="{430BC0BC-65BF-4187-A038-ABB82FF38A58}" sibTransId="{D22334DC-0922-4DCB-B717-96496FA706F9}"/>
    <dgm:cxn modelId="{4706AB13-FB28-4DA6-885F-49B013E54337}" srcId="{7995D4AC-3408-4B3C-ABDD-5B36A1CA371B}" destId="{925326D6-5907-4882-87A9-D5DF000F0651}" srcOrd="0" destOrd="0" parTransId="{F44C4536-AE1C-4B17-974E-ACA0559A24C8}" sibTransId="{9FA2125C-F28E-431E-BF6F-95A9B4D6F087}"/>
    <dgm:cxn modelId="{6790089D-77F0-4414-A505-097A9274F9F3}" srcId="{8569912F-626A-4878-AF1A-8EDE41D88197}" destId="{9F55A3DC-3BB9-49DF-A977-65D1AC357201}" srcOrd="15" destOrd="0" parTransId="{80EB114E-4D12-4287-9199-7A5D07EC49F6}" sibTransId="{53A0F87A-E59D-49BB-8018-ED0BEAF55BD3}"/>
    <dgm:cxn modelId="{4952B59F-5180-41C6-A418-64092E671452}" type="presOf" srcId="{2B6F507F-DA09-44B2-AFEC-FE26AAEBE71F}" destId="{70E1A301-4DE4-4055-A881-E27705654247}" srcOrd="0" destOrd="0" presId="urn:microsoft.com/office/officeart/2005/8/layout/radial5"/>
    <dgm:cxn modelId="{E28FEBC9-E146-4022-A0AB-D7853B022740}" srcId="{B65A243D-0B1E-4F3A-AEB2-41BE24E39D42}" destId="{4148AAA9-F1AC-4CD9-8E28-E5363A9E772E}" srcOrd="1" destOrd="0" parTransId="{3F5CF062-BE27-432C-A436-3827DB8E826C}" sibTransId="{D0C4D619-044B-4177-BE6A-F2292936F68B}"/>
    <dgm:cxn modelId="{4667E1C1-9A3D-424F-A7E6-F124C91C2658}" srcId="{8569912F-626A-4878-AF1A-8EDE41D88197}" destId="{BEB9D91B-0626-4A24-8B9F-62655BE771AC}" srcOrd="20" destOrd="0" parTransId="{85D46CDC-1C0C-4634-96CA-0ED1F4A5C2FA}" sibTransId="{90116EF2-AE13-446D-BAA5-1F4F08FBF6D1}"/>
    <dgm:cxn modelId="{1275DA04-3199-4A61-A238-814D5A5ABD31}" srcId="{4901E2AC-60C8-403E-88BD-2C53BB8A7E27}" destId="{9943C40B-91C6-419C-969F-9D5CAAE7D833}" srcOrd="0" destOrd="0" parTransId="{86E6DBA3-9B91-4BD4-B827-213791F490BE}" sibTransId="{C35554DB-EC71-4286-BE79-4FC567415828}"/>
    <dgm:cxn modelId="{60C69791-59BA-4FEF-91B1-6D69774D509F}" srcId="{7995D4AC-3408-4B3C-ABDD-5B36A1CA371B}" destId="{87119103-566A-425E-92D0-65937FEC5166}" srcOrd="1" destOrd="0" parTransId="{5B979BFD-B534-4A2F-85A8-8337EF310382}" sibTransId="{ABB62CD9-FA46-4AE4-A75B-921A7F6EECCA}"/>
    <dgm:cxn modelId="{BDCBB464-5C21-4B11-A86E-7B6125592361}" srcId="{9F55A3DC-3BB9-49DF-A977-65D1AC357201}" destId="{380EE8AA-FD2A-4052-9C82-4FEF92328200}" srcOrd="1" destOrd="0" parTransId="{6C1D0821-7B94-48BF-9023-B67E10BAC650}" sibTransId="{5FAF1C6C-A88B-4EE3-8361-CBDE666E2754}"/>
    <dgm:cxn modelId="{22030F75-32FA-46FE-B33E-2BB8972BE49D}" srcId="{8569912F-626A-4878-AF1A-8EDE41D88197}" destId="{4901E2AC-60C8-403E-88BD-2C53BB8A7E27}" srcOrd="19" destOrd="0" parTransId="{E47E3E96-242A-4F21-A290-C617264DAFBA}" sibTransId="{EF11AA72-A44B-4700-9B9F-28DDA7268611}"/>
    <dgm:cxn modelId="{31B28A78-817E-4C0F-AC27-3C8235FD5C2A}" type="presOf" srcId="{8569912F-626A-4878-AF1A-8EDE41D88197}" destId="{C043DAD2-9817-4CDB-AA7A-4C96EBD268E8}" srcOrd="0" destOrd="0" presId="urn:microsoft.com/office/officeart/2005/8/layout/radial5"/>
    <dgm:cxn modelId="{DCA62642-7647-4D2E-BE04-74299C294648}" type="presOf" srcId="{9793CBF2-82E2-4EEB-97FA-D03525974C2D}" destId="{519725EA-F373-4CA6-BE4C-EDD9EB3D823C}" srcOrd="0" destOrd="0" presId="urn:microsoft.com/office/officeart/2005/8/layout/radial5"/>
    <dgm:cxn modelId="{9E04D912-0D99-4A30-9AF5-5992BC2444D9}" srcId="{8569912F-626A-4878-AF1A-8EDE41D88197}" destId="{1682F52A-C0D3-44EF-AAFC-A297A5A5FD7D}" srcOrd="14" destOrd="0" parTransId="{297258BA-43CB-4B4A-86A8-009CB053C63E}" sibTransId="{0A240FD6-2D1C-45FE-8B96-3633380A510A}"/>
    <dgm:cxn modelId="{4208B85D-8B29-491A-BDA1-235697ADC398}" type="presOf" srcId="{E4DA9D93-2B45-4071-9339-7877D230817F}" destId="{C1C63BC1-A43F-419C-B109-331895658C39}" srcOrd="0" destOrd="0" presId="urn:microsoft.com/office/officeart/2005/8/layout/radial5"/>
    <dgm:cxn modelId="{FAF20D8B-D1CE-4B8F-A8E9-5DFDB4162F81}" srcId="{CFE6C3AB-7961-4C8C-9F3C-D9702B2F216E}" destId="{C6A72068-FBE3-44D7-B3C8-305917E7D98C}" srcOrd="0" destOrd="0" parTransId="{C753B436-E975-4591-8BBB-7076E47F8FD6}" sibTransId="{E2699A50-B1FE-4B52-888D-116A8AEE7318}"/>
    <dgm:cxn modelId="{64B566F0-3516-4DA0-BB09-CFCBA7E109DD}" srcId="{8569912F-626A-4878-AF1A-8EDE41D88197}" destId="{5FA7D6DD-2453-4271-84BB-55867E36977B}" srcOrd="11" destOrd="0" parTransId="{6A6F3CFD-E0F0-4B7A-BA50-F66FDC02EE31}" sibTransId="{441657A0-5F6D-477C-B138-B046F04CDA4F}"/>
    <dgm:cxn modelId="{1B959E5F-4E9B-47FA-A96D-FDEBBB1B9089}" type="presOf" srcId="{2B6F507F-DA09-44B2-AFEC-FE26AAEBE71F}" destId="{C50367D4-7961-490F-BC74-E0F779AEF315}" srcOrd="1" destOrd="0" presId="urn:microsoft.com/office/officeart/2005/8/layout/radial5"/>
    <dgm:cxn modelId="{8691E576-A807-499B-B0B5-378EC7EC56F9}" type="presOf" srcId="{D3CC8C5D-3ED6-43A9-95B8-58C13FF76E44}" destId="{10CB482B-7ACC-4447-AFBC-24997B786378}" srcOrd="1" destOrd="0" presId="urn:microsoft.com/office/officeart/2005/8/layout/radial5"/>
    <dgm:cxn modelId="{56740F18-6412-4A47-92B3-76C5C8C3A437}" srcId="{E82A103E-C516-428A-987B-F01D863462C9}" destId="{9D998D4D-8899-49DC-9154-A6E4F5C7A535}" srcOrd="1" destOrd="0" parTransId="{831E8048-5CA4-4FEB-97D4-EBBA94291A79}" sibTransId="{AB6EA4BA-C733-497D-869F-C2FF356A663C}"/>
    <dgm:cxn modelId="{E8B73AA7-DC0D-4DF6-989D-D391C730D28D}" srcId="{34C4659B-C5F9-4ABF-B43B-F8597EDEC9DF}" destId="{F36DFC54-FBA5-465E-958C-EF6C6686168F}" srcOrd="1" destOrd="0" parTransId="{7A3C7A45-DB95-4544-AD96-C72F8932E4D8}" sibTransId="{70FAF133-CDB7-4397-AB01-CC284E877555}"/>
    <dgm:cxn modelId="{64A14B85-45BC-4BBB-B049-B6C399A2E733}" srcId="{8569912F-626A-4878-AF1A-8EDE41D88197}" destId="{34C4659B-C5F9-4ABF-B43B-F8597EDEC9DF}" srcOrd="5" destOrd="0" parTransId="{D88B1DC4-2AB2-496D-BFBB-6428BEE7A84A}" sibTransId="{0B28FD99-4A87-4DA3-B8D6-2BA3A0A8E2D6}"/>
    <dgm:cxn modelId="{83214ABB-EF5C-4D28-A571-2B8C00EF7C13}" type="presOf" srcId="{4152A447-2573-412A-8E94-FA1B51D21F6B}" destId="{232522ED-4EB4-4B11-B7AF-70DCCFE4AE7F}" srcOrd="0" destOrd="0" presId="urn:microsoft.com/office/officeart/2005/8/layout/radial5"/>
    <dgm:cxn modelId="{75A03CF5-6E78-463E-AC36-27D25E2FB9B7}" srcId="{8569912F-626A-4878-AF1A-8EDE41D88197}" destId="{B65A243D-0B1E-4F3A-AEB2-41BE24E39D42}" srcOrd="1" destOrd="0" parTransId="{CB23E899-3320-40B3-A367-698DA82FF386}" sibTransId="{D819B34C-B6C7-4E63-94E9-D41631BAE977}"/>
    <dgm:cxn modelId="{971415A1-4706-43DC-874A-B76115023365}" type="presOf" srcId="{1B3523CF-E376-4BC1-9AC3-2A85006033B1}" destId="{239691A1-3AD4-4F0E-9509-93CBEAE7ECF8}" srcOrd="0" destOrd="0" presId="urn:microsoft.com/office/officeart/2005/8/layout/radial5"/>
    <dgm:cxn modelId="{EE0F5F6F-9B5C-4258-AE9E-6493535FE1B6}" srcId="{CE94F35E-6702-4A7B-9856-10FAA868F5C0}" destId="{9579E12A-9B5B-49F7-9568-6B82EC030AF8}" srcOrd="0" destOrd="0" parTransId="{776CFD54-19F7-43EA-AD44-95EA4DD6DFAF}" sibTransId="{3F3F97F5-0EDD-42DB-BD55-32F41540EC1E}"/>
    <dgm:cxn modelId="{12F3D6AE-E24B-48B5-A853-594FFA5063BC}" type="presOf" srcId="{A2BD29A6-2C05-4C5C-AE22-2493645D0F6C}" destId="{438B5412-621D-48D7-A369-E465622B3BB1}" srcOrd="0" destOrd="0" presId="urn:microsoft.com/office/officeart/2005/8/layout/radial5"/>
    <dgm:cxn modelId="{399A77D8-05CE-4344-9841-DF29C5A897C5}" type="presOf" srcId="{450DC60A-5D05-45BA-9AF1-68BE67D2D178}" destId="{2F4C48B3-B9A9-4A83-9335-397EA7352EE0}" srcOrd="0" destOrd="0" presId="urn:microsoft.com/office/officeart/2005/8/layout/radial5"/>
    <dgm:cxn modelId="{5B9C6589-A9E3-4CD7-AB1E-E1D1871F1AA8}" type="presOf" srcId="{AB61A132-B031-45A1-9331-F8409AC099F6}" destId="{80695A19-D849-451F-BEA0-5A82E70BCA71}" srcOrd="0" destOrd="0" presId="urn:microsoft.com/office/officeart/2005/8/layout/radial5"/>
    <dgm:cxn modelId="{2E23AC07-00E1-4192-849F-F3C76461506A}" srcId="{8C12723F-5D34-40A5-A42B-87D146784A15}" destId="{B31BAB60-0566-4E76-AB94-53F7972D2CA3}" srcOrd="0" destOrd="0" parTransId="{C4A14F27-32A1-4B70-AFB6-A53A4C4984C6}" sibTransId="{39EE129B-8504-4265-B012-54FE4B227BC9}"/>
    <dgm:cxn modelId="{1BB1CBAE-8BF6-46CB-B40E-0A3F635D02A3}" srcId="{B65A243D-0B1E-4F3A-AEB2-41BE24E39D42}" destId="{585AA9CE-E1B0-461F-95E4-663EAA688457}" srcOrd="2" destOrd="0" parTransId="{1F4E9CC7-0B7C-4803-8E74-9FB3E6F26594}" sibTransId="{24B45130-46FD-4402-9EAD-7F1FB65A0795}"/>
    <dgm:cxn modelId="{D84CDC1E-D994-4B29-9754-1A1E68A0A55C}" srcId="{8569912F-626A-4878-AF1A-8EDE41D88197}" destId="{3AB99437-0AE5-4D05-9180-AE6E203B1D69}" srcOrd="12" destOrd="0" parTransId="{ADD73110-8782-4A1C-B704-B1F77E8BC4A6}" sibTransId="{C9F691C7-44D6-4BFD-9A4E-EB7603000263}"/>
    <dgm:cxn modelId="{A9DAFD80-7DE4-4851-AFDC-A2481FF67010}" srcId="{3C70FF04-7517-4135-AB8F-38EED7CCDDBB}" destId="{657DC745-9563-43B1-8B7A-865B889E0213}" srcOrd="1" destOrd="0" parTransId="{9D0DA5A7-EBD6-405B-BDB8-1FE3E9D5BEBC}" sibTransId="{A759A49C-5A33-4966-A023-377312435F9C}"/>
    <dgm:cxn modelId="{94479E14-E091-4B46-A2FA-7BCFDA023C4C}" type="presOf" srcId="{47DE9CDA-2B45-4F64-9A56-1E575B859AC7}" destId="{559E1E9F-1CC6-4BC9-8D87-84A77C489540}" srcOrd="1" destOrd="0" presId="urn:microsoft.com/office/officeart/2005/8/layout/radial5"/>
    <dgm:cxn modelId="{00B840ED-D2B1-4E7A-B2B2-5FFC18C332A3}" srcId="{8C12723F-5D34-40A5-A42B-87D146784A15}" destId="{57C63F56-591D-4641-9496-4C9BE142BA7E}" srcOrd="1" destOrd="0" parTransId="{987A73F5-470E-4DAD-AF1B-315227DF14E7}" sibTransId="{DA1CFC4D-04EC-45D5-92E7-E3EEFD084D9D}"/>
    <dgm:cxn modelId="{4F1270F3-8AE5-4C0C-BF3A-9C8EC9801ECC}" srcId="{8569912F-626A-4878-AF1A-8EDE41D88197}" destId="{F21FD032-21F9-4CED-97D4-B10B26C9B2DE}" srcOrd="21" destOrd="0" parTransId="{00AB32E9-8D2F-4769-8523-1C5C5B442A0D}" sibTransId="{82F2547A-B7DC-4651-BCE7-93278B8B2559}"/>
    <dgm:cxn modelId="{CB4E3145-92E6-4455-8075-3E3845D32BA0}" srcId="{F21FD032-21F9-4CED-97D4-B10B26C9B2DE}" destId="{FA237380-5762-4EDC-ABDE-860B8F43DF2C}" srcOrd="1" destOrd="0" parTransId="{DB4318F7-6065-4324-AFE8-626CBE52F79A}" sibTransId="{D3112AFA-94CE-4BFD-9C75-C773F8E4F841}"/>
    <dgm:cxn modelId="{69F244FC-A0C7-49EE-884C-B8D76B80D9F6}" srcId="{34C4659B-C5F9-4ABF-B43B-F8597EDEC9DF}" destId="{086C554B-49DC-4C1E-926D-6FC29A097074}" srcOrd="0" destOrd="0" parTransId="{781E40EF-BEEB-4CB4-86E2-DC82235DEE01}" sibTransId="{D2A7504E-ED33-4048-954C-810BD2A1D24D}"/>
    <dgm:cxn modelId="{406D9DB8-4474-40EF-B823-F05806AB798B}" type="presOf" srcId="{4A78D6AD-17EE-4407-8EF6-AFAF789B203F}" destId="{2F57DE56-4E5B-4692-9838-94539954C363}" srcOrd="1" destOrd="0" presId="urn:microsoft.com/office/officeart/2005/8/layout/radial5"/>
    <dgm:cxn modelId="{B105E2C6-FD8B-4B7F-AAAF-E75C7ED82B50}" srcId="{8569912F-626A-4878-AF1A-8EDE41D88197}" destId="{4E4AE181-71AD-433E-BADF-FD64B48FCAB1}" srcOrd="6" destOrd="0" parTransId="{21887A1A-0AD8-41A6-AEAF-E6746C43EEF2}" sibTransId="{1E72AC38-5B40-4081-877E-1F5B11EA0A83}"/>
    <dgm:cxn modelId="{CF2D8F03-EA0E-4CE3-8336-90385C51503B}" srcId="{8569912F-626A-4878-AF1A-8EDE41D88197}" destId="{3C70FF04-7517-4135-AB8F-38EED7CCDDBB}" srcOrd="9" destOrd="0" parTransId="{1F83CDE7-D578-429F-A8A5-C54BB07A9749}" sibTransId="{76E2CB99-D2FE-44E9-A340-5B68D20FB350}"/>
    <dgm:cxn modelId="{8664683B-0539-4196-8730-5ECC0313C95A}" srcId="{9793CBF2-82E2-4EEB-97FA-D03525974C2D}" destId="{4152A447-2573-412A-8E94-FA1B51D21F6B}" srcOrd="1" destOrd="0" parTransId="{1B3523CF-E376-4BC1-9AC3-2A85006033B1}" sibTransId="{03415C13-5A01-4159-8C06-BAE322591939}"/>
    <dgm:cxn modelId="{4C77164D-E33E-47B3-BFE4-67A265750F28}" srcId="{8569912F-626A-4878-AF1A-8EDE41D88197}" destId="{6FD63570-5C1C-4139-96A4-13F86297AE5B}" srcOrd="4" destOrd="0" parTransId="{74618605-86C0-42C3-976D-D7CBCD2BB047}" sibTransId="{73EDAD57-C1BD-43AF-ABDD-F4751607AA6B}"/>
    <dgm:cxn modelId="{6B8285D5-4AA9-40E6-BEE2-50E2208354A1}" type="presParOf" srcId="{C043DAD2-9817-4CDB-AA7A-4C96EBD268E8}" destId="{519725EA-F373-4CA6-BE4C-EDD9EB3D823C}" srcOrd="0" destOrd="0" presId="urn:microsoft.com/office/officeart/2005/8/layout/radial5"/>
    <dgm:cxn modelId="{8843DF17-9BAD-4DBD-951E-939B8807B1CD}" type="presParOf" srcId="{C043DAD2-9817-4CDB-AA7A-4C96EBD268E8}" destId="{80695A19-D849-451F-BEA0-5A82E70BCA71}" srcOrd="1" destOrd="0" presId="urn:microsoft.com/office/officeart/2005/8/layout/radial5"/>
    <dgm:cxn modelId="{B5E4EF32-4054-4C87-9726-42E7EB4FEB29}" type="presParOf" srcId="{80695A19-D849-451F-BEA0-5A82E70BCA71}" destId="{4179F222-6832-4829-948F-3CF072EBEE79}" srcOrd="0" destOrd="0" presId="urn:microsoft.com/office/officeart/2005/8/layout/radial5"/>
    <dgm:cxn modelId="{08F968B5-D6EB-4744-9F06-076F5C48C890}" type="presParOf" srcId="{C043DAD2-9817-4CDB-AA7A-4C96EBD268E8}" destId="{F09DFB89-6CF6-40C1-B4C4-9EAB5153FE91}" srcOrd="2" destOrd="0" presId="urn:microsoft.com/office/officeart/2005/8/layout/radial5"/>
    <dgm:cxn modelId="{71AC2E8D-E446-4D9D-97A3-19F77FF65B69}" type="presParOf" srcId="{C043DAD2-9817-4CDB-AA7A-4C96EBD268E8}" destId="{239691A1-3AD4-4F0E-9509-93CBEAE7ECF8}" srcOrd="3" destOrd="0" presId="urn:microsoft.com/office/officeart/2005/8/layout/radial5"/>
    <dgm:cxn modelId="{5AC8313A-2475-4F3A-8A26-92825C050828}" type="presParOf" srcId="{239691A1-3AD4-4F0E-9509-93CBEAE7ECF8}" destId="{5A19A388-5CA0-47D5-A9BC-4BF72729C843}" srcOrd="0" destOrd="0" presId="urn:microsoft.com/office/officeart/2005/8/layout/radial5"/>
    <dgm:cxn modelId="{D4B0D430-C7E4-4C8C-B37A-ABFB9EF1ED39}" type="presParOf" srcId="{C043DAD2-9817-4CDB-AA7A-4C96EBD268E8}" destId="{232522ED-4EB4-4B11-B7AF-70DCCFE4AE7F}" srcOrd="4" destOrd="0" presId="urn:microsoft.com/office/officeart/2005/8/layout/radial5"/>
    <dgm:cxn modelId="{B45448DD-B554-4E6D-8CBB-C3C433C40D97}" type="presParOf" srcId="{C043DAD2-9817-4CDB-AA7A-4C96EBD268E8}" destId="{1531DF01-1476-430B-AA4B-33CEEF2FFD41}" srcOrd="5" destOrd="0" presId="urn:microsoft.com/office/officeart/2005/8/layout/radial5"/>
    <dgm:cxn modelId="{A9D5CA63-BB56-4E76-BB8C-A24E82AC88CE}" type="presParOf" srcId="{1531DF01-1476-430B-AA4B-33CEEF2FFD41}" destId="{10CB482B-7ACC-4447-AFBC-24997B786378}" srcOrd="0" destOrd="0" presId="urn:microsoft.com/office/officeart/2005/8/layout/radial5"/>
    <dgm:cxn modelId="{842A3FA6-6D97-4D06-9EC4-F9091726093D}" type="presParOf" srcId="{C043DAD2-9817-4CDB-AA7A-4C96EBD268E8}" destId="{C1C63BC1-A43F-419C-B109-331895658C39}" srcOrd="6" destOrd="0" presId="urn:microsoft.com/office/officeart/2005/8/layout/radial5"/>
    <dgm:cxn modelId="{78C99A4D-9C09-4734-8C23-01B53919CAE6}" type="presParOf" srcId="{C043DAD2-9817-4CDB-AA7A-4C96EBD268E8}" destId="{70E1A301-4DE4-4055-A881-E27705654247}" srcOrd="7" destOrd="0" presId="urn:microsoft.com/office/officeart/2005/8/layout/radial5"/>
    <dgm:cxn modelId="{EF2B07B1-AF59-4699-9DFB-4CADF5184ECB}" type="presParOf" srcId="{70E1A301-4DE4-4055-A881-E27705654247}" destId="{C50367D4-7961-490F-BC74-E0F779AEF315}" srcOrd="0" destOrd="0" presId="urn:microsoft.com/office/officeart/2005/8/layout/radial5"/>
    <dgm:cxn modelId="{72AB4023-1C8C-43DB-AB4C-305287BA5D5F}" type="presParOf" srcId="{C043DAD2-9817-4CDB-AA7A-4C96EBD268E8}" destId="{2F4C48B3-B9A9-4A83-9335-397EA7352EE0}" srcOrd="8" destOrd="0" presId="urn:microsoft.com/office/officeart/2005/8/layout/radial5"/>
    <dgm:cxn modelId="{D591157B-148A-42FC-B904-90E6801C1E55}" type="presParOf" srcId="{C043DAD2-9817-4CDB-AA7A-4C96EBD268E8}" destId="{0270017C-FD92-4361-B847-D61B19B6D96F}" srcOrd="9" destOrd="0" presId="urn:microsoft.com/office/officeart/2005/8/layout/radial5"/>
    <dgm:cxn modelId="{4985626A-1F67-472A-832E-4E8CFED4E3F2}" type="presParOf" srcId="{0270017C-FD92-4361-B847-D61B19B6D96F}" destId="{2F57DE56-4E5B-4692-9838-94539954C363}" srcOrd="0" destOrd="0" presId="urn:microsoft.com/office/officeart/2005/8/layout/radial5"/>
    <dgm:cxn modelId="{B6CA5753-6233-4585-9204-5890F30A3D08}" type="presParOf" srcId="{C043DAD2-9817-4CDB-AA7A-4C96EBD268E8}" destId="{E005C948-9F3D-4B88-907D-2A656587A4EA}" srcOrd="10" destOrd="0" presId="urn:microsoft.com/office/officeart/2005/8/layout/radial5"/>
    <dgm:cxn modelId="{7C4A67FC-8FA2-4FE2-8F9A-5DDD1121BDF0}" type="presParOf" srcId="{C043DAD2-9817-4CDB-AA7A-4C96EBD268E8}" destId="{11BCD109-93D1-4C46-9001-FCE68EB67F31}" srcOrd="11" destOrd="0" presId="urn:microsoft.com/office/officeart/2005/8/layout/radial5"/>
    <dgm:cxn modelId="{80108560-F424-403B-BB1D-1D566FECFCCA}" type="presParOf" srcId="{11BCD109-93D1-4C46-9001-FCE68EB67F31}" destId="{559E1E9F-1CC6-4BC9-8D87-84A77C489540}" srcOrd="0" destOrd="0" presId="urn:microsoft.com/office/officeart/2005/8/layout/radial5"/>
    <dgm:cxn modelId="{1DF6038D-8F59-4124-A33D-665C32067BA3}" type="presParOf" srcId="{C043DAD2-9817-4CDB-AA7A-4C96EBD268E8}" destId="{438B5412-621D-48D7-A369-E465622B3BB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08564-43EA-4D97-9662-B671E38017F4}" type="doc">
      <dgm:prSet loTypeId="urn:microsoft.com/office/officeart/2005/8/layout/radial5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F77B6E-FBD1-4501-9ECD-21D87AAA1DB9}">
      <dgm:prSet phldrT="[Текст]" custT="1"/>
      <dgm:spPr/>
      <dgm:t>
        <a:bodyPr/>
        <a:lstStyle/>
        <a:p>
          <a:r>
            <a:rPr lang="uk-UA" sz="1400" smtClean="0"/>
            <a:t>Кам’яновугільна смола</a:t>
          </a:r>
          <a:endParaRPr lang="ru-RU" sz="1400" dirty="0"/>
        </a:p>
      </dgm:t>
    </dgm:pt>
    <dgm:pt modelId="{1F5AB48A-B0C4-4B63-81C8-CDB8692FA93B}" type="parTrans" cxnId="{93C0BD2C-1488-4CDB-87B5-95DAAEEE0384}">
      <dgm:prSet/>
      <dgm:spPr/>
      <dgm:t>
        <a:bodyPr/>
        <a:lstStyle/>
        <a:p>
          <a:endParaRPr lang="ru-RU"/>
        </a:p>
      </dgm:t>
    </dgm:pt>
    <dgm:pt modelId="{263575A0-2939-4E43-A691-3041DD39F33C}" type="sibTrans" cxnId="{93C0BD2C-1488-4CDB-87B5-95DAAEEE0384}">
      <dgm:prSet/>
      <dgm:spPr/>
      <dgm:t>
        <a:bodyPr/>
        <a:lstStyle/>
        <a:p>
          <a:endParaRPr lang="ru-RU"/>
        </a:p>
      </dgm:t>
    </dgm:pt>
    <dgm:pt modelId="{2E1391F9-44A3-4AAD-9627-542B960D53FC}">
      <dgm:prSet/>
      <dgm:spPr/>
      <dgm:t>
        <a:bodyPr/>
        <a:lstStyle/>
        <a:p>
          <a:r>
            <a:rPr lang="ru-RU" smtClean="0"/>
            <a:t>синтетичні барвники</a:t>
          </a:r>
          <a:endParaRPr lang="uk-UA" dirty="0"/>
        </a:p>
      </dgm:t>
    </dgm:pt>
    <dgm:pt modelId="{0EEB6979-B369-48AC-91A9-71924A3AD571}" type="parTrans" cxnId="{B8D97937-A84D-4FF3-9754-55E2C79154D5}">
      <dgm:prSet/>
      <dgm:spPr/>
      <dgm:t>
        <a:bodyPr/>
        <a:lstStyle/>
        <a:p>
          <a:endParaRPr lang="ru-RU" dirty="0"/>
        </a:p>
      </dgm:t>
    </dgm:pt>
    <dgm:pt modelId="{55921070-F9AC-49F2-AD1E-6D1B75050DCA}" type="sibTrans" cxnId="{B8D97937-A84D-4FF3-9754-55E2C79154D5}">
      <dgm:prSet/>
      <dgm:spPr/>
      <dgm:t>
        <a:bodyPr/>
        <a:lstStyle/>
        <a:p>
          <a:endParaRPr lang="ru-RU"/>
        </a:p>
      </dgm:t>
    </dgm:pt>
    <dgm:pt modelId="{7CC2E461-1F0E-470D-BE8A-F83B8A11D8FB}">
      <dgm:prSet/>
      <dgm:spPr/>
      <dgm:t>
        <a:bodyPr/>
        <a:lstStyle/>
        <a:p>
          <a:r>
            <a:rPr lang="ru-RU" smtClean="0"/>
            <a:t>лікарські препарати</a:t>
          </a:r>
          <a:endParaRPr lang="uk-UA" dirty="0"/>
        </a:p>
      </dgm:t>
    </dgm:pt>
    <dgm:pt modelId="{E4324954-1886-4B75-916D-428D028E47D0}" type="parTrans" cxnId="{A0923265-B7CC-4C11-A618-DC98156E7BE4}">
      <dgm:prSet/>
      <dgm:spPr/>
      <dgm:t>
        <a:bodyPr/>
        <a:lstStyle/>
        <a:p>
          <a:endParaRPr lang="ru-RU" dirty="0"/>
        </a:p>
      </dgm:t>
    </dgm:pt>
    <dgm:pt modelId="{3DE03725-609B-490F-BB77-94A15CEBE365}" type="sibTrans" cxnId="{A0923265-B7CC-4C11-A618-DC98156E7BE4}">
      <dgm:prSet/>
      <dgm:spPr/>
      <dgm:t>
        <a:bodyPr/>
        <a:lstStyle/>
        <a:p>
          <a:endParaRPr lang="ru-RU"/>
        </a:p>
      </dgm:t>
    </dgm:pt>
    <dgm:pt modelId="{3228CDB3-893D-4BD0-94F1-79CAF1CA409E}">
      <dgm:prSet/>
      <dgm:spPr/>
      <dgm:t>
        <a:bodyPr/>
        <a:lstStyle/>
        <a:p>
          <a:r>
            <a:rPr lang="ru-RU" smtClean="0"/>
            <a:t>засоби захисту рослин</a:t>
          </a:r>
          <a:endParaRPr lang="uk-UA" dirty="0"/>
        </a:p>
      </dgm:t>
    </dgm:pt>
    <dgm:pt modelId="{9EF5F454-1B40-4363-9FED-5F42423E29F3}" type="parTrans" cxnId="{D5E5BC3F-85CC-4C61-9141-80CEACEAC85C}">
      <dgm:prSet/>
      <dgm:spPr/>
      <dgm:t>
        <a:bodyPr/>
        <a:lstStyle/>
        <a:p>
          <a:endParaRPr lang="ru-RU" dirty="0"/>
        </a:p>
      </dgm:t>
    </dgm:pt>
    <dgm:pt modelId="{9F528684-416D-4D63-BB33-D87E20B78FCC}" type="sibTrans" cxnId="{D5E5BC3F-85CC-4C61-9141-80CEACEAC85C}">
      <dgm:prSet/>
      <dgm:spPr/>
      <dgm:t>
        <a:bodyPr/>
        <a:lstStyle/>
        <a:p>
          <a:endParaRPr lang="ru-RU"/>
        </a:p>
      </dgm:t>
    </dgm:pt>
    <dgm:pt modelId="{224B7D53-503E-43DD-BDB3-130B2818C8FD}">
      <dgm:prSet/>
      <dgm:spPr/>
      <dgm:t>
        <a:bodyPr/>
        <a:lstStyle/>
        <a:p>
          <a:r>
            <a:rPr lang="ru-RU" smtClean="0"/>
            <a:t>вибухові речовин</a:t>
          </a:r>
          <a:endParaRPr lang="uk-UA" dirty="0"/>
        </a:p>
      </dgm:t>
    </dgm:pt>
    <dgm:pt modelId="{5ED3B46F-9498-4C72-B936-AD5B5224F3A1}" type="parTrans" cxnId="{274D17C9-3137-4740-80F7-CA0DA4CA9E6E}">
      <dgm:prSet/>
      <dgm:spPr/>
      <dgm:t>
        <a:bodyPr/>
        <a:lstStyle/>
        <a:p>
          <a:endParaRPr lang="ru-RU" dirty="0"/>
        </a:p>
      </dgm:t>
    </dgm:pt>
    <dgm:pt modelId="{9A6B3878-0172-4857-9344-E03A94057245}" type="sibTrans" cxnId="{274D17C9-3137-4740-80F7-CA0DA4CA9E6E}">
      <dgm:prSet/>
      <dgm:spPr/>
      <dgm:t>
        <a:bodyPr/>
        <a:lstStyle/>
        <a:p>
          <a:endParaRPr lang="ru-RU"/>
        </a:p>
      </dgm:t>
    </dgm:pt>
    <dgm:pt modelId="{87BABB6A-8967-4A77-BD45-642B08F89A01}" type="pres">
      <dgm:prSet presAssocID="{BA008564-43EA-4D97-9662-B671E38017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49E36-A828-41EA-8A21-F3005E6239FB}" type="pres">
      <dgm:prSet presAssocID="{A4F77B6E-FBD1-4501-9ECD-21D87AAA1DB9}" presName="centerShape" presStyleLbl="node0" presStyleIdx="0" presStyleCnt="1" custScaleX="168170" custScaleY="121055" custLinFactNeighborX="-971" custLinFactNeighborY="-1740"/>
      <dgm:spPr/>
      <dgm:t>
        <a:bodyPr/>
        <a:lstStyle/>
        <a:p>
          <a:endParaRPr lang="ru-RU"/>
        </a:p>
      </dgm:t>
    </dgm:pt>
    <dgm:pt modelId="{91DFCD64-FA3A-4CCE-A606-2B51FB9AE0A1}" type="pres">
      <dgm:prSet presAssocID="{5ED3B46F-9498-4C72-B936-AD5B5224F3A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E647FCD-6FB2-40D2-BA04-AE40C07D0730}" type="pres">
      <dgm:prSet presAssocID="{5ED3B46F-9498-4C72-B936-AD5B5224F3A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B3EF5AE-EAF5-44CA-95DC-064DDEF72891}" type="pres">
      <dgm:prSet presAssocID="{224B7D53-503E-43DD-BDB3-130B2818C8FD}" presName="node" presStyleLbl="node1" presStyleIdx="0" presStyleCnt="4" custRadScaleRad="100132" custRadScaleInc="-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06080-8AB3-4635-81C5-0CF1712E246A}" type="pres">
      <dgm:prSet presAssocID="{9EF5F454-1B40-4363-9FED-5F42423E29F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67B5372-3DC7-4393-B5E0-926B4943458A}" type="pres">
      <dgm:prSet presAssocID="{9EF5F454-1B40-4363-9FED-5F42423E29F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6A6BA5D-B663-47DC-ACE8-7DF4D8A0BC47}" type="pres">
      <dgm:prSet presAssocID="{3228CDB3-893D-4BD0-94F1-79CAF1CA409E}" presName="node" presStyleLbl="node1" presStyleIdx="1" presStyleCnt="4" custRadScaleRad="160136" custRadScaleInc="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49D2D-888B-4B04-A43D-8C6F4277E059}" type="pres">
      <dgm:prSet presAssocID="{E4324954-1886-4B75-916D-428D028E47D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C5BD57A-8E23-4197-96AF-75B5AA28D510}" type="pres">
      <dgm:prSet presAssocID="{E4324954-1886-4B75-916D-428D028E47D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2F4E2C3-E444-4D85-8F51-59155B3287C7}" type="pres">
      <dgm:prSet presAssocID="{7CC2E461-1F0E-470D-BE8A-F83B8A11D8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3C733-9687-4767-BFD7-92523BC11B0F}" type="pres">
      <dgm:prSet presAssocID="{0EEB6979-B369-48AC-91A9-71924A3AD57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F1ABAE4-4C90-49B5-B9B1-BB7D65D04E42}" type="pres">
      <dgm:prSet presAssocID="{0EEB6979-B369-48AC-91A9-71924A3AD57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7E66EB7-1471-417D-B33E-FC05B2B2CDC5}" type="pres">
      <dgm:prSet presAssocID="{2E1391F9-44A3-4AAD-9627-542B960D53FC}" presName="node" presStyleLbl="node1" presStyleIdx="3" presStyleCnt="4" custAng="0" custRadScaleRad="144510" custRadScaleInc="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5BC3F-85CC-4C61-9141-80CEACEAC85C}" srcId="{A4F77B6E-FBD1-4501-9ECD-21D87AAA1DB9}" destId="{3228CDB3-893D-4BD0-94F1-79CAF1CA409E}" srcOrd="1" destOrd="0" parTransId="{9EF5F454-1B40-4363-9FED-5F42423E29F3}" sibTransId="{9F528684-416D-4D63-BB33-D87E20B78FCC}"/>
    <dgm:cxn modelId="{44F6AE80-E665-4088-984E-5132B19C5B6B}" type="presOf" srcId="{BA008564-43EA-4D97-9662-B671E38017F4}" destId="{87BABB6A-8967-4A77-BD45-642B08F89A01}" srcOrd="0" destOrd="0" presId="urn:microsoft.com/office/officeart/2005/8/layout/radial5"/>
    <dgm:cxn modelId="{E4D74128-0BE8-4A4B-A94E-A58B7358B90D}" type="presOf" srcId="{5ED3B46F-9498-4C72-B936-AD5B5224F3A1}" destId="{9E647FCD-6FB2-40D2-BA04-AE40C07D0730}" srcOrd="1" destOrd="0" presId="urn:microsoft.com/office/officeart/2005/8/layout/radial5"/>
    <dgm:cxn modelId="{A0923265-B7CC-4C11-A618-DC98156E7BE4}" srcId="{A4F77B6E-FBD1-4501-9ECD-21D87AAA1DB9}" destId="{7CC2E461-1F0E-470D-BE8A-F83B8A11D8FB}" srcOrd="2" destOrd="0" parTransId="{E4324954-1886-4B75-916D-428D028E47D0}" sibTransId="{3DE03725-609B-490F-BB77-94A15CEBE365}"/>
    <dgm:cxn modelId="{99DBC016-FA51-42EF-8CF5-9217A76A9770}" type="presOf" srcId="{5ED3B46F-9498-4C72-B936-AD5B5224F3A1}" destId="{91DFCD64-FA3A-4CCE-A606-2B51FB9AE0A1}" srcOrd="0" destOrd="0" presId="urn:microsoft.com/office/officeart/2005/8/layout/radial5"/>
    <dgm:cxn modelId="{C2EFB4C2-7187-4105-B8BA-6FE788CD9436}" type="presOf" srcId="{0EEB6979-B369-48AC-91A9-71924A3AD571}" destId="{0F1ABAE4-4C90-49B5-B9B1-BB7D65D04E42}" srcOrd="1" destOrd="0" presId="urn:microsoft.com/office/officeart/2005/8/layout/radial5"/>
    <dgm:cxn modelId="{274D17C9-3137-4740-80F7-CA0DA4CA9E6E}" srcId="{A4F77B6E-FBD1-4501-9ECD-21D87AAA1DB9}" destId="{224B7D53-503E-43DD-BDB3-130B2818C8FD}" srcOrd="0" destOrd="0" parTransId="{5ED3B46F-9498-4C72-B936-AD5B5224F3A1}" sibTransId="{9A6B3878-0172-4857-9344-E03A94057245}"/>
    <dgm:cxn modelId="{4D9BAF72-B019-4710-BFEA-2CBA71226F3D}" type="presOf" srcId="{A4F77B6E-FBD1-4501-9ECD-21D87AAA1DB9}" destId="{A4D49E36-A828-41EA-8A21-F3005E6239FB}" srcOrd="0" destOrd="0" presId="urn:microsoft.com/office/officeart/2005/8/layout/radial5"/>
    <dgm:cxn modelId="{3A117CAE-A9CB-490E-9B92-F2CF9C118302}" type="presOf" srcId="{0EEB6979-B369-48AC-91A9-71924A3AD571}" destId="{1A13C733-9687-4767-BFD7-92523BC11B0F}" srcOrd="0" destOrd="0" presId="urn:microsoft.com/office/officeart/2005/8/layout/radial5"/>
    <dgm:cxn modelId="{B40F517E-775B-47CE-BD8A-06B24BB1320F}" type="presOf" srcId="{9EF5F454-1B40-4363-9FED-5F42423E29F3}" destId="{D9306080-8AB3-4635-81C5-0CF1712E246A}" srcOrd="0" destOrd="0" presId="urn:microsoft.com/office/officeart/2005/8/layout/radial5"/>
    <dgm:cxn modelId="{D9D62DA6-2D08-4CC3-AC89-B45AFE428086}" type="presOf" srcId="{E4324954-1886-4B75-916D-428D028E47D0}" destId="{8C149D2D-888B-4B04-A43D-8C6F4277E059}" srcOrd="0" destOrd="0" presId="urn:microsoft.com/office/officeart/2005/8/layout/radial5"/>
    <dgm:cxn modelId="{53D31E89-3B75-45C0-B0D3-A0D3AC028B35}" type="presOf" srcId="{7CC2E461-1F0E-470D-BE8A-F83B8A11D8FB}" destId="{52F4E2C3-E444-4D85-8F51-59155B3287C7}" srcOrd="0" destOrd="0" presId="urn:microsoft.com/office/officeart/2005/8/layout/radial5"/>
    <dgm:cxn modelId="{4ABAB9D4-F08C-4D29-8F7F-BD5389EEC69A}" type="presOf" srcId="{2E1391F9-44A3-4AAD-9627-542B960D53FC}" destId="{17E66EB7-1471-417D-B33E-FC05B2B2CDC5}" srcOrd="0" destOrd="0" presId="urn:microsoft.com/office/officeart/2005/8/layout/radial5"/>
    <dgm:cxn modelId="{93C0BD2C-1488-4CDB-87B5-95DAAEEE0384}" srcId="{BA008564-43EA-4D97-9662-B671E38017F4}" destId="{A4F77B6E-FBD1-4501-9ECD-21D87AAA1DB9}" srcOrd="0" destOrd="0" parTransId="{1F5AB48A-B0C4-4B63-81C8-CDB8692FA93B}" sibTransId="{263575A0-2939-4E43-A691-3041DD39F33C}"/>
    <dgm:cxn modelId="{881D1430-6540-4F28-86AD-7E4D63698576}" type="presOf" srcId="{9EF5F454-1B40-4363-9FED-5F42423E29F3}" destId="{A67B5372-3DC7-4393-B5E0-926B4943458A}" srcOrd="1" destOrd="0" presId="urn:microsoft.com/office/officeart/2005/8/layout/radial5"/>
    <dgm:cxn modelId="{7D03B143-C223-4A41-B788-55553A08DF33}" type="presOf" srcId="{224B7D53-503E-43DD-BDB3-130B2818C8FD}" destId="{BB3EF5AE-EAF5-44CA-95DC-064DDEF72891}" srcOrd="0" destOrd="0" presId="urn:microsoft.com/office/officeart/2005/8/layout/radial5"/>
    <dgm:cxn modelId="{6F3070D5-D4E9-4CD6-8026-AEFEF925A28E}" type="presOf" srcId="{E4324954-1886-4B75-916D-428D028E47D0}" destId="{8C5BD57A-8E23-4197-96AF-75B5AA28D510}" srcOrd="1" destOrd="0" presId="urn:microsoft.com/office/officeart/2005/8/layout/radial5"/>
    <dgm:cxn modelId="{4D045FF3-BD99-4885-AAB2-A50047ED1BD2}" type="presOf" srcId="{3228CDB3-893D-4BD0-94F1-79CAF1CA409E}" destId="{46A6BA5D-B663-47DC-ACE8-7DF4D8A0BC47}" srcOrd="0" destOrd="0" presId="urn:microsoft.com/office/officeart/2005/8/layout/radial5"/>
    <dgm:cxn modelId="{B8D97937-A84D-4FF3-9754-55E2C79154D5}" srcId="{A4F77B6E-FBD1-4501-9ECD-21D87AAA1DB9}" destId="{2E1391F9-44A3-4AAD-9627-542B960D53FC}" srcOrd="3" destOrd="0" parTransId="{0EEB6979-B369-48AC-91A9-71924A3AD571}" sibTransId="{55921070-F9AC-49F2-AD1E-6D1B75050DCA}"/>
    <dgm:cxn modelId="{EFA93F37-D83A-4DF5-B8C1-F859B17FD55E}" type="presParOf" srcId="{87BABB6A-8967-4A77-BD45-642B08F89A01}" destId="{A4D49E36-A828-41EA-8A21-F3005E6239FB}" srcOrd="0" destOrd="0" presId="urn:microsoft.com/office/officeart/2005/8/layout/radial5"/>
    <dgm:cxn modelId="{E63FD0D8-DF9A-404B-958D-DCE824C85924}" type="presParOf" srcId="{87BABB6A-8967-4A77-BD45-642B08F89A01}" destId="{91DFCD64-FA3A-4CCE-A606-2B51FB9AE0A1}" srcOrd="1" destOrd="0" presId="urn:microsoft.com/office/officeart/2005/8/layout/radial5"/>
    <dgm:cxn modelId="{6904DD6B-8B1C-4D92-B3AC-2ECFEE1F08CA}" type="presParOf" srcId="{91DFCD64-FA3A-4CCE-A606-2B51FB9AE0A1}" destId="{9E647FCD-6FB2-40D2-BA04-AE40C07D0730}" srcOrd="0" destOrd="0" presId="urn:microsoft.com/office/officeart/2005/8/layout/radial5"/>
    <dgm:cxn modelId="{FFAAC324-1724-44C6-B017-DF0848B66BF7}" type="presParOf" srcId="{87BABB6A-8967-4A77-BD45-642B08F89A01}" destId="{BB3EF5AE-EAF5-44CA-95DC-064DDEF72891}" srcOrd="2" destOrd="0" presId="urn:microsoft.com/office/officeart/2005/8/layout/radial5"/>
    <dgm:cxn modelId="{647B11BD-1C59-4E73-A32D-FA8C554B5FC6}" type="presParOf" srcId="{87BABB6A-8967-4A77-BD45-642B08F89A01}" destId="{D9306080-8AB3-4635-81C5-0CF1712E246A}" srcOrd="3" destOrd="0" presId="urn:microsoft.com/office/officeart/2005/8/layout/radial5"/>
    <dgm:cxn modelId="{7DEBDB2F-E24A-4D66-A718-52267A4075B7}" type="presParOf" srcId="{D9306080-8AB3-4635-81C5-0CF1712E246A}" destId="{A67B5372-3DC7-4393-B5E0-926B4943458A}" srcOrd="0" destOrd="0" presId="urn:microsoft.com/office/officeart/2005/8/layout/radial5"/>
    <dgm:cxn modelId="{687CCFE6-2ECE-4448-A4ED-8340D56AFB74}" type="presParOf" srcId="{87BABB6A-8967-4A77-BD45-642B08F89A01}" destId="{46A6BA5D-B663-47DC-ACE8-7DF4D8A0BC47}" srcOrd="4" destOrd="0" presId="urn:microsoft.com/office/officeart/2005/8/layout/radial5"/>
    <dgm:cxn modelId="{81BE1E3C-3FD2-482F-9B2B-8796136080C9}" type="presParOf" srcId="{87BABB6A-8967-4A77-BD45-642B08F89A01}" destId="{8C149D2D-888B-4B04-A43D-8C6F4277E059}" srcOrd="5" destOrd="0" presId="urn:microsoft.com/office/officeart/2005/8/layout/radial5"/>
    <dgm:cxn modelId="{C64A8BB0-8601-4531-B71C-4DE29C2AC85D}" type="presParOf" srcId="{8C149D2D-888B-4B04-A43D-8C6F4277E059}" destId="{8C5BD57A-8E23-4197-96AF-75B5AA28D510}" srcOrd="0" destOrd="0" presId="urn:microsoft.com/office/officeart/2005/8/layout/radial5"/>
    <dgm:cxn modelId="{0A4E8C67-4CD9-423E-A1C0-49DBB4ECFE38}" type="presParOf" srcId="{87BABB6A-8967-4A77-BD45-642B08F89A01}" destId="{52F4E2C3-E444-4D85-8F51-59155B3287C7}" srcOrd="6" destOrd="0" presId="urn:microsoft.com/office/officeart/2005/8/layout/radial5"/>
    <dgm:cxn modelId="{FA1FE1AF-830B-4654-9807-5A3342F971A6}" type="presParOf" srcId="{87BABB6A-8967-4A77-BD45-642B08F89A01}" destId="{1A13C733-9687-4767-BFD7-92523BC11B0F}" srcOrd="7" destOrd="0" presId="urn:microsoft.com/office/officeart/2005/8/layout/radial5"/>
    <dgm:cxn modelId="{B0A502C1-5A0E-4B94-9D88-E2DF1326608F}" type="presParOf" srcId="{1A13C733-9687-4767-BFD7-92523BC11B0F}" destId="{0F1ABAE4-4C90-49B5-B9B1-BB7D65D04E42}" srcOrd="0" destOrd="0" presId="urn:microsoft.com/office/officeart/2005/8/layout/radial5"/>
    <dgm:cxn modelId="{28DBB5A7-3A4D-48C1-AB96-D9B393974D3E}" type="presParOf" srcId="{87BABB6A-8967-4A77-BD45-642B08F89A01}" destId="{17E66EB7-1471-417D-B33E-FC05B2B2CD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870E-7C0F-4FF7-92E6-1E1FDBA06C32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D9217-F4D3-45E2-827F-D550689998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9217-F4D3-45E2-827F-D5506899983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Охорона навколишнього середовища від забруднень при переробці вуглеводневої сировини та використання продуктів її переробки</a:t>
            </a:r>
            <a:endParaRPr lang="uk-UA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5138191" cy="335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175282" cy="3504452"/>
          </a:xfrm>
        </p:spPr>
        <p:txBody>
          <a:bodyPr>
            <a:noAutofit/>
          </a:bodyPr>
          <a:lstStyle/>
          <a:p>
            <a:r>
              <a:rPr lang="uk-UA" sz="2000" dirty="0" smtClean="0"/>
              <a:t>Локальне забруднення ґрунтів можливе коли забруднювачами є нафта, нафтопродукти, газові викиди. Істотне джерело забруднення ґрунтів - хімічні засоби захисту рослин, меліоранти і мінеральні добрива, що мітять важкі метали та інші токсичні речовини. Найнебезпечнішими для ґрунтового покриву є стічні води хімічної промисловості, що містять цинк, хром, ртутні сполуки, свинець, фтор, формальдегіди, метанол, бутан, меланін та інші речовини.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4069043" cy="250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6239" r="19001"/>
          <a:stretch>
            <a:fillRect/>
          </a:stretch>
        </p:blipFill>
        <p:spPr bwMode="auto">
          <a:xfrm>
            <a:off x="323528" y="3717032"/>
            <a:ext cx="4241154" cy="265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23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Pictures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3603968"/>
          </a:xfrm>
          <a:prstGeom prst="rect">
            <a:avLst/>
          </a:prstGeom>
          <a:noFill/>
        </p:spPr>
      </p:pic>
      <p:pic>
        <p:nvPicPr>
          <p:cNvPr id="4099" name="Picture 3" descr="C:\Users\Юлия\Pictures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49" y="3263900"/>
            <a:ext cx="4375151" cy="3594100"/>
          </a:xfrm>
          <a:prstGeom prst="rect">
            <a:avLst/>
          </a:prstGeom>
          <a:noFill/>
        </p:spPr>
      </p:pic>
      <p:pic>
        <p:nvPicPr>
          <p:cNvPr id="4100" name="Picture 4" descr="C:\Users\Юлия\Pictures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5160636" cy="3429000"/>
          </a:xfrm>
          <a:prstGeom prst="rect">
            <a:avLst/>
          </a:prstGeom>
          <a:noFill/>
        </p:spPr>
      </p:pic>
      <p:pic>
        <p:nvPicPr>
          <p:cNvPr id="4101" name="Picture 5" descr="C:\Users\Юлия\Pictures\Рисунок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5362" y="0"/>
            <a:ext cx="4338638" cy="3298825"/>
          </a:xfrm>
          <a:prstGeom prst="rect">
            <a:avLst/>
          </a:prstGeom>
          <a:noFill/>
        </p:spPr>
      </p:pic>
      <p:pic>
        <p:nvPicPr>
          <p:cNvPr id="4102" name="Picture 6" descr="C:\Users\Юлия\Pictures\Рисунок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071678"/>
            <a:ext cx="3517895" cy="27107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Кам’яне вугілля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581128"/>
            <a:ext cx="8388424" cy="19991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Кам’яне вугілля, як і нафта, не індивідуальна речовина. До його складу входять вільний вуглець (до 10%), органічні речовини, що містять Карбон, Гідроген, Оксиген, Сульфур, Нітроген, мінеральні речовини (вони залишаються у вигляді шлаку після спалювання вугілля).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Рисунок1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24744"/>
            <a:ext cx="4312054" cy="3483375"/>
          </a:xfrm>
        </p:spPr>
      </p:pic>
    </p:spTree>
  </p:cSld>
  <p:clrMapOvr>
    <a:masterClrMapping/>
  </p:clrMapOvr>
  <p:transition advClick="0" advTm="21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/>
                </a:solidFill>
              </a:rPr>
              <a:t>Кокс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27984" cy="26642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Унаслідок нагрівання до 10000</a:t>
            </a:r>
            <a:r>
              <a:rPr lang="uk-UA" sz="2800" dirty="0" smtClean="0"/>
              <a:t> ° </a:t>
            </a:r>
            <a:r>
              <a:rPr lang="ru-RU" dirty="0" smtClean="0"/>
              <a:t>С без доступу повітря вугілля перетворюється на кокс. Цей продукт на 96-98 % складається з вуглецю. Основна галузь його застосування – металургія.</a:t>
            </a:r>
            <a:endParaRPr lang="ru-RU" dirty="0"/>
          </a:p>
        </p:txBody>
      </p:sp>
      <p:pic>
        <p:nvPicPr>
          <p:cNvPr id="5" name="Содержимое 4" descr="Рисунок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4786314" cy="2555140"/>
          </a:xfrm>
        </p:spPr>
      </p:pic>
      <p:pic>
        <p:nvPicPr>
          <p:cNvPr id="6" name="Рисунок 5" descr="Рисунок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54" y="1124744"/>
            <a:ext cx="4786346" cy="3143777"/>
          </a:xfrm>
          <a:prstGeom prst="rect">
            <a:avLst/>
          </a:prstGeom>
        </p:spPr>
      </p:pic>
    </p:spTree>
  </p:cSld>
  <p:clrMapOvr>
    <a:masterClrMapping/>
  </p:clrMapOvr>
  <p:transition advClick="0" advTm="16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Продукти переробки кам’яного вугілля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2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7358341" cy="4615514"/>
          </a:xfrm>
        </p:spPr>
      </p:pic>
    </p:spTree>
  </p:cSld>
  <p:clrMapOvr>
    <a:masterClrMapping/>
  </p:clrMapOvr>
  <p:transition advClick="0" advTm="26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219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Застосування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12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Юлия\Pictures\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3995640"/>
          </a:xfrm>
          <a:prstGeom prst="rect">
            <a:avLst/>
          </a:prstGeom>
          <a:noFill/>
        </p:spPr>
      </p:pic>
      <p:pic>
        <p:nvPicPr>
          <p:cNvPr id="5126" name="Picture 6" descr="C:\Users\Юлия\Pictures\Уголе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970" y="3643314"/>
            <a:ext cx="9212970" cy="3214686"/>
          </a:xfrm>
          <a:prstGeom prst="rect">
            <a:avLst/>
          </a:prstGeom>
          <a:noFill/>
        </p:spPr>
      </p:pic>
      <p:pic>
        <p:nvPicPr>
          <p:cNvPr id="5127" name="Picture 7" descr="C:\Users\Юлия\Pictures\88_0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0"/>
            <a:ext cx="4929190" cy="36750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Природний газ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7"/>
            <a:ext cx="4618856" cy="47350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Приро</a:t>
            </a:r>
            <a:r>
              <a:rPr lang="ru-RU" dirty="0" smtClean="0"/>
              <a:t>дний газ - суміш газів, що утворилася в надрах землі при анаеробному розкладанні органічних речовин.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Природний газ відноситься до корисних копалини. Природний газ в умовах пластів знаходиться в газоподібному стані - у вигляді окремих скупчень або у вигляді газової шапки нафтогазових родовищ, або в розчиненому поляганні в нафті чи воді. За нормальних умов природний газ знаходиться лише в газоподібному стані.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361556" cy="33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Видобуток природного газу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783"/>
            <a:ext cx="3539960" cy="32404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45920"/>
            <a:ext cx="4896544" cy="49514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Природний газ знаходиться в землі на глибині від 1000 метрів до декількох кілометрів. Найглибшою свердловиною недалеко від міста Новий Уренгой отриманий приплив газу з глибини більше 6000 метрів. У надрах газ знаходиться в мікроскопічних порожнечах (порах). Пори сполучені між собою мікроскопічними каналами – тріщинами.</a:t>
            </a:r>
          </a:p>
          <a:p>
            <a:r>
              <a:rPr lang="uk-UA" dirty="0" smtClean="0"/>
              <a:t>Газ добувають з надр землі за допомогою свердловин. Свердловини прагнуть розмістити рівномірно по всій території родовища. Це робиться для рівномірного падіння тиску пласта в покладі. Інакше можливі перетікання газу між областями родовища, а також передчасне обводнення покладу.</a:t>
            </a:r>
          </a:p>
          <a:p>
            <a:r>
              <a:rPr lang="uk-UA" dirty="0" smtClean="0"/>
              <a:t>Газ виходить з надр унаслідок того, що в пласті знаходиться під тиском, що багато разів перевищує атмосферне. Таким чином, рушійною силою є різниця тисків в пласті і системі збору.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7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75856" y="332656"/>
            <a:ext cx="5327774" cy="3441700"/>
          </a:xfrm>
        </p:spPr>
        <p:txBody>
          <a:bodyPr>
            <a:normAutofit fontScale="92500" lnSpcReduction="10000"/>
          </a:bodyPr>
          <a:lstStyle/>
          <a:p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Вуглеводнева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сировина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- це нафта, природний газ,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газовий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конденсат,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кам’яне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вугілля, що є товарною продукцією.</a:t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---\naft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740654" cy="1712909"/>
          </a:xfrm>
          <a:prstGeom prst="rect">
            <a:avLst/>
          </a:prstGeom>
          <a:noFill/>
        </p:spPr>
      </p:pic>
      <p:pic>
        <p:nvPicPr>
          <p:cNvPr id="1027" name="Picture 3" descr="D:\---\prurodniy-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2857520" cy="2982413"/>
          </a:xfrm>
          <a:prstGeom prst="rect">
            <a:avLst/>
          </a:prstGeom>
          <a:noFill/>
        </p:spPr>
      </p:pic>
      <p:pic>
        <p:nvPicPr>
          <p:cNvPr id="1028" name="Picture 4" descr="D:\---\rcoalatu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3032124" cy="3032124"/>
          </a:xfrm>
          <a:prstGeom prst="rect">
            <a:avLst/>
          </a:prstGeom>
          <a:noFill/>
        </p:spPr>
      </p:pic>
      <p:pic>
        <p:nvPicPr>
          <p:cNvPr id="1029" name="Picture 5" descr="D:\---\200px-Oilng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357562"/>
            <a:ext cx="1214446" cy="32242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Екологія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У екологічному відношенні природний газ є найчистішим виглядом мінерального палива. При згоранні його утворюється значно менша кількість шкідливих речовин в порівнянні з іншими видами палива. Проте спалювання людством величезної кількості різних видів палива, у тому числі природного газу, за останні півстоліття привело до деякого незначного збільшення вмісту вуглекислого газу в атмосфері, який є парниковим газом. Деякі учені на цій підставі роблять вивід про небезпеку виникнення парникового ефекту і як наслідок - різкого потепління клімату.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vub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15124"/>
            <a:ext cx="4038600" cy="3388189"/>
          </a:xfrm>
          <a:noFill/>
          <a:ln/>
        </p:spPr>
      </p:pic>
    </p:spTree>
  </p:cSld>
  <p:clrMapOvr>
    <a:masterClrMapping/>
  </p:clrMapOvr>
  <p:transition advClick="0" advTm="32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 повітря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0" y="1412776"/>
            <a:ext cx="4038600" cy="489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Ще не так давно ми раділи новим здобуткам індустріалізації. Густий чорний дим над заводськими трубами або повалені бульдозером дерева під новий будівельний майданчик сприймалися як символи технічного прогресу, а перші хімічні та металургійні промислові гіганти викликали ейфорію. Прозріння наступило в останні 25-30 років. І тепер фабричний дим – це вже забруднювач атмосфери, шкідливі токсичні викиди продукції хімічної промисловості становлять глобальні проблему, яка потребує негайного вирішення. 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3" descr="C:\Users\Юлия\Pictures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63366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15370" cy="92867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 метою  охорони  навколишнього   середовища   здійснюються   такі   заходи: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45920"/>
            <a:ext cx="4752528" cy="5212080"/>
          </a:xfrm>
        </p:spPr>
        <p:txBody>
          <a:bodyPr>
            <a:noAutofit/>
          </a:bodyPr>
          <a:lstStyle/>
          <a:p>
            <a:r>
              <a:rPr lang="uk-UA" sz="2000" i="1" dirty="0" smtClean="0"/>
              <a:t>Створення заповідних територій;</a:t>
            </a:r>
          </a:p>
          <a:p>
            <a:r>
              <a:rPr lang="uk-UA" sz="2000" i="1" dirty="0" smtClean="0"/>
              <a:t>Регламентація використання природних ресурсів;</a:t>
            </a:r>
          </a:p>
          <a:p>
            <a:r>
              <a:rPr lang="uk-UA" sz="2000" i="1" dirty="0" smtClean="0"/>
              <a:t>Захист природного середовища (водоохоронні заходи, рекультивація земель, регулювання поверхневого стоку, скорочення об’єму стічних вод і їх очищення);</a:t>
            </a:r>
          </a:p>
          <a:p>
            <a:r>
              <a:rPr lang="uk-UA" sz="2000" i="1" dirty="0" smtClean="0"/>
              <a:t>Незалежна екологічна експертиза проектів і оцінка впливу господарської діяльності  на оточуюче середовище;</a:t>
            </a:r>
          </a:p>
          <a:p>
            <a:r>
              <a:rPr lang="uk-UA" sz="2000" i="1" dirty="0" smtClean="0"/>
              <a:t>Моніторинг стану природного середовища (від регіонального до  глобального моніторингу біосфери).</a:t>
            </a:r>
            <a:endParaRPr lang="ru-RU" sz="2000" i="1" dirty="0"/>
          </a:p>
        </p:txBody>
      </p:sp>
      <p:pic>
        <p:nvPicPr>
          <p:cNvPr id="1026" name="Picture 2" descr="C:\Users\Юлия\Pictures\FC9D32B2-37F2-43C7-AE9E-A14F99A20136_w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286130" cy="43815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uk-U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Pictures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4500594" cy="2568945"/>
          </a:xfrm>
          <a:prstGeom prst="rect">
            <a:avLst/>
          </a:prstGeom>
          <a:noFill/>
        </p:spPr>
      </p:pic>
      <p:pic>
        <p:nvPicPr>
          <p:cNvPr id="1027" name="Picture 3" descr="C:\Users\Юлия\Pictures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4071966" cy="259799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43192" cy="6318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Нафта 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32403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За фізичними властивостями нафта – це густа оліїста рідина зі специфічним запахом, темно-бурого чи чорного кольору, легша за воду і нерозчинна в ній. Нафта різних родовищ відрізняється за складом, густиною, кольором, запахом тощо.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Нафта не є індивідуальною речовиною, це суміш близько 1000 різних речовин, серед яких переважають рідкі насичені вуглеводні, в ній також містяться домішки </a:t>
            </a:r>
            <a:r>
              <a:rPr lang="uk-UA" dirty="0" err="1" smtClean="0"/>
              <a:t>сульфуро-</a:t>
            </a:r>
            <a:r>
              <a:rPr lang="uk-UA" dirty="0" smtClean="0"/>
              <a:t>, </a:t>
            </a:r>
            <a:r>
              <a:rPr lang="uk-UA" dirty="0" err="1" smtClean="0"/>
              <a:t>нітрогено-</a:t>
            </a:r>
            <a:r>
              <a:rPr lang="uk-UA" dirty="0" smtClean="0"/>
              <a:t>, </a:t>
            </a:r>
            <a:r>
              <a:rPr lang="uk-UA" dirty="0" err="1" smtClean="0"/>
              <a:t>оксигеновмісних</a:t>
            </a:r>
            <a:r>
              <a:rPr lang="uk-UA" dirty="0" smtClean="0"/>
              <a:t> органічних сполук, водний розчин неорганічних солей.</a:t>
            </a:r>
            <a:endParaRPr lang="uk-UA" dirty="0"/>
          </a:p>
        </p:txBody>
      </p:sp>
    </p:spTree>
  </p:cSld>
  <p:clrMapOvr>
    <a:masterClrMapping/>
  </p:clrMapOvr>
  <p:transition advClick="0" advTm="5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21288" cy="90872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Видобуток нафти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980728"/>
            <a:ext cx="5512126" cy="316835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Нафту видобувають з надр Землі через свердловини. Іноді під час буріння вона спершу викидається на поверхню під тиском, потім до свердловини закачують повітря, вуглекислий газ чи воду, які витискують нафту. З районів видобутку до місць переробки нафту перевозять сушею (в залізничних цистернах), морем чи рікою (у танкерах) або перекачують нафтопроводами.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6022640" cy="24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89566" cy="4200663"/>
          </a:xfrm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0"/>
            <a:ext cx="5050904" cy="919864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Переробка нафти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Содержимое 7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573016"/>
            <a:ext cx="3653535" cy="290175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90872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Мета переробки нафти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- виробництво нафтопродуктів, перш за все, різних палив (автомобільних, авіаційних, котельних) і сировини для подальшої хімічної переробки.</a:t>
            </a:r>
          </a:p>
          <a:p>
            <a:r>
              <a:rPr lang="uk-UA" sz="1600" dirty="0" smtClean="0"/>
              <a:t>Процес переробки нафти можна розділити на 3 основних етапу: </a:t>
            </a:r>
          </a:p>
          <a:p>
            <a:pPr>
              <a:buNone/>
            </a:pPr>
            <a:r>
              <a:rPr lang="uk-UA" sz="1600" dirty="0" smtClean="0"/>
              <a:t> 1. Розділення нафтової сировини на фракції, що розрізняються по інтервалах температур кипіння (первинна переробка); </a:t>
            </a:r>
          </a:p>
          <a:p>
            <a:pPr>
              <a:buNone/>
            </a:pPr>
            <a:r>
              <a:rPr lang="uk-UA" sz="1600" dirty="0" smtClean="0"/>
              <a:t> 2. Переробка отриманих фракцій шляхом хімічних перетворень вуглеводнів, що містяться в них, і виробітку компонентів товарних нафтопродуктів (вторинна переробка); </a:t>
            </a:r>
          </a:p>
          <a:p>
            <a:pPr>
              <a:buNone/>
            </a:pPr>
            <a:r>
              <a:rPr lang="uk-UA" sz="1600" dirty="0" smtClean="0"/>
              <a:t> 3. Змішення компонентів із залученням, при необхідності, різних присадок, із здобуттям товарних нафтопродуктів із заданими показниками якості (товарне виробництво).</a:t>
            </a:r>
            <a:endParaRPr lang="uk-UA" sz="1600" dirty="0"/>
          </a:p>
        </p:txBody>
      </p:sp>
    </p:spTree>
  </p:cSld>
  <p:clrMapOvr>
    <a:masterClrMapping/>
  </p:clrMapOvr>
  <p:transition advClick="0" advTm="3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Застосування нафтопродуктів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186808" cy="2503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Нафтопродукти широко використовуються як паливо в котельнях для обігріву житлових будинків, промислових підприємств, громадських установ та інших приміщень.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slide-20-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268761"/>
            <a:ext cx="3627190" cy="358199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4381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Для заправки літаків використовується  авіаційний бензин – більшої якості, ніж автомобільний.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Авіаційний бензин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Заправка літака</a:t>
            </a:r>
            <a:endParaRPr lang="ru-RU" dirty="0"/>
          </a:p>
        </p:txBody>
      </p:sp>
      <p:pic>
        <p:nvPicPr>
          <p:cNvPr id="1027" name="Picture 3" descr="C:\Users\Юлия\Pictures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786214" cy="2902123"/>
          </a:xfrm>
          <a:prstGeom prst="rect">
            <a:avLst/>
          </a:prstGeom>
          <a:noFill/>
        </p:spPr>
      </p:pic>
      <p:pic>
        <p:nvPicPr>
          <p:cNvPr id="1028" name="Picture 4" descr="C:\Users\Юлия\Pictures\12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Сільськогосподарська техніка в основному теж працює на дизельному паливі, яке одержують із нафтопродуктів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10" descr="21112012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638962" cy="3627983"/>
          </a:xfrm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Основними забруднювачами атмосфери є промислові підприємства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cati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648606" cy="4548432"/>
          </a:xfr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763</TotalTime>
  <Words>959</Words>
  <Application>Microsoft Office PowerPoint</Application>
  <PresentationFormat>Экран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Охорона навколишнього середовища від забруднень при переробці вуглеводневої сировини та використання продуктів її переробки</vt:lpstr>
      <vt:lpstr>Слайд 2</vt:lpstr>
      <vt:lpstr>Нафта </vt:lpstr>
      <vt:lpstr>Видобуток нафти</vt:lpstr>
      <vt:lpstr>Переробка нафти</vt:lpstr>
      <vt:lpstr>Застосування нафтопродуктів</vt:lpstr>
      <vt:lpstr>Для заправки літаків використовується  авіаційний бензин – більшої якості, ніж автомобільний.</vt:lpstr>
      <vt:lpstr>Сільськогосподарська техніка в основному теж працює на дизельному паливі, яке одержують із нафтопродуктів</vt:lpstr>
      <vt:lpstr>Основними забруднювачами атмосфери є промислові підприємства</vt:lpstr>
      <vt:lpstr>Слайд 10</vt:lpstr>
      <vt:lpstr>Слайд 11</vt:lpstr>
      <vt:lpstr>Слайд 12</vt:lpstr>
      <vt:lpstr>Кам’яне вугілля</vt:lpstr>
      <vt:lpstr>Кокс</vt:lpstr>
      <vt:lpstr>Продукти переробки кам’яного вугілля</vt:lpstr>
      <vt:lpstr>Застосування</vt:lpstr>
      <vt:lpstr>Слайд 17</vt:lpstr>
      <vt:lpstr>Природний газ </vt:lpstr>
      <vt:lpstr>Видобуток природного газу</vt:lpstr>
      <vt:lpstr>Екологія</vt:lpstr>
      <vt:lpstr>Забруднення повітря</vt:lpstr>
      <vt:lpstr>З  метою  охорони  навколишнього   середовища   здійснюються   такі   заходи: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навколишнього середовища від забруднення в процесі переробки вуглеводневої сировини і використання її переробки</dc:title>
  <dc:creator>Юлия</dc:creator>
  <cp:lastModifiedBy>адмін</cp:lastModifiedBy>
  <cp:revision>72</cp:revision>
  <dcterms:created xsi:type="dcterms:W3CDTF">2012-12-18T19:45:21Z</dcterms:created>
  <dcterms:modified xsi:type="dcterms:W3CDTF">2014-06-06T19:21:45Z</dcterms:modified>
</cp:coreProperties>
</file>