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6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84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2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7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19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22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62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0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04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8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8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59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A6BFF-583D-43DD-9A4A-D0C4E8FBA54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2A14C-A6FD-461D-8F0A-C898606D94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92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9"/>
            <a:ext cx="12192000" cy="69087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655" y="2461636"/>
            <a:ext cx="9144000" cy="2387600"/>
          </a:xfrm>
        </p:spPr>
        <p:txBody>
          <a:bodyPr/>
          <a:lstStyle/>
          <a:p>
            <a:r>
              <a:rPr lang="uk-UA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9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cuisine</a:t>
            </a:r>
            <a:r>
              <a:rPr lang="uk-UA" sz="9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1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133" y="2094390"/>
            <a:ext cx="9601196" cy="1303867"/>
          </a:xfrm>
        </p:spPr>
        <p:txBody>
          <a:bodyPr>
            <a:noAutofit/>
          </a:bodyPr>
          <a:lstStyle/>
          <a:p>
            <a:r>
              <a:rPr lang="en-US" b="1" dirty="0"/>
              <a:t>The presentation was prepared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err="1" smtClean="0"/>
              <a:t>Shostak</a:t>
            </a:r>
            <a:r>
              <a:rPr lang="en-US" b="1" dirty="0" smtClean="0"/>
              <a:t> </a:t>
            </a:r>
            <a:r>
              <a:rPr lang="en-US" b="1" dirty="0"/>
              <a:t>Maxim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5443" y="3048379"/>
            <a:ext cx="2630170" cy="699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Good luck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6773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219" y="5172362"/>
            <a:ext cx="10575636" cy="1290927"/>
          </a:xfrm>
        </p:spPr>
        <p:txBody>
          <a:bodyPr>
            <a:normAutofit/>
          </a:bodyPr>
          <a:lstStyle/>
          <a:p>
            <a:r>
              <a:rPr lang="uk-UA" sz="2200" dirty="0" err="1">
                <a:latin typeface="Calibri" panose="020F0502020204030204" pitchFamily="34" charset="0"/>
              </a:rPr>
              <a:t>Georgian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cuisine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refers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to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the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cooking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styles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and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dishes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with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origins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in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the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nation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of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Georgia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and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prepared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by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Georgian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people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around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the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world</a:t>
            </a:r>
            <a:r>
              <a:rPr lang="uk-UA" sz="2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64" y="834732"/>
            <a:ext cx="7592946" cy="41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7312" y="1657089"/>
            <a:ext cx="3853872" cy="4351338"/>
          </a:xfrm>
        </p:spPr>
        <p:txBody>
          <a:bodyPr>
            <a:normAutofit/>
          </a:bodyPr>
          <a:lstStyle/>
          <a:p>
            <a:r>
              <a:rPr lang="uk-UA" sz="2200" dirty="0" err="1">
                <a:latin typeface="Calibri" panose="020F0502020204030204" pitchFamily="34" charset="0"/>
              </a:rPr>
              <a:t>The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importance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of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both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food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and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drink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to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Georgian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culture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 smtClean="0">
                <a:latin typeface="Calibri" panose="020F0502020204030204" pitchFamily="34" charset="0"/>
              </a:rPr>
              <a:t>is</a:t>
            </a:r>
            <a:r>
              <a:rPr lang="en-US" sz="2200" dirty="0" smtClean="0">
                <a:latin typeface="Calibri" panose="020F0502020204030204" pitchFamily="34" charset="0"/>
              </a:rPr>
              <a:t> the</a:t>
            </a:r>
            <a:r>
              <a:rPr lang="uk-UA" sz="2200" dirty="0" smtClean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best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observed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during</a:t>
            </a:r>
            <a:r>
              <a:rPr lang="uk-UA" sz="2200" dirty="0">
                <a:latin typeface="Calibri" panose="020F0502020204030204" pitchFamily="34" charset="0"/>
              </a:rPr>
              <a:t> a </a:t>
            </a:r>
            <a:r>
              <a:rPr lang="uk-UA" sz="2200" dirty="0" err="1">
                <a:latin typeface="Calibri" panose="020F0502020204030204" pitchFamily="34" charset="0"/>
              </a:rPr>
              <a:t>feast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called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supra</a:t>
            </a:r>
            <a:r>
              <a:rPr lang="uk-UA" sz="2200" dirty="0">
                <a:latin typeface="Calibri" panose="020F0502020204030204" pitchFamily="34" charset="0"/>
              </a:rPr>
              <a:t>, </a:t>
            </a:r>
            <a:r>
              <a:rPr lang="uk-UA" sz="2200" dirty="0" err="1">
                <a:latin typeface="Calibri" panose="020F0502020204030204" pitchFamily="34" charset="0"/>
              </a:rPr>
              <a:t>when</a:t>
            </a:r>
            <a:r>
              <a:rPr lang="uk-UA" sz="2200" dirty="0">
                <a:latin typeface="Calibri" panose="020F0502020204030204" pitchFamily="34" charset="0"/>
              </a:rPr>
              <a:t> a </a:t>
            </a:r>
            <a:r>
              <a:rPr lang="uk-UA" sz="2200" dirty="0" err="1">
                <a:latin typeface="Calibri" panose="020F0502020204030204" pitchFamily="34" charset="0"/>
              </a:rPr>
              <a:t>huge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assortment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of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dishes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are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prepared</a:t>
            </a:r>
            <a:r>
              <a:rPr lang="uk-UA" sz="2200" dirty="0">
                <a:latin typeface="Calibri" panose="020F0502020204030204" pitchFamily="34" charset="0"/>
              </a:rPr>
              <a:t>, </a:t>
            </a:r>
            <a:r>
              <a:rPr lang="uk-UA" sz="2200" dirty="0" err="1">
                <a:latin typeface="Calibri" panose="020F0502020204030204" pitchFamily="34" charset="0"/>
              </a:rPr>
              <a:t>always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accompanied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by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large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amounts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of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wine</a:t>
            </a:r>
            <a:r>
              <a:rPr lang="uk-UA" sz="2200" dirty="0">
                <a:latin typeface="Calibri" panose="020F0502020204030204" pitchFamily="34" charset="0"/>
              </a:rPr>
              <a:t>, </a:t>
            </a:r>
            <a:r>
              <a:rPr lang="uk-UA" sz="2200" dirty="0" err="1">
                <a:latin typeface="Calibri" panose="020F0502020204030204" pitchFamily="34" charset="0"/>
              </a:rPr>
              <a:t>and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that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can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last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for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hours</a:t>
            </a:r>
            <a:r>
              <a:rPr lang="uk-UA" sz="2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1227195"/>
            <a:ext cx="6890327" cy="44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6" y="734752"/>
            <a:ext cx="4300627" cy="2257829"/>
          </a:xfrm>
        </p:spPr>
      </p:pic>
      <p:sp>
        <p:nvSpPr>
          <p:cNvPr id="5" name="Прямоугольник 4"/>
          <p:cNvSpPr/>
          <p:nvPr/>
        </p:nvSpPr>
        <p:spPr>
          <a:xfrm>
            <a:off x="1969051" y="3078079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soup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kharcho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05212" y="3089685"/>
            <a:ext cx="4013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classical </a:t>
            </a:r>
            <a:r>
              <a:rPr lang="en-US" sz="2400" b="1" dirty="0" err="1" smtClean="0"/>
              <a:t>georgian</a:t>
            </a:r>
            <a:r>
              <a:rPr lang="en-US" sz="2400" b="1" dirty="0" smtClean="0"/>
              <a:t> </a:t>
            </a:r>
            <a:r>
              <a:rPr lang="en-US" sz="2400" b="1" dirty="0" err="1"/>
              <a:t>chikhirtma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69051" y="4432350"/>
            <a:ext cx="79137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thicker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Kharcho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Georgian beef soup with rice and walnuts on a special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acid-based.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Classical Georgian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chikhirtma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consists of chicken, wheat flour, mint, cinnamon and spices </a:t>
            </a:r>
            <a:r>
              <a:rPr lang="en-US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drugh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21" y="734752"/>
            <a:ext cx="4300627" cy="22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353098" y="3690048"/>
            <a:ext cx="1517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lula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kebab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0473" y="4310904"/>
            <a:ext cx="80541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meat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dishes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pork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beef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poultry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Georgian </a:t>
            </a:r>
            <a:r>
              <a:rPr lang="en-US" sz="2200" dirty="0" smtClean="0">
                <a:latin typeface="Calibri" panose="020F0502020204030204" pitchFamily="34" charset="0"/>
              </a:rPr>
              <a:t>barbecue </a:t>
            </a:r>
            <a:r>
              <a:rPr lang="en-US" sz="2200" dirty="0">
                <a:latin typeface="Calibri" panose="020F0502020204030204" pitchFamily="34" charset="0"/>
              </a:rPr>
              <a:t>made from lamb and </a:t>
            </a:r>
            <a:r>
              <a:rPr lang="en-US" sz="2200" dirty="0" smtClean="0">
                <a:latin typeface="Calibri" panose="020F0502020204030204" pitchFamily="34" charset="0"/>
              </a:rPr>
              <a:t>spices</a:t>
            </a:r>
            <a:r>
              <a:rPr lang="ru-RU" sz="2200" dirty="0" smtClean="0">
                <a:latin typeface="Calibri" panose="020F0502020204030204" pitchFamily="34" charset="0"/>
              </a:rPr>
              <a:t>. </a:t>
            </a:r>
            <a:r>
              <a:rPr lang="en-US" sz="2200" dirty="0" smtClean="0">
                <a:latin typeface="Calibri" panose="020F0502020204030204" pitchFamily="34" charset="0"/>
              </a:rPr>
              <a:t>Lula </a:t>
            </a:r>
            <a:r>
              <a:rPr lang="en-US" sz="2200" dirty="0">
                <a:latin typeface="Calibri" panose="020F0502020204030204" pitchFamily="34" charset="0"/>
              </a:rPr>
              <a:t>kebab is minced meat threaded on a skewer and roasted on the grill. It is made mostly of minced </a:t>
            </a:r>
            <a:r>
              <a:rPr lang="en-US" sz="2200" dirty="0" smtClean="0">
                <a:latin typeface="Calibri" panose="020F0502020204030204" pitchFamily="34" charset="0"/>
              </a:rPr>
              <a:t>lamb.</a:t>
            </a:r>
            <a:endParaRPr lang="uk-UA" sz="2200" dirty="0"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1" y="679596"/>
            <a:ext cx="4722664" cy="2828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55" y="679595"/>
            <a:ext cx="4722664" cy="28280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84149" y="3678441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Georgian barbecue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074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1" y="723930"/>
            <a:ext cx="4424217" cy="2828047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62" y="723929"/>
            <a:ext cx="4424217" cy="2828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54537" y="3724168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khinkali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1281" y="3724167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Adzharske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hachapurі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8536" y="4466664"/>
            <a:ext cx="7464473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cuisine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unimaginable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dough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khinkali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khachapuri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Khachapuri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6" y="810145"/>
            <a:ext cx="4427144" cy="2629823"/>
          </a:xfrm>
        </p:spPr>
      </p:pic>
      <p:sp>
        <p:nvSpPr>
          <p:cNvPr id="5" name="Прямоугольник 4"/>
          <p:cNvSpPr/>
          <p:nvPr/>
        </p:nvSpPr>
        <p:spPr>
          <a:xfrm>
            <a:off x="1988208" y="3615525"/>
            <a:ext cx="2098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Imereti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cheese</a:t>
            </a:r>
            <a:endParaRPr lang="uk-UA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01" y="800220"/>
            <a:ext cx="4427144" cy="26397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76471" y="3615525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suluguni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8208" y="4395897"/>
            <a:ext cx="8033442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Cheese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cuisine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snack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cakes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5" y="805035"/>
            <a:ext cx="4647069" cy="26178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02" y="805034"/>
            <a:ext cx="4653954" cy="26178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64697" y="3534045"/>
            <a:ext cx="1009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satzivi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5995" y="3534045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spices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5659" y="4413079"/>
            <a:ext cx="915607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cuisine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abundance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spices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seasonings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sauces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dirty="0" err="1" smtClean="0">
                <a:latin typeface="Calibri" panose="020F0502020204030204" pitchFamily="34" charset="0"/>
              </a:rPr>
              <a:t>Georgian</a:t>
            </a:r>
            <a:r>
              <a:rPr lang="uk-UA" sz="2200" dirty="0" smtClean="0">
                <a:latin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</a:rPr>
              <a:t>cuisine</a:t>
            </a:r>
            <a:r>
              <a:rPr lang="uk-UA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use </a:t>
            </a:r>
            <a:r>
              <a:rPr lang="en-US" sz="2200" dirty="0" err="1" smtClean="0">
                <a:latin typeface="Calibri" panose="020F0502020204030204" pitchFamily="34" charset="0"/>
              </a:rPr>
              <a:t>spise</a:t>
            </a:r>
            <a:r>
              <a:rPr lang="en-US" sz="2200" dirty="0" smtClean="0">
                <a:latin typeface="Calibri" panose="020F0502020204030204" pitchFamily="34" charset="0"/>
              </a:rPr>
              <a:t> for taste.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8" y="792038"/>
            <a:ext cx="5552928" cy="3317875"/>
          </a:xfrm>
        </p:spPr>
      </p:pic>
      <p:sp>
        <p:nvSpPr>
          <p:cNvPr id="5" name="Прямоугольник 4"/>
          <p:cNvSpPr/>
          <p:nvPr/>
        </p:nvSpPr>
        <p:spPr>
          <a:xfrm>
            <a:off x="1355003" y="4589385"/>
            <a:ext cx="9844134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Alcoholic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chacha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thousands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wines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Georgian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grape</a:t>
            </a:r>
            <a:r>
              <a:rPr lang="uk-UA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varieties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287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Georgian cuisine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presentation was prepared  Shostak Maxim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cuisine  </dc:title>
  <dc:creator>Maks</dc:creator>
  <cp:lastModifiedBy>Maks</cp:lastModifiedBy>
  <cp:revision>10</cp:revision>
  <dcterms:created xsi:type="dcterms:W3CDTF">2014-12-14T14:43:28Z</dcterms:created>
  <dcterms:modified xsi:type="dcterms:W3CDTF">2014-12-17T19:08:36Z</dcterms:modified>
</cp:coreProperties>
</file>