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3" r:id="rId2"/>
    <p:sldId id="258" r:id="rId3"/>
    <p:sldId id="264" r:id="rId4"/>
    <p:sldId id="259" r:id="rId5"/>
    <p:sldId id="260" r:id="rId6"/>
    <p:sldId id="261" r:id="rId7"/>
    <p:sldId id="265" r:id="rId8"/>
    <p:sldId id="257" r:id="rId9"/>
    <p:sldId id="267" r:id="rId10"/>
    <p:sldId id="268" r:id="rId11"/>
    <p:sldId id="269" r:id="rId12"/>
    <p:sldId id="270" r:id="rId13"/>
    <p:sldId id="271" r:id="rId14"/>
    <p:sldId id="272" r:id="rId15"/>
    <p:sldId id="273" r:id="rId16"/>
  </p:sldIdLst>
  <p:sldSz cx="9144000" cy="6858000" type="screen4x3"/>
  <p:notesSz cx="6854825" cy="9750425"/>
  <p:defaultTextStyle>
    <a:defPPr>
      <a:defRPr lang="ru-RU"/>
    </a:defPPr>
    <a:lvl1pPr algn="l" rtl="0" fontAlgn="base">
      <a:spcBef>
        <a:spcPct val="0"/>
      </a:spcBef>
      <a:spcAft>
        <a:spcPct val="0"/>
      </a:spcAft>
      <a:defRPr sz="2400" i="1" kern="1200">
        <a:solidFill>
          <a:schemeClr val="tx1"/>
        </a:solidFill>
        <a:latin typeface="Verdana" pitchFamily="34" charset="0"/>
        <a:ea typeface="+mn-ea"/>
        <a:cs typeface="+mn-cs"/>
      </a:defRPr>
    </a:lvl1pPr>
    <a:lvl2pPr marL="457200" algn="l" rtl="0" fontAlgn="base">
      <a:spcBef>
        <a:spcPct val="0"/>
      </a:spcBef>
      <a:spcAft>
        <a:spcPct val="0"/>
      </a:spcAft>
      <a:defRPr sz="2400" i="1" kern="1200">
        <a:solidFill>
          <a:schemeClr val="tx1"/>
        </a:solidFill>
        <a:latin typeface="Verdana" pitchFamily="34" charset="0"/>
        <a:ea typeface="+mn-ea"/>
        <a:cs typeface="+mn-cs"/>
      </a:defRPr>
    </a:lvl2pPr>
    <a:lvl3pPr marL="914400" algn="l" rtl="0" fontAlgn="base">
      <a:spcBef>
        <a:spcPct val="0"/>
      </a:spcBef>
      <a:spcAft>
        <a:spcPct val="0"/>
      </a:spcAft>
      <a:defRPr sz="2400" i="1" kern="1200">
        <a:solidFill>
          <a:schemeClr val="tx1"/>
        </a:solidFill>
        <a:latin typeface="Verdana" pitchFamily="34" charset="0"/>
        <a:ea typeface="+mn-ea"/>
        <a:cs typeface="+mn-cs"/>
      </a:defRPr>
    </a:lvl3pPr>
    <a:lvl4pPr marL="1371600" algn="l" rtl="0" fontAlgn="base">
      <a:spcBef>
        <a:spcPct val="0"/>
      </a:spcBef>
      <a:spcAft>
        <a:spcPct val="0"/>
      </a:spcAft>
      <a:defRPr sz="2400" i="1" kern="1200">
        <a:solidFill>
          <a:schemeClr val="tx1"/>
        </a:solidFill>
        <a:latin typeface="Verdana" pitchFamily="34" charset="0"/>
        <a:ea typeface="+mn-ea"/>
        <a:cs typeface="+mn-cs"/>
      </a:defRPr>
    </a:lvl4pPr>
    <a:lvl5pPr marL="1828800" algn="l" rtl="0" fontAlgn="base">
      <a:spcBef>
        <a:spcPct val="0"/>
      </a:spcBef>
      <a:spcAft>
        <a:spcPct val="0"/>
      </a:spcAft>
      <a:defRPr sz="2400" i="1" kern="1200">
        <a:solidFill>
          <a:schemeClr val="tx1"/>
        </a:solidFill>
        <a:latin typeface="Verdana" pitchFamily="34" charset="0"/>
        <a:ea typeface="+mn-ea"/>
        <a:cs typeface="+mn-cs"/>
      </a:defRPr>
    </a:lvl5pPr>
    <a:lvl6pPr marL="2286000" algn="l" defTabSz="914400" rtl="0" eaLnBrk="1" latinLnBrk="0" hangingPunct="1">
      <a:defRPr sz="2400" i="1" kern="1200">
        <a:solidFill>
          <a:schemeClr val="tx1"/>
        </a:solidFill>
        <a:latin typeface="Verdana" pitchFamily="34" charset="0"/>
        <a:ea typeface="+mn-ea"/>
        <a:cs typeface="+mn-cs"/>
      </a:defRPr>
    </a:lvl6pPr>
    <a:lvl7pPr marL="2743200" algn="l" defTabSz="914400" rtl="0" eaLnBrk="1" latinLnBrk="0" hangingPunct="1">
      <a:defRPr sz="2400" i="1" kern="1200">
        <a:solidFill>
          <a:schemeClr val="tx1"/>
        </a:solidFill>
        <a:latin typeface="Verdana" pitchFamily="34" charset="0"/>
        <a:ea typeface="+mn-ea"/>
        <a:cs typeface="+mn-cs"/>
      </a:defRPr>
    </a:lvl7pPr>
    <a:lvl8pPr marL="3200400" algn="l" defTabSz="914400" rtl="0" eaLnBrk="1" latinLnBrk="0" hangingPunct="1">
      <a:defRPr sz="2400" i="1" kern="1200">
        <a:solidFill>
          <a:schemeClr val="tx1"/>
        </a:solidFill>
        <a:latin typeface="Verdana" pitchFamily="34" charset="0"/>
        <a:ea typeface="+mn-ea"/>
        <a:cs typeface="+mn-cs"/>
      </a:defRPr>
    </a:lvl8pPr>
    <a:lvl9pPr marL="3657600" algn="l" defTabSz="914400" rtl="0" eaLnBrk="1" latinLnBrk="0" hangingPunct="1">
      <a:defRPr sz="2400" i="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1A6"/>
    <a:srgbClr val="53274E"/>
    <a:srgbClr val="FFFF99"/>
    <a:srgbClr val="700070"/>
    <a:srgbClr val="66FFFF"/>
    <a:srgbClr val="0066FF"/>
    <a:srgbClr val="E55D11"/>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96"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wmf"/><Relationship Id="rId9"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3.emf"/><Relationship Id="rId1" Type="http://schemas.openxmlformats.org/officeDocument/2006/relationships/image" Target="../media/image22.wmf"/><Relationship Id="rId5" Type="http://schemas.openxmlformats.org/officeDocument/2006/relationships/image" Target="../media/image20.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wmf"/><Relationship Id="rId1" Type="http://schemas.openxmlformats.org/officeDocument/2006/relationships/image" Target="../media/image25.emf"/><Relationship Id="rId6" Type="http://schemas.openxmlformats.org/officeDocument/2006/relationships/image" Target="../media/image28.emf"/><Relationship Id="rId5" Type="http://schemas.openxmlformats.org/officeDocument/2006/relationships/image" Target="../media/image27.wmf"/><Relationship Id="rId4"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atin typeface="Arial" charset="0"/>
              </a:defRPr>
            </a:lvl1pPr>
          </a:lstStyle>
          <a:p>
            <a:endParaRPr lang="ru-RU"/>
          </a:p>
        </p:txBody>
      </p:sp>
      <p:sp>
        <p:nvSpPr>
          <p:cNvPr id="147459" name="Rectangle 3"/>
          <p:cNvSpPr>
            <a:spLocks noGrp="1" noChangeArrowheads="1"/>
          </p:cNvSpPr>
          <p:nvPr>
            <p:ph type="dt" sz="quarter" idx="1"/>
          </p:nvPr>
        </p:nvSpPr>
        <p:spPr bwMode="auto">
          <a:xfrm>
            <a:off x="3883025" y="0"/>
            <a:ext cx="2970213"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fld id="{940C9BD1-30BA-4841-BCA4-C7003E3C80E6}" type="datetime1">
              <a:rPr lang="uk-UA"/>
              <a:pPr/>
              <a:t>18.03.2012</a:t>
            </a:fld>
            <a:endParaRPr lang="ru-RU"/>
          </a:p>
        </p:txBody>
      </p:sp>
      <p:sp>
        <p:nvSpPr>
          <p:cNvPr id="147460" name="Rectangle 4"/>
          <p:cNvSpPr>
            <a:spLocks noGrp="1" noChangeArrowheads="1"/>
          </p:cNvSpPr>
          <p:nvPr>
            <p:ph type="ftr" sz="quarter" idx="2"/>
          </p:nvPr>
        </p:nvSpPr>
        <p:spPr bwMode="auto">
          <a:xfrm>
            <a:off x="0" y="9259888"/>
            <a:ext cx="2970213"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atin typeface="Arial" charset="0"/>
              </a:defRPr>
            </a:lvl1pPr>
          </a:lstStyle>
          <a:p>
            <a:endParaRPr lang="ru-RU"/>
          </a:p>
        </p:txBody>
      </p:sp>
      <p:sp>
        <p:nvSpPr>
          <p:cNvPr id="147461" name="Rectangle 5"/>
          <p:cNvSpPr>
            <a:spLocks noGrp="1" noChangeArrowheads="1"/>
          </p:cNvSpPr>
          <p:nvPr>
            <p:ph type="sldNum" sz="quarter" idx="3"/>
          </p:nvPr>
        </p:nvSpPr>
        <p:spPr bwMode="auto">
          <a:xfrm>
            <a:off x="3883025" y="9259888"/>
            <a:ext cx="2970213"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F8F1FEC4-CD69-4726-AABC-A2A309DFDCF0}" type="slidenum">
              <a:rPr lang="ru-RU"/>
              <a:pPr/>
              <a:t>‹#›</a:t>
            </a:fld>
            <a:endParaRPr lang="ru-RU"/>
          </a:p>
        </p:txBody>
      </p:sp>
    </p:spTree>
    <p:extLst>
      <p:ext uri="{BB962C8B-B14F-4D97-AF65-F5344CB8AC3E}">
        <p14:creationId xmlns:p14="http://schemas.microsoft.com/office/powerpoint/2010/main" xmlns="" val="1934683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atin typeface="Arial" charset="0"/>
              </a:defRPr>
            </a:lvl1pPr>
          </a:lstStyle>
          <a:p>
            <a:endParaRPr lang="ru-RU"/>
          </a:p>
        </p:txBody>
      </p:sp>
      <p:sp>
        <p:nvSpPr>
          <p:cNvPr id="145411" name="Rectangle 3"/>
          <p:cNvSpPr>
            <a:spLocks noGrp="1" noChangeArrowheads="1"/>
          </p:cNvSpPr>
          <p:nvPr>
            <p:ph type="dt" idx="1"/>
          </p:nvPr>
        </p:nvSpPr>
        <p:spPr bwMode="auto">
          <a:xfrm>
            <a:off x="3883025" y="0"/>
            <a:ext cx="2970213"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fld id="{A49FDF62-A0F0-4B4E-9652-3DF6F2700271}" type="datetime1">
              <a:rPr lang="uk-UA"/>
              <a:pPr/>
              <a:t>18.03.2012</a:t>
            </a:fld>
            <a:endParaRPr lang="ru-RU"/>
          </a:p>
        </p:txBody>
      </p:sp>
      <p:sp>
        <p:nvSpPr>
          <p:cNvPr id="145412"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45413" name="Rectangle 5"/>
          <p:cNvSpPr>
            <a:spLocks noGrp="1" noChangeArrowheads="1"/>
          </p:cNvSpPr>
          <p:nvPr>
            <p:ph type="body" sz="quarter" idx="3"/>
          </p:nvPr>
        </p:nvSpPr>
        <p:spPr bwMode="auto">
          <a:xfrm>
            <a:off x="685800" y="4630738"/>
            <a:ext cx="5483225" cy="438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Зразок тексту</a:t>
            </a:r>
          </a:p>
          <a:p>
            <a:pPr lvl="1"/>
            <a:r>
              <a:rPr lang="ru-RU" smtClean="0"/>
              <a:t>Другий рівень</a:t>
            </a:r>
          </a:p>
          <a:p>
            <a:pPr lvl="2"/>
            <a:r>
              <a:rPr lang="ru-RU" smtClean="0"/>
              <a:t>Третій рівень</a:t>
            </a:r>
          </a:p>
          <a:p>
            <a:pPr lvl="3"/>
            <a:r>
              <a:rPr lang="ru-RU" smtClean="0"/>
              <a:t>Четвертий рівень</a:t>
            </a:r>
          </a:p>
          <a:p>
            <a:pPr lvl="4"/>
            <a:r>
              <a:rPr lang="ru-RU" smtClean="0"/>
              <a:t>П'ятий рівень</a:t>
            </a:r>
          </a:p>
        </p:txBody>
      </p:sp>
      <p:sp>
        <p:nvSpPr>
          <p:cNvPr id="145414" name="Rectangle 6"/>
          <p:cNvSpPr>
            <a:spLocks noGrp="1" noChangeArrowheads="1"/>
          </p:cNvSpPr>
          <p:nvPr>
            <p:ph type="ftr" sz="quarter" idx="4"/>
          </p:nvPr>
        </p:nvSpPr>
        <p:spPr bwMode="auto">
          <a:xfrm>
            <a:off x="0" y="9259888"/>
            <a:ext cx="2970213"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atin typeface="Arial" charset="0"/>
              </a:defRPr>
            </a:lvl1pPr>
          </a:lstStyle>
          <a:p>
            <a:endParaRPr lang="ru-RU"/>
          </a:p>
        </p:txBody>
      </p:sp>
      <p:sp>
        <p:nvSpPr>
          <p:cNvPr id="145415" name="Rectangle 7"/>
          <p:cNvSpPr>
            <a:spLocks noGrp="1" noChangeArrowheads="1"/>
          </p:cNvSpPr>
          <p:nvPr>
            <p:ph type="sldNum" sz="quarter" idx="5"/>
          </p:nvPr>
        </p:nvSpPr>
        <p:spPr bwMode="auto">
          <a:xfrm>
            <a:off x="3883025" y="9259888"/>
            <a:ext cx="2970213"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046C718C-BBC9-4011-8739-2E1BDAC0B49F}" type="slidenum">
              <a:rPr lang="ru-RU"/>
              <a:pPr/>
              <a:t>‹#›</a:t>
            </a:fld>
            <a:endParaRPr lang="ru-RU"/>
          </a:p>
        </p:txBody>
      </p:sp>
    </p:spTree>
    <p:extLst>
      <p:ext uri="{BB962C8B-B14F-4D97-AF65-F5344CB8AC3E}">
        <p14:creationId xmlns:p14="http://schemas.microsoft.com/office/powerpoint/2010/main" xmlns="" val="21953800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DD20B3-639D-4C15-8843-D862315E1C38}" type="slidenum">
              <a:rPr lang="ru-RU"/>
              <a:pPr/>
              <a:t>1</a:t>
            </a:fld>
            <a:endParaRPr lang="ru-RU"/>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noProof="0" smtClean="0"/>
              <a:t>Зразок заголовка</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noProof="0" smtClean="0"/>
              <a:t>Зразок підзаголовка</a:t>
            </a:r>
          </a:p>
        </p:txBody>
      </p:sp>
      <p:sp>
        <p:nvSpPr>
          <p:cNvPr id="77831" name="Freeform 7"/>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77832" name="Rectangle 8"/>
          <p:cNvSpPr>
            <a:spLocks noGrp="1" noChangeArrowheads="1"/>
          </p:cNvSpPr>
          <p:nvPr>
            <p:ph type="ftr" sz="quarter" idx="3"/>
          </p:nvPr>
        </p:nvSpPr>
        <p:spPr/>
        <p:txBody>
          <a:bodyPr/>
          <a:lstStyle>
            <a:lvl1pPr>
              <a:defRPr/>
            </a:lvl1pPr>
          </a:lstStyle>
          <a:p>
            <a:endParaRPr lang="ru-RU"/>
          </a:p>
        </p:txBody>
      </p:sp>
      <p:sp>
        <p:nvSpPr>
          <p:cNvPr id="77833" name="Rectangle 9"/>
          <p:cNvSpPr>
            <a:spLocks noGrp="1" noChangeArrowheads="1"/>
          </p:cNvSpPr>
          <p:nvPr>
            <p:ph type="sldNum" sz="quarter" idx="4"/>
          </p:nvPr>
        </p:nvSpPr>
        <p:spPr/>
        <p:txBody>
          <a:bodyPr/>
          <a:lstStyle>
            <a:lvl1pPr>
              <a:defRPr/>
            </a:lvl1pPr>
          </a:lstStyle>
          <a:p>
            <a:fld id="{344A51A6-72E6-4A89-9126-F72294F10A7F}" type="slidenum">
              <a:rPr lang="ru-RU"/>
              <a:pPr/>
              <a:t>‹#›</a:t>
            </a:fld>
            <a:endParaRPr lang="ru-RU"/>
          </a:p>
        </p:txBody>
      </p:sp>
      <p:sp>
        <p:nvSpPr>
          <p:cNvPr id="77834" name="Rectangle 10"/>
          <p:cNvSpPr>
            <a:spLocks noGrp="1" noChangeArrowheads="1"/>
          </p:cNvSpPr>
          <p:nvPr>
            <p:ph type="dt" sz="quarter" idx="2"/>
          </p:nvPr>
        </p:nvSpPr>
        <p:spPr/>
        <p:txBody>
          <a:bodyPr/>
          <a:lstStyle>
            <a:lvl1pPr>
              <a:defRPr/>
            </a:lvl1p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D1C190-D97A-49DA-BD19-2DE61341FFA3}" type="slidenum">
              <a:rPr lang="ru-RU"/>
              <a:pPr/>
              <a:t>‹#›</a:t>
            </a:fld>
            <a:endParaRPr lang="ru-RU"/>
          </a:p>
        </p:txBody>
      </p:sp>
    </p:spTree>
    <p:extLst>
      <p:ext uri="{BB962C8B-B14F-4D97-AF65-F5344CB8AC3E}">
        <p14:creationId xmlns:p14="http://schemas.microsoft.com/office/powerpoint/2010/main" xmlns="" val="262756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4E03398-85C6-49B0-A7B7-57FC24B8C364}" type="slidenum">
              <a:rPr lang="ru-RU"/>
              <a:pPr/>
              <a:t>‹#›</a:t>
            </a:fld>
            <a:endParaRPr lang="ru-RU"/>
          </a:p>
        </p:txBody>
      </p:sp>
    </p:spTree>
    <p:extLst>
      <p:ext uri="{BB962C8B-B14F-4D97-AF65-F5344CB8AC3E}">
        <p14:creationId xmlns:p14="http://schemas.microsoft.com/office/powerpoint/2010/main" xmlns="" val="231836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uk-UA"/>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Объект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Объект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C6E9B651-20B0-4D16-ACDE-853603ACB3EB}" type="slidenum">
              <a:rPr lang="ru-RU"/>
              <a:pPr/>
              <a:t>‹#›</a:t>
            </a:fld>
            <a:endParaRPr lang="ru-RU"/>
          </a:p>
        </p:txBody>
      </p:sp>
    </p:spTree>
    <p:extLst>
      <p:ext uri="{BB962C8B-B14F-4D97-AF65-F5344CB8AC3E}">
        <p14:creationId xmlns:p14="http://schemas.microsoft.com/office/powerpoint/2010/main" xmlns="" val="15443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F5D7F8F-0BD7-4549-A3F2-EEDF5E2AD805}" type="slidenum">
              <a:rPr lang="ru-RU"/>
              <a:pPr/>
              <a:t>‹#›</a:t>
            </a:fld>
            <a:endParaRPr lang="ru-RU"/>
          </a:p>
        </p:txBody>
      </p:sp>
    </p:spTree>
    <p:extLst>
      <p:ext uri="{BB962C8B-B14F-4D97-AF65-F5344CB8AC3E}">
        <p14:creationId xmlns:p14="http://schemas.microsoft.com/office/powerpoint/2010/main" xmlns="" val="253538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ECC11F7-FE55-4DB4-8890-EC7355794587}" type="slidenum">
              <a:rPr lang="ru-RU"/>
              <a:pPr/>
              <a:t>‹#›</a:t>
            </a:fld>
            <a:endParaRPr lang="ru-RU"/>
          </a:p>
        </p:txBody>
      </p:sp>
    </p:spTree>
    <p:extLst>
      <p:ext uri="{BB962C8B-B14F-4D97-AF65-F5344CB8AC3E}">
        <p14:creationId xmlns:p14="http://schemas.microsoft.com/office/powerpoint/2010/main" xmlns="" val="205724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1841E52-15F0-4E12-89B8-671FF0C519DE}" type="slidenum">
              <a:rPr lang="ru-RU"/>
              <a:pPr/>
              <a:t>‹#›</a:t>
            </a:fld>
            <a:endParaRPr lang="ru-RU"/>
          </a:p>
        </p:txBody>
      </p:sp>
    </p:spTree>
    <p:extLst>
      <p:ext uri="{BB962C8B-B14F-4D97-AF65-F5344CB8AC3E}">
        <p14:creationId xmlns:p14="http://schemas.microsoft.com/office/powerpoint/2010/main" xmlns="" val="232582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E721ACD-41B5-4A50-A2D8-CBA3660289EA}" type="slidenum">
              <a:rPr lang="ru-RU"/>
              <a:pPr/>
              <a:t>‹#›</a:t>
            </a:fld>
            <a:endParaRPr lang="ru-RU"/>
          </a:p>
        </p:txBody>
      </p:sp>
    </p:spTree>
    <p:extLst>
      <p:ext uri="{BB962C8B-B14F-4D97-AF65-F5344CB8AC3E}">
        <p14:creationId xmlns:p14="http://schemas.microsoft.com/office/powerpoint/2010/main" xmlns="" val="64581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4466141-D8A2-49C8-BABF-E4747F6CB538}" type="slidenum">
              <a:rPr lang="ru-RU"/>
              <a:pPr/>
              <a:t>‹#›</a:t>
            </a:fld>
            <a:endParaRPr lang="ru-RU"/>
          </a:p>
        </p:txBody>
      </p:sp>
    </p:spTree>
    <p:extLst>
      <p:ext uri="{BB962C8B-B14F-4D97-AF65-F5344CB8AC3E}">
        <p14:creationId xmlns:p14="http://schemas.microsoft.com/office/powerpoint/2010/main" xmlns="" val="280921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186B445-3CAF-4DD6-B6D4-15040954C58D}" type="slidenum">
              <a:rPr lang="ru-RU"/>
              <a:pPr/>
              <a:t>‹#›</a:t>
            </a:fld>
            <a:endParaRPr lang="ru-RU"/>
          </a:p>
        </p:txBody>
      </p:sp>
    </p:spTree>
    <p:extLst>
      <p:ext uri="{BB962C8B-B14F-4D97-AF65-F5344CB8AC3E}">
        <p14:creationId xmlns:p14="http://schemas.microsoft.com/office/powerpoint/2010/main" xmlns="" val="78300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3E717A9-4208-4A08-82BF-1544BDD47C2F}" type="slidenum">
              <a:rPr lang="ru-RU"/>
              <a:pPr/>
              <a:t>‹#›</a:t>
            </a:fld>
            <a:endParaRPr lang="ru-RU"/>
          </a:p>
        </p:txBody>
      </p:sp>
    </p:spTree>
    <p:extLst>
      <p:ext uri="{BB962C8B-B14F-4D97-AF65-F5344CB8AC3E}">
        <p14:creationId xmlns:p14="http://schemas.microsoft.com/office/powerpoint/2010/main" xmlns="" val="39927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A6E3DD8-6DF1-4513-8F21-0A96C427D69D}" type="slidenum">
              <a:rPr lang="ru-RU"/>
              <a:pPr/>
              <a:t>‹#›</a:t>
            </a:fld>
            <a:endParaRPr lang="ru-RU"/>
          </a:p>
        </p:txBody>
      </p:sp>
    </p:spTree>
    <p:extLst>
      <p:ext uri="{BB962C8B-B14F-4D97-AF65-F5344CB8AC3E}">
        <p14:creationId xmlns:p14="http://schemas.microsoft.com/office/powerpoint/2010/main" xmlns="" val="148787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C9B0"/>
            </a:gs>
            <a:gs pos="50000">
              <a:srgbClr val="FCFEA4"/>
            </a:gs>
            <a:gs pos="100000">
              <a:srgbClr val="F2C9B0"/>
            </a:gs>
          </a:gsLst>
          <a:lin ang="5400000" scaled="1"/>
        </a:grad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Зразок заголовка</a:t>
            </a:r>
          </a:p>
        </p:txBody>
      </p:sp>
      <p:sp>
        <p:nvSpPr>
          <p:cNvPr id="76806" name="Rectangle 6"/>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Зразок тексту</a:t>
            </a:r>
          </a:p>
          <a:p>
            <a:pPr lvl="1"/>
            <a:r>
              <a:rPr lang="ru-RU" smtClean="0"/>
              <a:t>Другий рівень</a:t>
            </a:r>
          </a:p>
          <a:p>
            <a:pPr lvl="2"/>
            <a:r>
              <a:rPr lang="ru-RU" smtClean="0"/>
              <a:t>Третій рівень</a:t>
            </a:r>
          </a:p>
          <a:p>
            <a:pPr lvl="3"/>
            <a:r>
              <a:rPr lang="ru-RU" smtClean="0"/>
              <a:t>Четвертий рівень</a:t>
            </a:r>
          </a:p>
          <a:p>
            <a:pPr lvl="4"/>
            <a:r>
              <a:rPr lang="ru-RU" smtClean="0"/>
              <a:t>П'ятий рівень</a:t>
            </a:r>
          </a:p>
        </p:txBody>
      </p:sp>
      <p:sp>
        <p:nvSpPr>
          <p:cNvPr id="76807" name="Rectangle 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i="0">
                <a:effectLst>
                  <a:outerShdw blurRad="38100" dist="38100" dir="2700000" algn="tl">
                    <a:srgbClr val="000000"/>
                  </a:outerShdw>
                </a:effectLst>
                <a:latin typeface="Arial" charset="0"/>
              </a:defRPr>
            </a:lvl1pPr>
          </a:lstStyle>
          <a:p>
            <a:endParaRPr lang="ru-RU"/>
          </a:p>
        </p:txBody>
      </p:sp>
      <p:sp>
        <p:nvSpPr>
          <p:cNvPr id="7680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i="0">
                <a:effectLst>
                  <a:outerShdw blurRad="38100" dist="38100" dir="2700000" algn="tl">
                    <a:srgbClr val="000000"/>
                  </a:outerShdw>
                </a:effectLst>
                <a:latin typeface="Arial" charset="0"/>
              </a:defRPr>
            </a:lvl1pPr>
          </a:lstStyle>
          <a:p>
            <a:endParaRPr lang="ru-RU"/>
          </a:p>
        </p:txBody>
      </p:sp>
      <p:sp>
        <p:nvSpPr>
          <p:cNvPr id="76809"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i="0">
                <a:effectLst>
                  <a:outerShdw blurRad="38100" dist="38100" dir="2700000" algn="tl">
                    <a:srgbClr val="000000"/>
                  </a:outerShdw>
                </a:effectLst>
                <a:latin typeface="Arial" charset="0"/>
              </a:defRPr>
            </a:lvl1pPr>
          </a:lstStyle>
          <a:p>
            <a:fld id="{519A001B-C05B-4780-B9D2-9774C1326E7B}"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oleObject" Target="../embeddings/oleObject30.bin"/><Relationship Id="rId10" Type="http://schemas.openxmlformats.org/officeDocument/2006/relationships/oleObject" Target="../embeddings/oleObject35.bin"/><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oleObject" Target="../embeddings/oleObject4.bin"/><Relationship Id="rId7" Type="http://schemas.openxmlformats.org/officeDocument/2006/relationships/oleObject" Target="../embeddings/oleObject8.bin"/><Relationship Id="rId12" Type="http://schemas.openxmlformats.org/officeDocument/2006/relationships/oleObject" Target="../embeddings/oleObject13.bin"/><Relationship Id="rId17" Type="http://schemas.openxmlformats.org/officeDocument/2006/relationships/oleObject" Target="../embeddings/oleObject18.bin"/><Relationship Id="rId2" Type="http://schemas.openxmlformats.org/officeDocument/2006/relationships/slideLayout" Target="../slideLayouts/slideLayout12.xml"/><Relationship Id="rId16"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5" Type="http://schemas.openxmlformats.org/officeDocument/2006/relationships/oleObject" Target="../embeddings/oleObject1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1619250" y="333375"/>
            <a:ext cx="3732213" cy="338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3200" b="1" i="0">
                <a:latin typeface="Tahoma" pitchFamily="34" charset="0"/>
              </a:rPr>
              <a:t>             </a:t>
            </a:r>
            <a:r>
              <a:rPr lang="uk-UA" sz="5400" b="1">
                <a:solidFill>
                  <a:srgbClr val="EB8B43"/>
                </a:solidFill>
                <a:effectLst>
                  <a:outerShdw blurRad="38100" dist="38100" dir="2700000" algn="tl">
                    <a:srgbClr val="000000"/>
                  </a:outerShdw>
                </a:effectLst>
                <a:latin typeface="Monotype Corsiva" pitchFamily="66" charset="0"/>
              </a:rPr>
              <a:t>ХІМІЯ </a:t>
            </a:r>
          </a:p>
          <a:p>
            <a:r>
              <a:rPr lang="uk-UA" sz="5400" b="1">
                <a:solidFill>
                  <a:srgbClr val="EB8B43"/>
                </a:solidFill>
                <a:effectLst>
                  <a:outerShdw blurRad="38100" dist="38100" dir="2700000" algn="tl">
                    <a:srgbClr val="000000"/>
                  </a:outerShdw>
                </a:effectLst>
                <a:latin typeface="Monotype Corsiva" pitchFamily="66" charset="0"/>
              </a:rPr>
              <a:t>           7 клас</a:t>
            </a:r>
          </a:p>
          <a:p>
            <a:endParaRPr lang="uk-UA" sz="5400" b="1">
              <a:solidFill>
                <a:srgbClr val="EB8B43"/>
              </a:solidFill>
              <a:effectLst>
                <a:outerShdw blurRad="38100" dist="38100" dir="2700000" algn="tl">
                  <a:srgbClr val="000000"/>
                </a:outerShdw>
              </a:effectLst>
              <a:latin typeface="Monotype Corsiva" pitchFamily="66" charset="0"/>
            </a:endParaRPr>
          </a:p>
          <a:p>
            <a:endParaRPr lang="ru-RU" sz="5400" b="1">
              <a:solidFill>
                <a:srgbClr val="EB8B43"/>
              </a:solidFill>
              <a:effectLst>
                <a:outerShdw blurRad="38100" dist="38100" dir="2700000" algn="tl">
                  <a:srgbClr val="000000"/>
                </a:outerShdw>
              </a:effectLst>
              <a:latin typeface="Monotype Corsiva" pitchFamily="66" charset="0"/>
            </a:endParaRPr>
          </a:p>
        </p:txBody>
      </p:sp>
      <p:sp>
        <p:nvSpPr>
          <p:cNvPr id="129030" name="Text Box 6"/>
          <p:cNvSpPr txBox="1">
            <a:spLocks noChangeArrowheads="1"/>
          </p:cNvSpPr>
          <p:nvPr/>
        </p:nvSpPr>
        <p:spPr bwMode="auto">
          <a:xfrm>
            <a:off x="1023938" y="2770188"/>
            <a:ext cx="74358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3600" i="0">
                <a:solidFill>
                  <a:srgbClr val="EB8B43"/>
                </a:solidFill>
                <a:latin typeface="Monotype Corsiva" pitchFamily="66" charset="0"/>
              </a:rPr>
              <a:t>           </a:t>
            </a:r>
            <a:r>
              <a:rPr lang="uk-UA" sz="3600" b="1">
                <a:solidFill>
                  <a:srgbClr val="EB8B43"/>
                </a:solidFill>
                <a:effectLst>
                  <a:outerShdw blurRad="38100" dist="38100" dir="2700000" algn="tl">
                    <a:srgbClr val="000000"/>
                  </a:outerShdw>
                </a:effectLst>
                <a:latin typeface="Monotype Corsiva" pitchFamily="66" charset="0"/>
              </a:rPr>
              <a:t>Презентація  на  тему:</a:t>
            </a:r>
          </a:p>
          <a:p>
            <a:r>
              <a:rPr lang="uk-UA" sz="3600" b="1">
                <a:solidFill>
                  <a:srgbClr val="EB8B43"/>
                </a:solidFill>
                <a:effectLst>
                  <a:outerShdw blurRad="38100" dist="38100" dir="2700000" algn="tl">
                    <a:srgbClr val="000000"/>
                  </a:outerShdw>
                </a:effectLst>
                <a:latin typeface="Monotype Corsiva" pitchFamily="66" charset="0"/>
              </a:rPr>
              <a:t>“Кисень  та  хімічні  властивості  кисню”</a:t>
            </a:r>
            <a:r>
              <a:rPr lang="uk-UA" sz="2000" b="1">
                <a:solidFill>
                  <a:srgbClr val="EB8B43"/>
                </a:solidFill>
                <a:effectLst>
                  <a:outerShdw blurRad="38100" dist="38100" dir="2700000" algn="tl">
                    <a:srgbClr val="000000"/>
                  </a:outerShdw>
                </a:effectLst>
                <a:latin typeface="Monotype Corsiva" pitchFamily="66" charset="0"/>
              </a:rPr>
              <a:t> </a:t>
            </a:r>
            <a:endParaRPr lang="ru-RU" sz="2000" b="1">
              <a:solidFill>
                <a:srgbClr val="EB8B43"/>
              </a:solidFill>
              <a:effectLst>
                <a:outerShdw blurRad="38100" dist="38100" dir="2700000" algn="tl">
                  <a:srgbClr val="000000"/>
                </a:outerShdw>
              </a:effectLst>
              <a:latin typeface="Monotype Corsiva" pitchFamily="66" charset="0"/>
            </a:endParaRPr>
          </a:p>
        </p:txBody>
      </p:sp>
      <p:graphicFrame>
        <p:nvGraphicFramePr>
          <p:cNvPr id="129033" name="Object 9"/>
          <p:cNvGraphicFramePr>
            <a:graphicFrameLocks noChangeAspect="1"/>
          </p:cNvGraphicFramePr>
          <p:nvPr/>
        </p:nvGraphicFramePr>
        <p:xfrm>
          <a:off x="6516688" y="0"/>
          <a:ext cx="2090737" cy="2773363"/>
        </p:xfrm>
        <a:graphic>
          <a:graphicData uri="http://schemas.openxmlformats.org/presentationml/2006/ole">
            <p:oleObj spid="_x0000_s129063" name="CorelDRAW" r:id="rId4" imgW="2082960" imgH="2770560" progId="CorelDraw.Graphic.10">
              <p:embed/>
            </p:oleObj>
          </a:graphicData>
        </a:graphic>
      </p:graphicFrame>
      <p:sp>
        <p:nvSpPr>
          <p:cNvPr id="129035" name="AutoShape 11"/>
          <p:cNvSpPr>
            <a:spLocks noChangeAspect="1" noChangeArrowheads="1" noTextEdit="1"/>
          </p:cNvSpPr>
          <p:nvPr/>
        </p:nvSpPr>
        <p:spPr bwMode="auto">
          <a:xfrm>
            <a:off x="539750" y="3860800"/>
            <a:ext cx="2395538" cy="273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uk-UA"/>
          </a:p>
        </p:txBody>
      </p:sp>
      <p:sp>
        <p:nvSpPr>
          <p:cNvPr id="129037" name="Freeform 13"/>
          <p:cNvSpPr>
            <a:spLocks/>
          </p:cNvSpPr>
          <p:nvPr/>
        </p:nvSpPr>
        <p:spPr bwMode="auto">
          <a:xfrm>
            <a:off x="530225" y="3879850"/>
            <a:ext cx="2390775" cy="1543050"/>
          </a:xfrm>
          <a:custGeom>
            <a:avLst/>
            <a:gdLst>
              <a:gd name="T0" fmla="*/ 43 w 251"/>
              <a:gd name="T1" fmla="*/ 152 h 162"/>
              <a:gd name="T2" fmla="*/ 3 w 251"/>
              <a:gd name="T3" fmla="*/ 39 h 162"/>
              <a:gd name="T4" fmla="*/ 190 w 251"/>
              <a:gd name="T5" fmla="*/ 0 h 162"/>
              <a:gd name="T6" fmla="*/ 251 w 251"/>
              <a:gd name="T7" fmla="*/ 85 h 162"/>
              <a:gd name="T8" fmla="*/ 218 w 251"/>
              <a:gd name="T9" fmla="*/ 162 h 162"/>
              <a:gd name="T10" fmla="*/ 166 w 251"/>
              <a:gd name="T11" fmla="*/ 134 h 162"/>
              <a:gd name="T12" fmla="*/ 76 w 251"/>
              <a:gd name="T13" fmla="*/ 142 h 162"/>
              <a:gd name="T14" fmla="*/ 43 w 251"/>
              <a:gd name="T15" fmla="*/ 15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62">
                <a:moveTo>
                  <a:pt x="43" y="152"/>
                </a:moveTo>
                <a:cubicBezTo>
                  <a:pt x="43" y="152"/>
                  <a:pt x="0" y="39"/>
                  <a:pt x="3" y="39"/>
                </a:cubicBezTo>
                <a:cubicBezTo>
                  <a:pt x="5" y="39"/>
                  <a:pt x="190" y="0"/>
                  <a:pt x="190" y="0"/>
                </a:cubicBezTo>
                <a:lnTo>
                  <a:pt x="251" y="85"/>
                </a:lnTo>
                <a:lnTo>
                  <a:pt x="218" y="162"/>
                </a:lnTo>
                <a:cubicBezTo>
                  <a:pt x="218" y="162"/>
                  <a:pt x="166" y="134"/>
                  <a:pt x="166" y="134"/>
                </a:cubicBezTo>
                <a:lnTo>
                  <a:pt x="76" y="142"/>
                </a:lnTo>
                <a:lnTo>
                  <a:pt x="43" y="152"/>
                </a:lnTo>
                <a:close/>
              </a:path>
            </a:pathLst>
          </a:custGeom>
          <a:solidFill>
            <a:srgbClr val="BCB1D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38" name="Freeform 14"/>
          <p:cNvSpPr>
            <a:spLocks/>
          </p:cNvSpPr>
          <p:nvPr/>
        </p:nvSpPr>
        <p:spPr bwMode="auto">
          <a:xfrm>
            <a:off x="568325" y="5194300"/>
            <a:ext cx="2286000" cy="1381125"/>
          </a:xfrm>
          <a:custGeom>
            <a:avLst/>
            <a:gdLst>
              <a:gd name="T0" fmla="*/ 78 w 240"/>
              <a:gd name="T1" fmla="*/ 7 h 145"/>
              <a:gd name="T2" fmla="*/ 17 w 240"/>
              <a:gd name="T3" fmla="*/ 36 h 145"/>
              <a:gd name="T4" fmla="*/ 0 w 240"/>
              <a:gd name="T5" fmla="*/ 115 h 145"/>
              <a:gd name="T6" fmla="*/ 153 w 240"/>
              <a:gd name="T7" fmla="*/ 145 h 145"/>
              <a:gd name="T8" fmla="*/ 230 w 240"/>
              <a:gd name="T9" fmla="*/ 114 h 145"/>
              <a:gd name="T10" fmla="*/ 240 w 240"/>
              <a:gd name="T11" fmla="*/ 38 h 145"/>
              <a:gd name="T12" fmla="*/ 163 w 240"/>
              <a:gd name="T13" fmla="*/ 0 h 145"/>
              <a:gd name="T14" fmla="*/ 78 w 240"/>
              <a:gd name="T15" fmla="*/ 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45">
                <a:moveTo>
                  <a:pt x="78" y="7"/>
                </a:moveTo>
                <a:lnTo>
                  <a:pt x="17" y="36"/>
                </a:lnTo>
                <a:lnTo>
                  <a:pt x="0" y="115"/>
                </a:lnTo>
                <a:cubicBezTo>
                  <a:pt x="0" y="115"/>
                  <a:pt x="153" y="145"/>
                  <a:pt x="153" y="145"/>
                </a:cubicBezTo>
                <a:cubicBezTo>
                  <a:pt x="153" y="145"/>
                  <a:pt x="230" y="114"/>
                  <a:pt x="230" y="114"/>
                </a:cubicBezTo>
                <a:cubicBezTo>
                  <a:pt x="230" y="114"/>
                  <a:pt x="240" y="38"/>
                  <a:pt x="240" y="38"/>
                </a:cubicBezTo>
                <a:cubicBezTo>
                  <a:pt x="240" y="38"/>
                  <a:pt x="163" y="0"/>
                  <a:pt x="163" y="0"/>
                </a:cubicBezTo>
                <a:lnTo>
                  <a:pt x="78" y="7"/>
                </a:lnTo>
                <a:close/>
              </a:path>
            </a:pathLst>
          </a:custGeom>
          <a:solidFill>
            <a:srgbClr val="61BF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39" name="Freeform 15"/>
          <p:cNvSpPr>
            <a:spLocks/>
          </p:cNvSpPr>
          <p:nvPr/>
        </p:nvSpPr>
        <p:spPr bwMode="auto">
          <a:xfrm>
            <a:off x="1454150" y="3832225"/>
            <a:ext cx="704850" cy="1019175"/>
          </a:xfrm>
          <a:custGeom>
            <a:avLst/>
            <a:gdLst>
              <a:gd name="T0" fmla="*/ 15 w 74"/>
              <a:gd name="T1" fmla="*/ 103 h 107"/>
              <a:gd name="T2" fmla="*/ 21 w 74"/>
              <a:gd name="T3" fmla="*/ 92 h 107"/>
              <a:gd name="T4" fmla="*/ 12 w 74"/>
              <a:gd name="T5" fmla="*/ 85 h 107"/>
              <a:gd name="T6" fmla="*/ 16 w 74"/>
              <a:gd name="T7" fmla="*/ 73 h 107"/>
              <a:gd name="T8" fmla="*/ 2 w 74"/>
              <a:gd name="T9" fmla="*/ 65 h 107"/>
              <a:gd name="T10" fmla="*/ 3 w 74"/>
              <a:gd name="T11" fmla="*/ 55 h 107"/>
              <a:gd name="T12" fmla="*/ 12 w 74"/>
              <a:gd name="T13" fmla="*/ 43 h 107"/>
              <a:gd name="T14" fmla="*/ 18 w 74"/>
              <a:gd name="T15" fmla="*/ 24 h 107"/>
              <a:gd name="T16" fmla="*/ 46 w 74"/>
              <a:gd name="T17" fmla="*/ 4 h 107"/>
              <a:gd name="T18" fmla="*/ 58 w 74"/>
              <a:gd name="T19" fmla="*/ 14 h 107"/>
              <a:gd name="T20" fmla="*/ 72 w 74"/>
              <a:gd name="T21" fmla="*/ 8 h 107"/>
              <a:gd name="T22" fmla="*/ 55 w 74"/>
              <a:gd name="T23" fmla="*/ 39 h 107"/>
              <a:gd name="T24" fmla="*/ 44 w 74"/>
              <a:gd name="T25" fmla="*/ 54 h 107"/>
              <a:gd name="T26" fmla="*/ 47 w 74"/>
              <a:gd name="T27" fmla="*/ 71 h 107"/>
              <a:gd name="T28" fmla="*/ 51 w 74"/>
              <a:gd name="T29" fmla="*/ 80 h 107"/>
              <a:gd name="T30" fmla="*/ 33 w 74"/>
              <a:gd name="T31" fmla="*/ 91 h 107"/>
              <a:gd name="T32" fmla="*/ 28 w 74"/>
              <a:gd name="T33" fmla="*/ 101 h 107"/>
              <a:gd name="T34" fmla="*/ 21 w 74"/>
              <a:gd name="T35" fmla="*/ 107 h 107"/>
              <a:gd name="T36" fmla="*/ 15 w 74"/>
              <a:gd name="T3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7">
                <a:moveTo>
                  <a:pt x="15" y="103"/>
                </a:moveTo>
                <a:lnTo>
                  <a:pt x="21" y="92"/>
                </a:lnTo>
                <a:cubicBezTo>
                  <a:pt x="21" y="92"/>
                  <a:pt x="9" y="87"/>
                  <a:pt x="12" y="85"/>
                </a:cubicBezTo>
                <a:cubicBezTo>
                  <a:pt x="14" y="82"/>
                  <a:pt x="21" y="76"/>
                  <a:pt x="16" y="73"/>
                </a:cubicBezTo>
                <a:cubicBezTo>
                  <a:pt x="12" y="70"/>
                  <a:pt x="2" y="65"/>
                  <a:pt x="2" y="65"/>
                </a:cubicBezTo>
                <a:cubicBezTo>
                  <a:pt x="2" y="65"/>
                  <a:pt x="0" y="57"/>
                  <a:pt x="3" y="55"/>
                </a:cubicBezTo>
                <a:cubicBezTo>
                  <a:pt x="7" y="52"/>
                  <a:pt x="12" y="43"/>
                  <a:pt x="12" y="43"/>
                </a:cubicBezTo>
                <a:cubicBezTo>
                  <a:pt x="12" y="43"/>
                  <a:pt x="7" y="25"/>
                  <a:pt x="18" y="24"/>
                </a:cubicBezTo>
                <a:cubicBezTo>
                  <a:pt x="29" y="24"/>
                  <a:pt x="46" y="4"/>
                  <a:pt x="46" y="4"/>
                </a:cubicBezTo>
                <a:lnTo>
                  <a:pt x="58" y="14"/>
                </a:lnTo>
                <a:cubicBezTo>
                  <a:pt x="58" y="14"/>
                  <a:pt x="74" y="0"/>
                  <a:pt x="72" y="8"/>
                </a:cubicBezTo>
                <a:cubicBezTo>
                  <a:pt x="71" y="17"/>
                  <a:pt x="60" y="30"/>
                  <a:pt x="55" y="39"/>
                </a:cubicBezTo>
                <a:cubicBezTo>
                  <a:pt x="51" y="47"/>
                  <a:pt x="47" y="49"/>
                  <a:pt x="44" y="54"/>
                </a:cubicBezTo>
                <a:cubicBezTo>
                  <a:pt x="41" y="60"/>
                  <a:pt x="42" y="66"/>
                  <a:pt x="47" y="71"/>
                </a:cubicBezTo>
                <a:cubicBezTo>
                  <a:pt x="51" y="75"/>
                  <a:pt x="63" y="71"/>
                  <a:pt x="51" y="80"/>
                </a:cubicBezTo>
                <a:cubicBezTo>
                  <a:pt x="40" y="89"/>
                  <a:pt x="36" y="85"/>
                  <a:pt x="33" y="91"/>
                </a:cubicBezTo>
                <a:cubicBezTo>
                  <a:pt x="30" y="96"/>
                  <a:pt x="30" y="96"/>
                  <a:pt x="28" y="101"/>
                </a:cubicBezTo>
                <a:cubicBezTo>
                  <a:pt x="26" y="105"/>
                  <a:pt x="21" y="107"/>
                  <a:pt x="21" y="107"/>
                </a:cubicBezTo>
                <a:lnTo>
                  <a:pt x="15" y="103"/>
                </a:lnTo>
                <a:close/>
              </a:path>
            </a:pathLst>
          </a:custGeom>
          <a:solidFill>
            <a:srgbClr val="ACDB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0" name="Freeform 16"/>
          <p:cNvSpPr>
            <a:spLocks/>
          </p:cNvSpPr>
          <p:nvPr/>
        </p:nvSpPr>
        <p:spPr bwMode="auto">
          <a:xfrm>
            <a:off x="1044575" y="5518150"/>
            <a:ext cx="1266825" cy="762000"/>
          </a:xfrm>
          <a:custGeom>
            <a:avLst/>
            <a:gdLst>
              <a:gd name="T0" fmla="*/ 10 w 133"/>
              <a:gd name="T1" fmla="*/ 70 h 80"/>
              <a:gd name="T2" fmla="*/ 3 w 133"/>
              <a:gd name="T3" fmla="*/ 60 h 80"/>
              <a:gd name="T4" fmla="*/ 1 w 133"/>
              <a:gd name="T5" fmla="*/ 46 h 80"/>
              <a:gd name="T6" fmla="*/ 11 w 133"/>
              <a:gd name="T7" fmla="*/ 30 h 80"/>
              <a:gd name="T8" fmla="*/ 20 w 133"/>
              <a:gd name="T9" fmla="*/ 19 h 80"/>
              <a:gd name="T10" fmla="*/ 25 w 133"/>
              <a:gd name="T11" fmla="*/ 9 h 80"/>
              <a:gd name="T12" fmla="*/ 41 w 133"/>
              <a:gd name="T13" fmla="*/ 5 h 80"/>
              <a:gd name="T14" fmla="*/ 60 w 133"/>
              <a:gd name="T15" fmla="*/ 2 h 80"/>
              <a:gd name="T16" fmla="*/ 82 w 133"/>
              <a:gd name="T17" fmla="*/ 2 h 80"/>
              <a:gd name="T18" fmla="*/ 100 w 133"/>
              <a:gd name="T19" fmla="*/ 2 h 80"/>
              <a:gd name="T20" fmla="*/ 113 w 133"/>
              <a:gd name="T21" fmla="*/ 9 h 80"/>
              <a:gd name="T22" fmla="*/ 129 w 133"/>
              <a:gd name="T23" fmla="*/ 34 h 80"/>
              <a:gd name="T24" fmla="*/ 133 w 133"/>
              <a:gd name="T25" fmla="*/ 52 h 80"/>
              <a:gd name="T26" fmla="*/ 127 w 133"/>
              <a:gd name="T27" fmla="*/ 69 h 80"/>
              <a:gd name="T28" fmla="*/ 93 w 133"/>
              <a:gd name="T29" fmla="*/ 78 h 80"/>
              <a:gd name="T30" fmla="*/ 69 w 133"/>
              <a:gd name="T31" fmla="*/ 80 h 80"/>
              <a:gd name="T32" fmla="*/ 40 w 133"/>
              <a:gd name="T33" fmla="*/ 77 h 80"/>
              <a:gd name="T34" fmla="*/ 10 w 133"/>
              <a:gd name="T35"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0">
                <a:moveTo>
                  <a:pt x="10" y="70"/>
                </a:moveTo>
                <a:cubicBezTo>
                  <a:pt x="10" y="70"/>
                  <a:pt x="3" y="63"/>
                  <a:pt x="3" y="60"/>
                </a:cubicBezTo>
                <a:cubicBezTo>
                  <a:pt x="3" y="57"/>
                  <a:pt x="0" y="51"/>
                  <a:pt x="1" y="46"/>
                </a:cubicBezTo>
                <a:cubicBezTo>
                  <a:pt x="3" y="42"/>
                  <a:pt x="10" y="31"/>
                  <a:pt x="11" y="30"/>
                </a:cubicBezTo>
                <a:cubicBezTo>
                  <a:pt x="13" y="29"/>
                  <a:pt x="20" y="19"/>
                  <a:pt x="20" y="19"/>
                </a:cubicBezTo>
                <a:lnTo>
                  <a:pt x="25" y="9"/>
                </a:lnTo>
                <a:cubicBezTo>
                  <a:pt x="25" y="9"/>
                  <a:pt x="35" y="5"/>
                  <a:pt x="41" y="5"/>
                </a:cubicBezTo>
                <a:cubicBezTo>
                  <a:pt x="48" y="5"/>
                  <a:pt x="53" y="2"/>
                  <a:pt x="60" y="2"/>
                </a:cubicBezTo>
                <a:cubicBezTo>
                  <a:pt x="68" y="2"/>
                  <a:pt x="72" y="2"/>
                  <a:pt x="82" y="2"/>
                </a:cubicBezTo>
                <a:cubicBezTo>
                  <a:pt x="92" y="2"/>
                  <a:pt x="92" y="0"/>
                  <a:pt x="100" y="2"/>
                </a:cubicBezTo>
                <a:cubicBezTo>
                  <a:pt x="109" y="5"/>
                  <a:pt x="107" y="1"/>
                  <a:pt x="113" y="9"/>
                </a:cubicBezTo>
                <a:cubicBezTo>
                  <a:pt x="119" y="17"/>
                  <a:pt x="129" y="32"/>
                  <a:pt x="129" y="34"/>
                </a:cubicBezTo>
                <a:cubicBezTo>
                  <a:pt x="129" y="37"/>
                  <a:pt x="133" y="50"/>
                  <a:pt x="133" y="52"/>
                </a:cubicBezTo>
                <a:cubicBezTo>
                  <a:pt x="133" y="54"/>
                  <a:pt x="130" y="66"/>
                  <a:pt x="127" y="69"/>
                </a:cubicBezTo>
                <a:cubicBezTo>
                  <a:pt x="124" y="72"/>
                  <a:pt x="94" y="76"/>
                  <a:pt x="93" y="78"/>
                </a:cubicBezTo>
                <a:cubicBezTo>
                  <a:pt x="91" y="80"/>
                  <a:pt x="73" y="80"/>
                  <a:pt x="69" y="80"/>
                </a:cubicBezTo>
                <a:cubicBezTo>
                  <a:pt x="65" y="80"/>
                  <a:pt x="44" y="78"/>
                  <a:pt x="40" y="77"/>
                </a:cubicBezTo>
                <a:cubicBezTo>
                  <a:pt x="36" y="76"/>
                  <a:pt x="10" y="70"/>
                  <a:pt x="10" y="70"/>
                </a:cubicBezTo>
                <a:close/>
              </a:path>
            </a:pathLst>
          </a:custGeom>
          <a:solidFill>
            <a:srgbClr val="0090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1" name="Freeform 17"/>
          <p:cNvSpPr>
            <a:spLocks/>
          </p:cNvSpPr>
          <p:nvPr/>
        </p:nvSpPr>
        <p:spPr bwMode="auto">
          <a:xfrm>
            <a:off x="1368425" y="4851400"/>
            <a:ext cx="714375" cy="257175"/>
          </a:xfrm>
          <a:custGeom>
            <a:avLst/>
            <a:gdLst>
              <a:gd name="T0" fmla="*/ 18 w 75"/>
              <a:gd name="T1" fmla="*/ 23 h 27"/>
              <a:gd name="T2" fmla="*/ 7 w 75"/>
              <a:gd name="T3" fmla="*/ 19 h 27"/>
              <a:gd name="T4" fmla="*/ 40 w 75"/>
              <a:gd name="T5" fmla="*/ 25 h 27"/>
              <a:gd name="T6" fmla="*/ 68 w 75"/>
              <a:gd name="T7" fmla="*/ 17 h 27"/>
              <a:gd name="T8" fmla="*/ 5 w 75"/>
              <a:gd name="T9" fmla="*/ 10 h 27"/>
              <a:gd name="T10" fmla="*/ 7 w 75"/>
              <a:gd name="T11" fmla="*/ 10 h 27"/>
              <a:gd name="T12" fmla="*/ 25 w 75"/>
              <a:gd name="T13" fmla="*/ 18 h 27"/>
              <a:gd name="T14" fmla="*/ 53 w 75"/>
              <a:gd name="T15" fmla="*/ 16 h 27"/>
              <a:gd name="T16" fmla="*/ 66 w 75"/>
              <a:gd name="T17" fmla="*/ 13 h 27"/>
              <a:gd name="T18" fmla="*/ 58 w 75"/>
              <a:gd name="T19" fmla="*/ 21 h 27"/>
              <a:gd name="T20" fmla="*/ 18 w 75"/>
              <a:gd name="T21"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7">
                <a:moveTo>
                  <a:pt x="18" y="23"/>
                </a:moveTo>
                <a:cubicBezTo>
                  <a:pt x="16" y="24"/>
                  <a:pt x="7" y="19"/>
                  <a:pt x="7" y="19"/>
                </a:cubicBezTo>
                <a:cubicBezTo>
                  <a:pt x="11" y="27"/>
                  <a:pt x="31" y="24"/>
                  <a:pt x="40" y="25"/>
                </a:cubicBezTo>
                <a:cubicBezTo>
                  <a:pt x="47" y="25"/>
                  <a:pt x="65" y="24"/>
                  <a:pt x="68" y="17"/>
                </a:cubicBezTo>
                <a:cubicBezTo>
                  <a:pt x="75" y="3"/>
                  <a:pt x="15" y="0"/>
                  <a:pt x="5" y="10"/>
                </a:cubicBezTo>
                <a:cubicBezTo>
                  <a:pt x="6" y="10"/>
                  <a:pt x="6" y="10"/>
                  <a:pt x="7" y="10"/>
                </a:cubicBezTo>
                <a:cubicBezTo>
                  <a:pt x="0" y="17"/>
                  <a:pt x="22" y="18"/>
                  <a:pt x="25" y="18"/>
                </a:cubicBezTo>
                <a:cubicBezTo>
                  <a:pt x="35" y="17"/>
                  <a:pt x="45" y="17"/>
                  <a:pt x="53" y="16"/>
                </a:cubicBezTo>
                <a:cubicBezTo>
                  <a:pt x="57" y="16"/>
                  <a:pt x="65" y="13"/>
                  <a:pt x="66" y="13"/>
                </a:cubicBezTo>
                <a:cubicBezTo>
                  <a:pt x="74" y="15"/>
                  <a:pt x="59" y="21"/>
                  <a:pt x="58" y="21"/>
                </a:cubicBezTo>
                <a:cubicBezTo>
                  <a:pt x="44" y="25"/>
                  <a:pt x="30" y="23"/>
                  <a:pt x="18" y="23"/>
                </a:cubicBezTo>
                <a:close/>
              </a:path>
            </a:pathLst>
          </a:custGeom>
          <a:solidFill>
            <a:srgbClr val="2522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2" name="Freeform 18"/>
          <p:cNvSpPr>
            <a:spLocks/>
          </p:cNvSpPr>
          <p:nvPr/>
        </p:nvSpPr>
        <p:spPr bwMode="auto">
          <a:xfrm>
            <a:off x="1006475" y="5118100"/>
            <a:ext cx="1257300" cy="1266825"/>
          </a:xfrm>
          <a:custGeom>
            <a:avLst/>
            <a:gdLst>
              <a:gd name="T0" fmla="*/ 48 w 132"/>
              <a:gd name="T1" fmla="*/ 7 h 133"/>
              <a:gd name="T2" fmla="*/ 11 w 132"/>
              <a:gd name="T3" fmla="*/ 76 h 133"/>
              <a:gd name="T4" fmla="*/ 4 w 132"/>
              <a:gd name="T5" fmla="*/ 102 h 133"/>
              <a:gd name="T6" fmla="*/ 132 w 132"/>
              <a:gd name="T7" fmla="*/ 109 h 133"/>
              <a:gd name="T8" fmla="*/ 112 w 132"/>
              <a:gd name="T9" fmla="*/ 119 h 133"/>
              <a:gd name="T10" fmla="*/ 51 w 132"/>
              <a:gd name="T11" fmla="*/ 120 h 133"/>
              <a:gd name="T12" fmla="*/ 8 w 132"/>
              <a:gd name="T13" fmla="*/ 103 h 133"/>
              <a:gd name="T14" fmla="*/ 12 w 132"/>
              <a:gd name="T15" fmla="*/ 78 h 133"/>
              <a:gd name="T16" fmla="*/ 48 w 132"/>
              <a:gd name="T17" fmla="*/ 8 h 133"/>
              <a:gd name="T18" fmla="*/ 51 w 132"/>
              <a:gd name="T19" fmla="*/ 0 h 133"/>
              <a:gd name="T20" fmla="*/ 48 w 132"/>
              <a:gd name="T21" fmla="*/ 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33">
                <a:moveTo>
                  <a:pt x="48" y="7"/>
                </a:moveTo>
                <a:lnTo>
                  <a:pt x="11" y="76"/>
                </a:lnTo>
                <a:cubicBezTo>
                  <a:pt x="8" y="84"/>
                  <a:pt x="0" y="94"/>
                  <a:pt x="4" y="102"/>
                </a:cubicBezTo>
                <a:cubicBezTo>
                  <a:pt x="17" y="127"/>
                  <a:pt x="115" y="133"/>
                  <a:pt x="132" y="109"/>
                </a:cubicBezTo>
                <a:cubicBezTo>
                  <a:pt x="126" y="109"/>
                  <a:pt x="118" y="117"/>
                  <a:pt x="112" y="119"/>
                </a:cubicBezTo>
                <a:cubicBezTo>
                  <a:pt x="92" y="123"/>
                  <a:pt x="72" y="122"/>
                  <a:pt x="51" y="120"/>
                </a:cubicBezTo>
                <a:cubicBezTo>
                  <a:pt x="37" y="119"/>
                  <a:pt x="18" y="113"/>
                  <a:pt x="8" y="103"/>
                </a:cubicBezTo>
                <a:cubicBezTo>
                  <a:pt x="0" y="95"/>
                  <a:pt x="8" y="85"/>
                  <a:pt x="12" y="78"/>
                </a:cubicBezTo>
                <a:cubicBezTo>
                  <a:pt x="26" y="56"/>
                  <a:pt x="38" y="30"/>
                  <a:pt x="48" y="8"/>
                </a:cubicBezTo>
                <a:cubicBezTo>
                  <a:pt x="49" y="7"/>
                  <a:pt x="52" y="2"/>
                  <a:pt x="51" y="0"/>
                </a:cubicBezTo>
                <a:cubicBezTo>
                  <a:pt x="50" y="1"/>
                  <a:pt x="48" y="6"/>
                  <a:pt x="48" y="7"/>
                </a:cubicBezTo>
                <a:close/>
              </a:path>
            </a:pathLst>
          </a:custGeom>
          <a:solidFill>
            <a:srgbClr val="2522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3" name="Freeform 19"/>
          <p:cNvSpPr>
            <a:spLocks/>
          </p:cNvSpPr>
          <p:nvPr/>
        </p:nvSpPr>
        <p:spPr bwMode="auto">
          <a:xfrm>
            <a:off x="1958975" y="5127625"/>
            <a:ext cx="361950" cy="819150"/>
          </a:xfrm>
          <a:custGeom>
            <a:avLst/>
            <a:gdLst>
              <a:gd name="T0" fmla="*/ 2 w 38"/>
              <a:gd name="T1" fmla="*/ 0 h 86"/>
              <a:gd name="T2" fmla="*/ 0 w 38"/>
              <a:gd name="T3" fmla="*/ 0 h 86"/>
              <a:gd name="T4" fmla="*/ 15 w 38"/>
              <a:gd name="T5" fmla="*/ 38 h 86"/>
              <a:gd name="T6" fmla="*/ 30 w 38"/>
              <a:gd name="T7" fmla="*/ 70 h 86"/>
              <a:gd name="T8" fmla="*/ 38 w 38"/>
              <a:gd name="T9" fmla="*/ 86 h 86"/>
              <a:gd name="T10" fmla="*/ 28 w 38"/>
              <a:gd name="T11" fmla="*/ 62 h 86"/>
              <a:gd name="T12" fmla="*/ 11 w 38"/>
              <a:gd name="T13" fmla="*/ 24 h 86"/>
              <a:gd name="T14" fmla="*/ 2 w 38"/>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6">
                <a:moveTo>
                  <a:pt x="2" y="0"/>
                </a:moveTo>
                <a:lnTo>
                  <a:pt x="0" y="0"/>
                </a:lnTo>
                <a:cubicBezTo>
                  <a:pt x="0" y="12"/>
                  <a:pt x="12" y="26"/>
                  <a:pt x="15" y="38"/>
                </a:cubicBezTo>
                <a:cubicBezTo>
                  <a:pt x="17" y="48"/>
                  <a:pt x="25" y="60"/>
                  <a:pt x="30" y="70"/>
                </a:cubicBezTo>
                <a:lnTo>
                  <a:pt x="38" y="86"/>
                </a:lnTo>
                <a:cubicBezTo>
                  <a:pt x="38" y="79"/>
                  <a:pt x="31" y="68"/>
                  <a:pt x="28" y="62"/>
                </a:cubicBezTo>
                <a:cubicBezTo>
                  <a:pt x="20" y="50"/>
                  <a:pt x="17" y="36"/>
                  <a:pt x="11" y="24"/>
                </a:cubicBezTo>
                <a:cubicBezTo>
                  <a:pt x="8" y="18"/>
                  <a:pt x="2" y="7"/>
                  <a:pt x="2" y="0"/>
                </a:cubicBezTo>
                <a:close/>
              </a:path>
            </a:pathLst>
          </a:custGeom>
          <a:solidFill>
            <a:srgbClr val="2522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4" name="Freeform 20"/>
          <p:cNvSpPr>
            <a:spLocks/>
          </p:cNvSpPr>
          <p:nvPr/>
        </p:nvSpPr>
        <p:spPr bwMode="auto">
          <a:xfrm>
            <a:off x="1139825" y="5508625"/>
            <a:ext cx="942975" cy="219075"/>
          </a:xfrm>
          <a:custGeom>
            <a:avLst/>
            <a:gdLst>
              <a:gd name="T0" fmla="*/ 38 w 99"/>
              <a:gd name="T1" fmla="*/ 18 h 23"/>
              <a:gd name="T2" fmla="*/ 24 w 99"/>
              <a:gd name="T3" fmla="*/ 11 h 23"/>
              <a:gd name="T4" fmla="*/ 98 w 99"/>
              <a:gd name="T5" fmla="*/ 5 h 23"/>
              <a:gd name="T6" fmla="*/ 78 w 99"/>
              <a:gd name="T7" fmla="*/ 3 h 23"/>
              <a:gd name="T8" fmla="*/ 24 w 99"/>
              <a:gd name="T9" fmla="*/ 10 h 23"/>
              <a:gd name="T10" fmla="*/ 91 w 99"/>
              <a:gd name="T11" fmla="*/ 19 h 23"/>
              <a:gd name="T12" fmla="*/ 98 w 99"/>
              <a:gd name="T13" fmla="*/ 14 h 23"/>
              <a:gd name="T14" fmla="*/ 38 w 99"/>
              <a:gd name="T15" fmla="*/ 1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
                <a:moveTo>
                  <a:pt x="38" y="18"/>
                </a:moveTo>
                <a:cubicBezTo>
                  <a:pt x="29" y="18"/>
                  <a:pt x="13" y="15"/>
                  <a:pt x="24" y="11"/>
                </a:cubicBezTo>
                <a:cubicBezTo>
                  <a:pt x="54" y="0"/>
                  <a:pt x="84" y="5"/>
                  <a:pt x="98" y="5"/>
                </a:cubicBezTo>
                <a:cubicBezTo>
                  <a:pt x="98" y="4"/>
                  <a:pt x="80" y="3"/>
                  <a:pt x="78" y="3"/>
                </a:cubicBezTo>
                <a:cubicBezTo>
                  <a:pt x="61" y="3"/>
                  <a:pt x="39" y="3"/>
                  <a:pt x="24" y="10"/>
                </a:cubicBezTo>
                <a:cubicBezTo>
                  <a:pt x="0" y="21"/>
                  <a:pt x="78" y="22"/>
                  <a:pt x="91" y="19"/>
                </a:cubicBezTo>
                <a:cubicBezTo>
                  <a:pt x="93" y="19"/>
                  <a:pt x="99" y="16"/>
                  <a:pt x="98" y="14"/>
                </a:cubicBezTo>
                <a:cubicBezTo>
                  <a:pt x="83" y="23"/>
                  <a:pt x="50" y="19"/>
                  <a:pt x="38" y="18"/>
                </a:cubicBezTo>
                <a:close/>
              </a:path>
            </a:pathLst>
          </a:custGeom>
          <a:solidFill>
            <a:srgbClr val="465F6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5" name="Freeform 21"/>
          <p:cNvSpPr>
            <a:spLocks/>
          </p:cNvSpPr>
          <p:nvPr/>
        </p:nvSpPr>
        <p:spPr bwMode="auto">
          <a:xfrm>
            <a:off x="1292225" y="5765800"/>
            <a:ext cx="838200" cy="295275"/>
          </a:xfrm>
          <a:custGeom>
            <a:avLst/>
            <a:gdLst>
              <a:gd name="T0" fmla="*/ 68 w 88"/>
              <a:gd name="T1" fmla="*/ 7 h 31"/>
              <a:gd name="T2" fmla="*/ 13 w 88"/>
              <a:gd name="T3" fmla="*/ 20 h 31"/>
              <a:gd name="T4" fmla="*/ 13 w 88"/>
              <a:gd name="T5" fmla="*/ 20 h 31"/>
              <a:gd name="T6" fmla="*/ 68 w 88"/>
              <a:gd name="T7" fmla="*/ 19 h 31"/>
              <a:gd name="T8" fmla="*/ 75 w 88"/>
              <a:gd name="T9" fmla="*/ 24 h 31"/>
              <a:gd name="T10" fmla="*/ 35 w 88"/>
              <a:gd name="T11" fmla="*/ 31 h 31"/>
              <a:gd name="T12" fmla="*/ 77 w 88"/>
              <a:gd name="T13" fmla="*/ 24 h 31"/>
              <a:gd name="T14" fmla="*/ 70 w 88"/>
              <a:gd name="T15" fmla="*/ 19 h 31"/>
              <a:gd name="T16" fmla="*/ 13 w 88"/>
              <a:gd name="T17" fmla="*/ 18 h 31"/>
              <a:gd name="T18" fmla="*/ 73 w 88"/>
              <a:gd name="T19" fmla="*/ 8 h 31"/>
              <a:gd name="T20" fmla="*/ 72 w 88"/>
              <a:gd name="T21" fmla="*/ 2 h 31"/>
              <a:gd name="T22" fmla="*/ 2 w 88"/>
              <a:gd name="T23" fmla="*/ 6 h 31"/>
              <a:gd name="T24" fmla="*/ 5 w 88"/>
              <a:gd name="T25" fmla="*/ 7 h 31"/>
              <a:gd name="T26" fmla="*/ 73 w 88"/>
              <a:gd name="T27" fmla="*/ 3 h 31"/>
              <a:gd name="T28" fmla="*/ 68 w 88"/>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1">
                <a:moveTo>
                  <a:pt x="68" y="7"/>
                </a:moveTo>
                <a:cubicBezTo>
                  <a:pt x="68" y="7"/>
                  <a:pt x="0" y="13"/>
                  <a:pt x="13" y="20"/>
                </a:cubicBezTo>
                <a:lnTo>
                  <a:pt x="13" y="20"/>
                </a:lnTo>
                <a:cubicBezTo>
                  <a:pt x="31" y="24"/>
                  <a:pt x="50" y="16"/>
                  <a:pt x="68" y="19"/>
                </a:cubicBezTo>
                <a:cubicBezTo>
                  <a:pt x="73" y="20"/>
                  <a:pt x="83" y="23"/>
                  <a:pt x="75" y="24"/>
                </a:cubicBezTo>
                <a:cubicBezTo>
                  <a:pt x="57" y="26"/>
                  <a:pt x="41" y="31"/>
                  <a:pt x="35" y="31"/>
                </a:cubicBezTo>
                <a:cubicBezTo>
                  <a:pt x="48" y="31"/>
                  <a:pt x="63" y="25"/>
                  <a:pt x="77" y="24"/>
                </a:cubicBezTo>
                <a:cubicBezTo>
                  <a:pt x="88" y="23"/>
                  <a:pt x="71" y="19"/>
                  <a:pt x="70" y="19"/>
                </a:cubicBezTo>
                <a:cubicBezTo>
                  <a:pt x="53" y="15"/>
                  <a:pt x="23" y="23"/>
                  <a:pt x="13" y="18"/>
                </a:cubicBezTo>
                <a:cubicBezTo>
                  <a:pt x="26" y="12"/>
                  <a:pt x="56" y="9"/>
                  <a:pt x="73" y="8"/>
                </a:cubicBezTo>
                <a:cubicBezTo>
                  <a:pt x="83" y="8"/>
                  <a:pt x="82" y="2"/>
                  <a:pt x="72" y="2"/>
                </a:cubicBezTo>
                <a:cubicBezTo>
                  <a:pt x="59" y="2"/>
                  <a:pt x="8" y="0"/>
                  <a:pt x="2" y="6"/>
                </a:cubicBezTo>
                <a:cubicBezTo>
                  <a:pt x="4" y="7"/>
                  <a:pt x="4" y="7"/>
                  <a:pt x="5" y="7"/>
                </a:cubicBezTo>
                <a:cubicBezTo>
                  <a:pt x="6" y="5"/>
                  <a:pt x="22" y="2"/>
                  <a:pt x="73" y="3"/>
                </a:cubicBezTo>
                <a:cubicBezTo>
                  <a:pt x="87" y="4"/>
                  <a:pt x="73" y="9"/>
                  <a:pt x="68" y="7"/>
                </a:cubicBezTo>
                <a:close/>
              </a:path>
            </a:pathLst>
          </a:custGeom>
          <a:solidFill>
            <a:srgbClr val="2C73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6" name="Freeform 22"/>
          <p:cNvSpPr>
            <a:spLocks/>
          </p:cNvSpPr>
          <p:nvPr/>
        </p:nvSpPr>
        <p:spPr bwMode="auto">
          <a:xfrm>
            <a:off x="1616075" y="3965575"/>
            <a:ext cx="485775" cy="838200"/>
          </a:xfrm>
          <a:custGeom>
            <a:avLst/>
            <a:gdLst>
              <a:gd name="T0" fmla="*/ 28 w 51"/>
              <a:gd name="T1" fmla="*/ 59 h 88"/>
              <a:gd name="T2" fmla="*/ 10 w 51"/>
              <a:gd name="T3" fmla="*/ 88 h 88"/>
              <a:gd name="T4" fmla="*/ 11 w 51"/>
              <a:gd name="T5" fmla="*/ 87 h 88"/>
              <a:gd name="T6" fmla="*/ 21 w 51"/>
              <a:gd name="T7" fmla="*/ 73 h 88"/>
              <a:gd name="T8" fmla="*/ 32 w 51"/>
              <a:gd name="T9" fmla="*/ 64 h 88"/>
              <a:gd name="T10" fmla="*/ 20 w 51"/>
              <a:gd name="T11" fmla="*/ 44 h 88"/>
              <a:gd name="T12" fmla="*/ 44 w 51"/>
              <a:gd name="T13" fmla="*/ 20 h 88"/>
              <a:gd name="T14" fmla="*/ 49 w 51"/>
              <a:gd name="T15" fmla="*/ 0 h 88"/>
              <a:gd name="T16" fmla="*/ 26 w 51"/>
              <a:gd name="T17" fmla="*/ 35 h 88"/>
              <a:gd name="T18" fmla="*/ 18 w 51"/>
              <a:gd name="T19" fmla="*/ 47 h 88"/>
              <a:gd name="T20" fmla="*/ 28 w 51"/>
              <a:gd name="T21"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88">
                <a:moveTo>
                  <a:pt x="28" y="59"/>
                </a:moveTo>
                <a:cubicBezTo>
                  <a:pt x="43" y="64"/>
                  <a:pt x="0" y="81"/>
                  <a:pt x="10" y="88"/>
                </a:cubicBezTo>
                <a:cubicBezTo>
                  <a:pt x="11" y="87"/>
                  <a:pt x="11" y="88"/>
                  <a:pt x="11" y="87"/>
                </a:cubicBezTo>
                <a:cubicBezTo>
                  <a:pt x="8" y="87"/>
                  <a:pt x="19" y="74"/>
                  <a:pt x="21" y="73"/>
                </a:cubicBezTo>
                <a:cubicBezTo>
                  <a:pt x="24" y="72"/>
                  <a:pt x="31" y="68"/>
                  <a:pt x="32" y="64"/>
                </a:cubicBezTo>
                <a:cubicBezTo>
                  <a:pt x="36" y="58"/>
                  <a:pt x="14" y="54"/>
                  <a:pt x="20" y="44"/>
                </a:cubicBezTo>
                <a:cubicBezTo>
                  <a:pt x="25" y="34"/>
                  <a:pt x="38" y="30"/>
                  <a:pt x="44" y="20"/>
                </a:cubicBezTo>
                <a:cubicBezTo>
                  <a:pt x="51" y="9"/>
                  <a:pt x="49" y="2"/>
                  <a:pt x="49" y="0"/>
                </a:cubicBezTo>
                <a:cubicBezTo>
                  <a:pt x="49" y="16"/>
                  <a:pt x="39" y="27"/>
                  <a:pt x="26" y="35"/>
                </a:cubicBezTo>
                <a:cubicBezTo>
                  <a:pt x="22" y="37"/>
                  <a:pt x="18" y="43"/>
                  <a:pt x="18" y="47"/>
                </a:cubicBezTo>
                <a:cubicBezTo>
                  <a:pt x="18" y="52"/>
                  <a:pt x="25" y="56"/>
                  <a:pt x="28" y="59"/>
                </a:cubicBezTo>
                <a:close/>
              </a:path>
            </a:pathLst>
          </a:custGeom>
          <a:solidFill>
            <a:srgbClr val="465F6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7" name="Freeform 23"/>
          <p:cNvSpPr>
            <a:spLocks/>
          </p:cNvSpPr>
          <p:nvPr/>
        </p:nvSpPr>
        <p:spPr bwMode="auto">
          <a:xfrm>
            <a:off x="1416050" y="4318000"/>
            <a:ext cx="276225" cy="381000"/>
          </a:xfrm>
          <a:custGeom>
            <a:avLst/>
            <a:gdLst>
              <a:gd name="T0" fmla="*/ 19 w 29"/>
              <a:gd name="T1" fmla="*/ 30 h 40"/>
              <a:gd name="T2" fmla="*/ 7 w 29"/>
              <a:gd name="T3" fmla="*/ 11 h 40"/>
              <a:gd name="T4" fmla="*/ 9 w 29"/>
              <a:gd name="T5" fmla="*/ 0 h 40"/>
              <a:gd name="T6" fmla="*/ 16 w 29"/>
              <a:gd name="T7" fmla="*/ 19 h 40"/>
              <a:gd name="T8" fmla="*/ 19 w 29"/>
              <a:gd name="T9" fmla="*/ 37 h 40"/>
              <a:gd name="T10" fmla="*/ 29 w 29"/>
              <a:gd name="T11" fmla="*/ 37 h 40"/>
              <a:gd name="T12" fmla="*/ 19 w 29"/>
              <a:gd name="T13" fmla="*/ 30 h 40"/>
            </a:gdLst>
            <a:ahLst/>
            <a:cxnLst>
              <a:cxn ang="0">
                <a:pos x="T0" y="T1"/>
              </a:cxn>
              <a:cxn ang="0">
                <a:pos x="T2" y="T3"/>
              </a:cxn>
              <a:cxn ang="0">
                <a:pos x="T4" y="T5"/>
              </a:cxn>
              <a:cxn ang="0">
                <a:pos x="T6" y="T7"/>
              </a:cxn>
              <a:cxn ang="0">
                <a:pos x="T8" y="T9"/>
              </a:cxn>
              <a:cxn ang="0">
                <a:pos x="T10" y="T11"/>
              </a:cxn>
              <a:cxn ang="0">
                <a:pos x="T12" y="T13"/>
              </a:cxn>
            </a:cxnLst>
            <a:rect l="0" t="0" r="r" b="b"/>
            <a:pathLst>
              <a:path w="29" h="40">
                <a:moveTo>
                  <a:pt x="19" y="30"/>
                </a:moveTo>
                <a:cubicBezTo>
                  <a:pt x="25" y="16"/>
                  <a:pt x="14" y="21"/>
                  <a:pt x="7" y="11"/>
                </a:cubicBezTo>
                <a:cubicBezTo>
                  <a:pt x="4" y="7"/>
                  <a:pt x="8" y="3"/>
                  <a:pt x="9" y="0"/>
                </a:cubicBezTo>
                <a:cubicBezTo>
                  <a:pt x="0" y="8"/>
                  <a:pt x="8" y="17"/>
                  <a:pt x="16" y="19"/>
                </a:cubicBezTo>
                <a:cubicBezTo>
                  <a:pt x="26" y="22"/>
                  <a:pt x="12" y="33"/>
                  <a:pt x="19" y="37"/>
                </a:cubicBezTo>
                <a:cubicBezTo>
                  <a:pt x="25" y="40"/>
                  <a:pt x="28" y="37"/>
                  <a:pt x="29" y="37"/>
                </a:cubicBezTo>
                <a:cubicBezTo>
                  <a:pt x="22" y="37"/>
                  <a:pt x="19" y="37"/>
                  <a:pt x="19" y="30"/>
                </a:cubicBezTo>
                <a:close/>
              </a:path>
            </a:pathLst>
          </a:custGeom>
          <a:solidFill>
            <a:srgbClr val="465F6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8" name="Freeform 24"/>
          <p:cNvSpPr>
            <a:spLocks/>
          </p:cNvSpPr>
          <p:nvPr/>
        </p:nvSpPr>
        <p:spPr bwMode="auto">
          <a:xfrm>
            <a:off x="1416050" y="4899025"/>
            <a:ext cx="561975" cy="114300"/>
          </a:xfrm>
          <a:custGeom>
            <a:avLst/>
            <a:gdLst>
              <a:gd name="T0" fmla="*/ 5 w 59"/>
              <a:gd name="T1" fmla="*/ 10 h 12"/>
              <a:gd name="T2" fmla="*/ 3 w 59"/>
              <a:gd name="T3" fmla="*/ 4 h 12"/>
              <a:gd name="T4" fmla="*/ 33 w 59"/>
              <a:gd name="T5" fmla="*/ 0 h 12"/>
              <a:gd name="T6" fmla="*/ 59 w 59"/>
              <a:gd name="T7" fmla="*/ 6 h 12"/>
              <a:gd name="T8" fmla="*/ 5 w 59"/>
              <a:gd name="T9" fmla="*/ 10 h 12"/>
            </a:gdLst>
            <a:ahLst/>
            <a:cxnLst>
              <a:cxn ang="0">
                <a:pos x="T0" y="T1"/>
              </a:cxn>
              <a:cxn ang="0">
                <a:pos x="T2" y="T3"/>
              </a:cxn>
              <a:cxn ang="0">
                <a:pos x="T4" y="T5"/>
              </a:cxn>
              <a:cxn ang="0">
                <a:pos x="T6" y="T7"/>
              </a:cxn>
              <a:cxn ang="0">
                <a:pos x="T8" y="T9"/>
              </a:cxn>
            </a:cxnLst>
            <a:rect l="0" t="0" r="r" b="b"/>
            <a:pathLst>
              <a:path w="59" h="12">
                <a:moveTo>
                  <a:pt x="5" y="10"/>
                </a:moveTo>
                <a:cubicBezTo>
                  <a:pt x="0" y="7"/>
                  <a:pt x="3" y="7"/>
                  <a:pt x="3" y="4"/>
                </a:cubicBezTo>
                <a:cubicBezTo>
                  <a:pt x="8" y="1"/>
                  <a:pt x="33" y="0"/>
                  <a:pt x="33" y="0"/>
                </a:cubicBezTo>
                <a:cubicBezTo>
                  <a:pt x="40" y="1"/>
                  <a:pt x="54" y="2"/>
                  <a:pt x="59" y="6"/>
                </a:cubicBezTo>
                <a:cubicBezTo>
                  <a:pt x="53" y="12"/>
                  <a:pt x="15" y="12"/>
                  <a:pt x="5" y="10"/>
                </a:cubicBezTo>
                <a:close/>
              </a:path>
            </a:pathLst>
          </a:custGeom>
          <a:solidFill>
            <a:srgbClr val="BCB1D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49" name="Freeform 25"/>
          <p:cNvSpPr>
            <a:spLocks/>
          </p:cNvSpPr>
          <p:nvPr/>
        </p:nvSpPr>
        <p:spPr bwMode="auto">
          <a:xfrm>
            <a:off x="968375" y="4441825"/>
            <a:ext cx="285750" cy="295275"/>
          </a:xfrm>
          <a:custGeom>
            <a:avLst/>
            <a:gdLst>
              <a:gd name="T0" fmla="*/ 4 w 30"/>
              <a:gd name="T1" fmla="*/ 1 h 31"/>
              <a:gd name="T2" fmla="*/ 7 w 30"/>
              <a:gd name="T3" fmla="*/ 12 h 31"/>
              <a:gd name="T4" fmla="*/ 0 w 30"/>
              <a:gd name="T5" fmla="*/ 31 h 31"/>
              <a:gd name="T6" fmla="*/ 30 w 30"/>
              <a:gd name="T7" fmla="*/ 25 h 31"/>
              <a:gd name="T8" fmla="*/ 13 w 30"/>
              <a:gd name="T9" fmla="*/ 13 h 31"/>
              <a:gd name="T10" fmla="*/ 10 w 30"/>
              <a:gd name="T11" fmla="*/ 0 h 31"/>
              <a:gd name="T12" fmla="*/ 4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4" y="1"/>
                </a:moveTo>
                <a:lnTo>
                  <a:pt x="7" y="12"/>
                </a:lnTo>
                <a:lnTo>
                  <a:pt x="0" y="31"/>
                </a:lnTo>
                <a:cubicBezTo>
                  <a:pt x="0" y="31"/>
                  <a:pt x="30" y="25"/>
                  <a:pt x="30" y="25"/>
                </a:cubicBezTo>
                <a:cubicBezTo>
                  <a:pt x="30" y="25"/>
                  <a:pt x="13" y="13"/>
                  <a:pt x="13" y="13"/>
                </a:cubicBezTo>
                <a:cubicBezTo>
                  <a:pt x="13" y="13"/>
                  <a:pt x="10" y="0"/>
                  <a:pt x="10" y="0"/>
                </a:cubicBezTo>
                <a:lnTo>
                  <a:pt x="4" y="1"/>
                </a:lnTo>
                <a:close/>
              </a:path>
            </a:pathLst>
          </a:custGeom>
          <a:solidFill>
            <a:srgbClr val="FDFA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50" name="Freeform 26"/>
          <p:cNvSpPr>
            <a:spLocks/>
          </p:cNvSpPr>
          <p:nvPr/>
        </p:nvSpPr>
        <p:spPr bwMode="auto">
          <a:xfrm>
            <a:off x="749300" y="4356100"/>
            <a:ext cx="581025" cy="904875"/>
          </a:xfrm>
          <a:custGeom>
            <a:avLst/>
            <a:gdLst>
              <a:gd name="T0" fmla="*/ 19 w 61"/>
              <a:gd name="T1" fmla="*/ 45 h 95"/>
              <a:gd name="T2" fmla="*/ 9 w 61"/>
              <a:gd name="T3" fmla="*/ 14 h 95"/>
              <a:gd name="T4" fmla="*/ 25 w 61"/>
              <a:gd name="T5" fmla="*/ 5 h 95"/>
              <a:gd name="T6" fmla="*/ 23 w 61"/>
              <a:gd name="T7" fmla="*/ 0 h 95"/>
              <a:gd name="T8" fmla="*/ 0 w 61"/>
              <a:gd name="T9" fmla="*/ 11 h 95"/>
              <a:gd name="T10" fmla="*/ 18 w 61"/>
              <a:gd name="T11" fmla="*/ 55 h 95"/>
              <a:gd name="T12" fmla="*/ 24 w 61"/>
              <a:gd name="T13" fmla="*/ 95 h 95"/>
              <a:gd name="T14" fmla="*/ 28 w 61"/>
              <a:gd name="T15" fmla="*/ 95 h 95"/>
              <a:gd name="T16" fmla="*/ 21 w 61"/>
              <a:gd name="T17" fmla="*/ 59 h 95"/>
              <a:gd name="T18" fmla="*/ 58 w 61"/>
              <a:gd name="T19" fmla="*/ 54 h 95"/>
              <a:gd name="T20" fmla="*/ 58 w 61"/>
              <a:gd name="T21" fmla="*/ 86 h 95"/>
              <a:gd name="T22" fmla="*/ 61 w 61"/>
              <a:gd name="T23" fmla="*/ 85 h 95"/>
              <a:gd name="T24" fmla="*/ 60 w 61"/>
              <a:gd name="T25" fmla="*/ 47 h 95"/>
              <a:gd name="T26" fmla="*/ 23 w 61"/>
              <a:gd name="T27" fmla="*/ 52 h 95"/>
              <a:gd name="T28" fmla="*/ 23 w 61"/>
              <a:gd name="T29" fmla="*/ 49 h 95"/>
              <a:gd name="T30" fmla="*/ 60 w 61"/>
              <a:gd name="T31" fmla="*/ 45 h 95"/>
              <a:gd name="T32" fmla="*/ 56 w 61"/>
              <a:gd name="T33" fmla="*/ 39 h 95"/>
              <a:gd name="T34" fmla="*/ 19 w 61"/>
              <a:gd name="T3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95">
                <a:moveTo>
                  <a:pt x="19" y="45"/>
                </a:moveTo>
                <a:lnTo>
                  <a:pt x="9" y="14"/>
                </a:lnTo>
                <a:lnTo>
                  <a:pt x="25" y="5"/>
                </a:lnTo>
                <a:lnTo>
                  <a:pt x="23" y="0"/>
                </a:lnTo>
                <a:lnTo>
                  <a:pt x="0" y="11"/>
                </a:lnTo>
                <a:cubicBezTo>
                  <a:pt x="0" y="11"/>
                  <a:pt x="18" y="55"/>
                  <a:pt x="18" y="55"/>
                </a:cubicBezTo>
                <a:cubicBezTo>
                  <a:pt x="18" y="55"/>
                  <a:pt x="24" y="95"/>
                  <a:pt x="24" y="95"/>
                </a:cubicBezTo>
                <a:cubicBezTo>
                  <a:pt x="24" y="95"/>
                  <a:pt x="28" y="95"/>
                  <a:pt x="28" y="95"/>
                </a:cubicBezTo>
                <a:cubicBezTo>
                  <a:pt x="28" y="95"/>
                  <a:pt x="21" y="59"/>
                  <a:pt x="21" y="59"/>
                </a:cubicBezTo>
                <a:cubicBezTo>
                  <a:pt x="21" y="59"/>
                  <a:pt x="58" y="54"/>
                  <a:pt x="58" y="54"/>
                </a:cubicBezTo>
                <a:cubicBezTo>
                  <a:pt x="58" y="54"/>
                  <a:pt x="58" y="86"/>
                  <a:pt x="58" y="86"/>
                </a:cubicBezTo>
                <a:cubicBezTo>
                  <a:pt x="58" y="86"/>
                  <a:pt x="61" y="90"/>
                  <a:pt x="61" y="85"/>
                </a:cubicBezTo>
                <a:cubicBezTo>
                  <a:pt x="61" y="81"/>
                  <a:pt x="60" y="47"/>
                  <a:pt x="60" y="47"/>
                </a:cubicBezTo>
                <a:cubicBezTo>
                  <a:pt x="60" y="47"/>
                  <a:pt x="23" y="52"/>
                  <a:pt x="23" y="52"/>
                </a:cubicBezTo>
                <a:cubicBezTo>
                  <a:pt x="23" y="52"/>
                  <a:pt x="23" y="49"/>
                  <a:pt x="23" y="49"/>
                </a:cubicBezTo>
                <a:cubicBezTo>
                  <a:pt x="23" y="49"/>
                  <a:pt x="60" y="45"/>
                  <a:pt x="60" y="45"/>
                </a:cubicBezTo>
                <a:lnTo>
                  <a:pt x="56" y="39"/>
                </a:lnTo>
                <a:lnTo>
                  <a:pt x="19"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51" name="Freeform 27"/>
          <p:cNvSpPr>
            <a:spLocks/>
          </p:cNvSpPr>
          <p:nvPr/>
        </p:nvSpPr>
        <p:spPr bwMode="auto">
          <a:xfrm>
            <a:off x="2263775" y="4413250"/>
            <a:ext cx="238125" cy="447675"/>
          </a:xfrm>
          <a:custGeom>
            <a:avLst/>
            <a:gdLst>
              <a:gd name="T0" fmla="*/ 13 w 25"/>
              <a:gd name="T1" fmla="*/ 0 h 47"/>
              <a:gd name="T2" fmla="*/ 9 w 25"/>
              <a:gd name="T3" fmla="*/ 24 h 47"/>
              <a:gd name="T4" fmla="*/ 0 w 25"/>
              <a:gd name="T5" fmla="*/ 43 h 47"/>
              <a:gd name="T6" fmla="*/ 25 w 25"/>
              <a:gd name="T7" fmla="*/ 46 h 47"/>
              <a:gd name="T8" fmla="*/ 12 w 25"/>
              <a:gd name="T9" fmla="*/ 25 h 47"/>
              <a:gd name="T10" fmla="*/ 18 w 25"/>
              <a:gd name="T11" fmla="*/ 2 h 47"/>
              <a:gd name="T12" fmla="*/ 13 w 2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5" h="47">
                <a:moveTo>
                  <a:pt x="13" y="0"/>
                </a:moveTo>
                <a:lnTo>
                  <a:pt x="9" y="24"/>
                </a:lnTo>
                <a:lnTo>
                  <a:pt x="0" y="43"/>
                </a:lnTo>
                <a:cubicBezTo>
                  <a:pt x="0" y="43"/>
                  <a:pt x="25" y="47"/>
                  <a:pt x="25" y="46"/>
                </a:cubicBezTo>
                <a:cubicBezTo>
                  <a:pt x="25" y="47"/>
                  <a:pt x="12" y="25"/>
                  <a:pt x="12" y="25"/>
                </a:cubicBezTo>
                <a:cubicBezTo>
                  <a:pt x="12" y="25"/>
                  <a:pt x="18" y="2"/>
                  <a:pt x="18" y="2"/>
                </a:cubicBezTo>
                <a:lnTo>
                  <a:pt x="13" y="0"/>
                </a:lnTo>
                <a:close/>
              </a:path>
            </a:pathLst>
          </a:custGeom>
          <a:solidFill>
            <a:srgbClr val="00AE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52" name="Freeform 28"/>
          <p:cNvSpPr>
            <a:spLocks/>
          </p:cNvSpPr>
          <p:nvPr/>
        </p:nvSpPr>
        <p:spPr bwMode="auto">
          <a:xfrm>
            <a:off x="2292350" y="4070350"/>
            <a:ext cx="190500" cy="285750"/>
          </a:xfrm>
          <a:custGeom>
            <a:avLst/>
            <a:gdLst>
              <a:gd name="T0" fmla="*/ 14 w 20"/>
              <a:gd name="T1" fmla="*/ 30 h 30"/>
              <a:gd name="T2" fmla="*/ 11 w 20"/>
              <a:gd name="T3" fmla="*/ 29 h 30"/>
              <a:gd name="T4" fmla="*/ 13 w 20"/>
              <a:gd name="T5" fmla="*/ 24 h 30"/>
              <a:gd name="T6" fmla="*/ 6 w 20"/>
              <a:gd name="T7" fmla="*/ 21 h 30"/>
              <a:gd name="T8" fmla="*/ 7 w 20"/>
              <a:gd name="T9" fmla="*/ 16 h 30"/>
              <a:gd name="T10" fmla="*/ 7 w 20"/>
              <a:gd name="T11" fmla="*/ 10 h 30"/>
              <a:gd name="T12" fmla="*/ 4 w 20"/>
              <a:gd name="T13" fmla="*/ 6 h 30"/>
              <a:gd name="T14" fmla="*/ 13 w 20"/>
              <a:gd name="T15" fmla="*/ 4 h 30"/>
              <a:gd name="T16" fmla="*/ 15 w 20"/>
              <a:gd name="T17" fmla="*/ 11 h 30"/>
              <a:gd name="T18" fmla="*/ 20 w 20"/>
              <a:gd name="T19" fmla="*/ 15 h 30"/>
              <a:gd name="T20" fmla="*/ 17 w 20"/>
              <a:gd name="T21" fmla="*/ 23 h 30"/>
              <a:gd name="T22" fmla="*/ 14 w 20"/>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0">
                <a:moveTo>
                  <a:pt x="14" y="30"/>
                </a:moveTo>
                <a:lnTo>
                  <a:pt x="11" y="29"/>
                </a:lnTo>
                <a:lnTo>
                  <a:pt x="13" y="24"/>
                </a:lnTo>
                <a:cubicBezTo>
                  <a:pt x="13" y="24"/>
                  <a:pt x="6" y="21"/>
                  <a:pt x="6" y="21"/>
                </a:cubicBezTo>
                <a:cubicBezTo>
                  <a:pt x="6" y="21"/>
                  <a:pt x="7" y="16"/>
                  <a:pt x="7" y="16"/>
                </a:cubicBezTo>
                <a:cubicBezTo>
                  <a:pt x="7" y="16"/>
                  <a:pt x="11" y="11"/>
                  <a:pt x="7" y="10"/>
                </a:cubicBezTo>
                <a:cubicBezTo>
                  <a:pt x="4" y="9"/>
                  <a:pt x="0" y="7"/>
                  <a:pt x="4" y="6"/>
                </a:cubicBezTo>
                <a:cubicBezTo>
                  <a:pt x="8" y="5"/>
                  <a:pt x="12" y="0"/>
                  <a:pt x="13" y="4"/>
                </a:cubicBezTo>
                <a:cubicBezTo>
                  <a:pt x="14" y="8"/>
                  <a:pt x="14" y="9"/>
                  <a:pt x="15" y="11"/>
                </a:cubicBezTo>
                <a:cubicBezTo>
                  <a:pt x="16" y="13"/>
                  <a:pt x="20" y="10"/>
                  <a:pt x="20" y="15"/>
                </a:cubicBezTo>
                <a:cubicBezTo>
                  <a:pt x="20" y="21"/>
                  <a:pt x="20" y="20"/>
                  <a:pt x="17" y="23"/>
                </a:cubicBezTo>
                <a:cubicBezTo>
                  <a:pt x="15" y="26"/>
                  <a:pt x="14" y="30"/>
                  <a:pt x="14"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
        <p:nvSpPr>
          <p:cNvPr id="129053" name="Freeform 29"/>
          <p:cNvSpPr>
            <a:spLocks/>
          </p:cNvSpPr>
          <p:nvPr/>
        </p:nvSpPr>
        <p:spPr bwMode="auto">
          <a:xfrm>
            <a:off x="2054225" y="4851400"/>
            <a:ext cx="609600" cy="495300"/>
          </a:xfrm>
          <a:custGeom>
            <a:avLst/>
            <a:gdLst>
              <a:gd name="T0" fmla="*/ 0 w 64"/>
              <a:gd name="T1" fmla="*/ 0 h 52"/>
              <a:gd name="T2" fmla="*/ 64 w 64"/>
              <a:gd name="T3" fmla="*/ 6 h 52"/>
              <a:gd name="T4" fmla="*/ 56 w 64"/>
              <a:gd name="T5" fmla="*/ 52 h 52"/>
              <a:gd name="T6" fmla="*/ 51 w 64"/>
              <a:gd name="T7" fmla="*/ 51 h 52"/>
              <a:gd name="T8" fmla="*/ 59 w 64"/>
              <a:gd name="T9" fmla="*/ 10 h 52"/>
              <a:gd name="T10" fmla="*/ 5 w 64"/>
              <a:gd name="T11" fmla="*/ 5 h 52"/>
              <a:gd name="T12" fmla="*/ 10 w 64"/>
              <a:gd name="T13" fmla="*/ 27 h 52"/>
              <a:gd name="T14" fmla="*/ 6 w 64"/>
              <a:gd name="T15" fmla="*/ 27 h 52"/>
              <a:gd name="T16" fmla="*/ 0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0" y="0"/>
                </a:moveTo>
                <a:lnTo>
                  <a:pt x="64" y="6"/>
                </a:lnTo>
                <a:lnTo>
                  <a:pt x="56" y="52"/>
                </a:lnTo>
                <a:cubicBezTo>
                  <a:pt x="56" y="52"/>
                  <a:pt x="51" y="51"/>
                  <a:pt x="51" y="51"/>
                </a:cubicBezTo>
                <a:cubicBezTo>
                  <a:pt x="51" y="51"/>
                  <a:pt x="59" y="10"/>
                  <a:pt x="59" y="10"/>
                </a:cubicBezTo>
                <a:cubicBezTo>
                  <a:pt x="59" y="10"/>
                  <a:pt x="5" y="5"/>
                  <a:pt x="5" y="5"/>
                </a:cubicBezTo>
                <a:cubicBezTo>
                  <a:pt x="5" y="5"/>
                  <a:pt x="10" y="27"/>
                  <a:pt x="10" y="27"/>
                </a:cubicBezTo>
                <a:cubicBezTo>
                  <a:pt x="10" y="27"/>
                  <a:pt x="6" y="27"/>
                  <a:pt x="6" y="27"/>
                </a:cubicBezTo>
                <a:lnTo>
                  <a:pt x="0" y="0"/>
                </a:ln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29033"/>
                                        </p:tgtEl>
                                        <p:attrNameLst>
                                          <p:attrName>style.visibility</p:attrName>
                                        </p:attrNameLst>
                                      </p:cBhvr>
                                      <p:to>
                                        <p:strVal val="visible"/>
                                      </p:to>
                                    </p:set>
                                    <p:animEffect transition="in" filter="fade">
                                      <p:cBhvr>
                                        <p:cTn id="7" dur="3000"/>
                                        <p:tgtEl>
                                          <p:spTgt spid="129033"/>
                                        </p:tgtEl>
                                      </p:cBhvr>
                                    </p:animEffect>
                                    <p:anim calcmode="lin" valueType="num">
                                      <p:cBhvr>
                                        <p:cTn id="8" dur="3000" fill="hold"/>
                                        <p:tgtEl>
                                          <p:spTgt spid="129033"/>
                                        </p:tgtEl>
                                        <p:attrNameLst>
                                          <p:attrName>style.rotation</p:attrName>
                                        </p:attrNameLst>
                                      </p:cBhvr>
                                      <p:tavLst>
                                        <p:tav tm="0">
                                          <p:val>
                                            <p:fltVal val="720"/>
                                          </p:val>
                                        </p:tav>
                                        <p:tav tm="100000">
                                          <p:val>
                                            <p:fltVal val="0"/>
                                          </p:val>
                                        </p:tav>
                                      </p:tavLst>
                                    </p:anim>
                                    <p:anim calcmode="lin" valueType="num">
                                      <p:cBhvr>
                                        <p:cTn id="9" dur="3000" fill="hold"/>
                                        <p:tgtEl>
                                          <p:spTgt spid="129033"/>
                                        </p:tgtEl>
                                        <p:attrNameLst>
                                          <p:attrName>ppt_h</p:attrName>
                                        </p:attrNameLst>
                                      </p:cBhvr>
                                      <p:tavLst>
                                        <p:tav tm="0">
                                          <p:val>
                                            <p:fltVal val="0"/>
                                          </p:val>
                                        </p:tav>
                                        <p:tav tm="100000">
                                          <p:val>
                                            <p:strVal val="#ppt_h"/>
                                          </p:val>
                                        </p:tav>
                                      </p:tavLst>
                                    </p:anim>
                                    <p:anim calcmode="lin" valueType="num">
                                      <p:cBhvr>
                                        <p:cTn id="10" dur="3000" fill="hold"/>
                                        <p:tgtEl>
                                          <p:spTgt spid="129033"/>
                                        </p:tgtEl>
                                        <p:attrNameLst>
                                          <p:attrName>ppt_w</p:attrName>
                                        </p:attrNameLst>
                                      </p:cBhvr>
                                      <p:tavLst>
                                        <p:tav tm="0">
                                          <p:val>
                                            <p:fltVal val="0"/>
                                          </p:val>
                                        </p:tav>
                                        <p:tav tm="100000">
                                          <p:val>
                                            <p:strVal val="#ppt_w"/>
                                          </p:val>
                                        </p:tav>
                                      </p:tavLst>
                                    </p:anim>
                                  </p:childTnLst>
                                </p:cTn>
                              </p:par>
                              <p:par>
                                <p:cTn id="11" presetID="9" presetClass="entr" presetSubtype="0" repeatCount="indefinite" fill="hold" grpId="0" nodeType="withEffect">
                                  <p:stCondLst>
                                    <p:cond delay="0"/>
                                  </p:stCondLst>
                                  <p:childTnLst>
                                    <p:set>
                                      <p:cBhvr>
                                        <p:cTn id="12" dur="1" fill="hold">
                                          <p:stCondLst>
                                            <p:cond delay="0"/>
                                          </p:stCondLst>
                                        </p:cTn>
                                        <p:tgtEl>
                                          <p:spTgt spid="129039"/>
                                        </p:tgtEl>
                                        <p:attrNameLst>
                                          <p:attrName>style.visibility</p:attrName>
                                        </p:attrNameLst>
                                      </p:cBhvr>
                                      <p:to>
                                        <p:strVal val="visible"/>
                                      </p:to>
                                    </p:set>
                                    <p:animEffect transition="in" filter="dissolve">
                                      <p:cBhvr>
                                        <p:cTn id="13" dur="2000"/>
                                        <p:tgtEl>
                                          <p:spTgt spid="129039"/>
                                        </p:tgtEl>
                                      </p:cBhvr>
                                    </p:animEffect>
                                  </p:childTnLst>
                                </p:cTn>
                              </p:par>
                              <p:par>
                                <p:cTn id="14" presetID="55" presetClass="entr" presetSubtype="0" repeatCount="indefinite" fill="hold" grpId="0" nodeType="withEffect">
                                  <p:stCondLst>
                                    <p:cond delay="0"/>
                                  </p:stCondLst>
                                  <p:childTnLst>
                                    <p:set>
                                      <p:cBhvr>
                                        <p:cTn id="15" dur="1" fill="hold">
                                          <p:stCondLst>
                                            <p:cond delay="0"/>
                                          </p:stCondLst>
                                        </p:cTn>
                                        <p:tgtEl>
                                          <p:spTgt spid="129040"/>
                                        </p:tgtEl>
                                        <p:attrNameLst>
                                          <p:attrName>style.visibility</p:attrName>
                                        </p:attrNameLst>
                                      </p:cBhvr>
                                      <p:to>
                                        <p:strVal val="visible"/>
                                      </p:to>
                                    </p:set>
                                    <p:anim calcmode="lin" valueType="num">
                                      <p:cBhvr>
                                        <p:cTn id="16" dur="3000" fill="hold"/>
                                        <p:tgtEl>
                                          <p:spTgt spid="129040"/>
                                        </p:tgtEl>
                                        <p:attrNameLst>
                                          <p:attrName>ppt_w</p:attrName>
                                        </p:attrNameLst>
                                      </p:cBhvr>
                                      <p:tavLst>
                                        <p:tav tm="0">
                                          <p:val>
                                            <p:strVal val="#ppt_w*0.70"/>
                                          </p:val>
                                        </p:tav>
                                        <p:tav tm="100000">
                                          <p:val>
                                            <p:strVal val="#ppt_w"/>
                                          </p:val>
                                        </p:tav>
                                      </p:tavLst>
                                    </p:anim>
                                    <p:anim calcmode="lin" valueType="num">
                                      <p:cBhvr>
                                        <p:cTn id="17" dur="3000" fill="hold"/>
                                        <p:tgtEl>
                                          <p:spTgt spid="129040"/>
                                        </p:tgtEl>
                                        <p:attrNameLst>
                                          <p:attrName>ppt_h</p:attrName>
                                        </p:attrNameLst>
                                      </p:cBhvr>
                                      <p:tavLst>
                                        <p:tav tm="0">
                                          <p:val>
                                            <p:strVal val="#ppt_h"/>
                                          </p:val>
                                        </p:tav>
                                        <p:tav tm="100000">
                                          <p:val>
                                            <p:strVal val="#ppt_h"/>
                                          </p:val>
                                        </p:tav>
                                      </p:tavLst>
                                    </p:anim>
                                    <p:animEffect transition="in" filter="fade">
                                      <p:cBhvr>
                                        <p:cTn id="18" dur="3000"/>
                                        <p:tgtEl>
                                          <p:spTgt spid="129040"/>
                                        </p:tgtEl>
                                      </p:cBhvr>
                                    </p:animEffect>
                                  </p:childTnLst>
                                </p:cTn>
                              </p:par>
                              <p:par>
                                <p:cTn id="19" presetID="27" presetClass="emph" presetSubtype="0" repeatCount="indefinite" fill="hold" grpId="0" nodeType="withEffect">
                                  <p:stCondLst>
                                    <p:cond delay="0"/>
                                  </p:stCondLst>
                                  <p:childTnLst>
                                    <p:animClr clrSpc="rgb" dir="cw">
                                      <p:cBhvr override="childStyle">
                                        <p:cTn id="20" dur="1500" autoRev="1" fill="hold"/>
                                        <p:tgtEl>
                                          <p:spTgt spid="129038"/>
                                        </p:tgtEl>
                                        <p:attrNameLst>
                                          <p:attrName>style.color</p:attrName>
                                        </p:attrNameLst>
                                      </p:cBhvr>
                                      <p:to>
                                        <a:srgbClr val="66FFFF"/>
                                      </p:to>
                                    </p:animClr>
                                    <p:animClr clrSpc="rgb" dir="cw">
                                      <p:cBhvr>
                                        <p:cTn id="21" dur="1500" autoRev="1" fill="hold"/>
                                        <p:tgtEl>
                                          <p:spTgt spid="129038"/>
                                        </p:tgtEl>
                                        <p:attrNameLst>
                                          <p:attrName>fillcolor</p:attrName>
                                        </p:attrNameLst>
                                      </p:cBhvr>
                                      <p:to>
                                        <a:srgbClr val="66FFFF"/>
                                      </p:to>
                                    </p:animClr>
                                    <p:set>
                                      <p:cBhvr>
                                        <p:cTn id="22" dur="1500" autoRev="1" fill="hold"/>
                                        <p:tgtEl>
                                          <p:spTgt spid="129038"/>
                                        </p:tgtEl>
                                        <p:attrNameLst>
                                          <p:attrName>fill.type</p:attrName>
                                        </p:attrNameLst>
                                      </p:cBhvr>
                                      <p:to>
                                        <p:strVal val="solid"/>
                                      </p:to>
                                    </p:set>
                                    <p:set>
                                      <p:cBhvr>
                                        <p:cTn id="23" dur="1500" autoRev="1" fill="hold"/>
                                        <p:tgtEl>
                                          <p:spTgt spid="129038"/>
                                        </p:tgtEl>
                                        <p:attrNameLst>
                                          <p:attrName>fill.on</p:attrName>
                                        </p:attrNameLst>
                                      </p:cBhvr>
                                      <p:to>
                                        <p:strVal val="true"/>
                                      </p:to>
                                    </p:set>
                                  </p:childTnLst>
                                </p:cTn>
                              </p:par>
                              <p:par>
                                <p:cTn id="24" presetID="27" presetClass="emph" presetSubtype="0" repeatCount="indefinite" fill="hold" grpId="0" nodeType="withEffect">
                                  <p:stCondLst>
                                    <p:cond delay="0"/>
                                  </p:stCondLst>
                                  <p:childTnLst>
                                    <p:animClr clrSpc="rgb" dir="cw">
                                      <p:cBhvr override="childStyle">
                                        <p:cTn id="25" dur="2500" autoRev="1" fill="hold"/>
                                        <p:tgtEl>
                                          <p:spTgt spid="129037"/>
                                        </p:tgtEl>
                                        <p:attrNameLst>
                                          <p:attrName>style.color</p:attrName>
                                        </p:attrNameLst>
                                      </p:cBhvr>
                                      <p:to>
                                        <a:srgbClr val="FFFF99"/>
                                      </p:to>
                                    </p:animClr>
                                    <p:animClr clrSpc="rgb" dir="cw">
                                      <p:cBhvr>
                                        <p:cTn id="26" dur="2500" autoRev="1" fill="hold"/>
                                        <p:tgtEl>
                                          <p:spTgt spid="129037"/>
                                        </p:tgtEl>
                                        <p:attrNameLst>
                                          <p:attrName>fillcolor</p:attrName>
                                        </p:attrNameLst>
                                      </p:cBhvr>
                                      <p:to>
                                        <a:srgbClr val="FFFF99"/>
                                      </p:to>
                                    </p:animClr>
                                    <p:set>
                                      <p:cBhvr>
                                        <p:cTn id="27" dur="2500" autoRev="1" fill="hold"/>
                                        <p:tgtEl>
                                          <p:spTgt spid="129037"/>
                                        </p:tgtEl>
                                        <p:attrNameLst>
                                          <p:attrName>fill.type</p:attrName>
                                        </p:attrNameLst>
                                      </p:cBhvr>
                                      <p:to>
                                        <p:strVal val="solid"/>
                                      </p:to>
                                    </p:set>
                                    <p:set>
                                      <p:cBhvr>
                                        <p:cTn id="28" dur="2500" autoRev="1" fill="hold"/>
                                        <p:tgtEl>
                                          <p:spTgt spid="129037"/>
                                        </p:tgtEl>
                                        <p:attrNameLst>
                                          <p:attrName>fill.on</p:attrName>
                                        </p:attrNameLst>
                                      </p:cBhvr>
                                      <p:to>
                                        <p:strVal val="true"/>
                                      </p:to>
                                    </p:set>
                                  </p:childTnLst>
                                </p:cTn>
                              </p:par>
                              <p:par>
                                <p:cTn id="29" presetID="35" presetClass="emph" presetSubtype="0" repeatCount="indefinite" fill="hold" grpId="0" nodeType="withEffect">
                                  <p:stCondLst>
                                    <p:cond delay="0"/>
                                  </p:stCondLst>
                                  <p:childTnLst>
                                    <p:anim calcmode="discrete" valueType="str">
                                      <p:cBhvr>
                                        <p:cTn id="30" dur="5000" fill="hold"/>
                                        <p:tgtEl>
                                          <p:spTgt spid="129051"/>
                                        </p:tgtEl>
                                        <p:attrNameLst>
                                          <p:attrName>style.visibility</p:attrName>
                                        </p:attrNameLst>
                                      </p:cBhvr>
                                      <p:tavLst>
                                        <p:tav tm="0">
                                          <p:val>
                                            <p:strVal val="hidden"/>
                                          </p:val>
                                        </p:tav>
                                        <p:tav tm="50000">
                                          <p:val>
                                            <p:strVal val="visible"/>
                                          </p:val>
                                        </p:tav>
                                      </p:tavLst>
                                    </p:anim>
                                  </p:childTnLst>
                                </p:cTn>
                              </p:par>
                            </p:childTnLst>
                          </p:cTn>
                        </p:par>
                        <p:par>
                          <p:cTn id="31" fill="hold" nodeType="afterGroup">
                            <p:stCondLst>
                              <p:cond delay="5000"/>
                            </p:stCondLst>
                            <p:childTnLst>
                              <p:par>
                                <p:cTn id="32" presetID="55" presetClass="entr" presetSubtype="0" fill="hold" grpId="0" nodeType="afterEffect">
                                  <p:stCondLst>
                                    <p:cond delay="0"/>
                                  </p:stCondLst>
                                  <p:childTnLst>
                                    <p:set>
                                      <p:cBhvr>
                                        <p:cTn id="33" dur="1" fill="hold">
                                          <p:stCondLst>
                                            <p:cond delay="0"/>
                                          </p:stCondLst>
                                        </p:cTn>
                                        <p:tgtEl>
                                          <p:spTgt spid="129028">
                                            <p:txEl>
                                              <p:pRg st="0" end="0"/>
                                            </p:txEl>
                                          </p:spTgt>
                                        </p:tgtEl>
                                        <p:attrNameLst>
                                          <p:attrName>style.visibility</p:attrName>
                                        </p:attrNameLst>
                                      </p:cBhvr>
                                      <p:to>
                                        <p:strVal val="visible"/>
                                      </p:to>
                                    </p:set>
                                    <p:anim calcmode="lin" valueType="num">
                                      <p:cBhvr>
                                        <p:cTn id="34" dur="1000" fill="hold"/>
                                        <p:tgtEl>
                                          <p:spTgt spid="129028">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29028">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29028">
                                            <p:txEl>
                                              <p:pRg st="0" end="0"/>
                                            </p:txEl>
                                          </p:spTgt>
                                        </p:tgtEl>
                                      </p:cBhvr>
                                    </p:animEffect>
                                  </p:childTnLst>
                                </p:cTn>
                              </p:par>
                            </p:childTnLst>
                          </p:cTn>
                        </p:par>
                        <p:par>
                          <p:cTn id="37" fill="hold" nodeType="afterGroup">
                            <p:stCondLst>
                              <p:cond delay="6000"/>
                            </p:stCondLst>
                            <p:childTnLst>
                              <p:par>
                                <p:cTn id="38" presetID="55" presetClass="entr" presetSubtype="0" fill="hold" grpId="0" nodeType="afterEffect">
                                  <p:stCondLst>
                                    <p:cond delay="0"/>
                                  </p:stCondLst>
                                  <p:childTnLst>
                                    <p:set>
                                      <p:cBhvr>
                                        <p:cTn id="39" dur="1" fill="hold">
                                          <p:stCondLst>
                                            <p:cond delay="0"/>
                                          </p:stCondLst>
                                        </p:cTn>
                                        <p:tgtEl>
                                          <p:spTgt spid="129028">
                                            <p:txEl>
                                              <p:pRg st="1" end="1"/>
                                            </p:txEl>
                                          </p:spTgt>
                                        </p:tgtEl>
                                        <p:attrNameLst>
                                          <p:attrName>style.visibility</p:attrName>
                                        </p:attrNameLst>
                                      </p:cBhvr>
                                      <p:to>
                                        <p:strVal val="visible"/>
                                      </p:to>
                                    </p:set>
                                    <p:anim calcmode="lin" valueType="num">
                                      <p:cBhvr>
                                        <p:cTn id="40" dur="1000" fill="hold"/>
                                        <p:tgtEl>
                                          <p:spTgt spid="129028">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129028">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129028">
                                            <p:txEl>
                                              <p:pRg st="1" end="1"/>
                                            </p:txEl>
                                          </p:spTgt>
                                        </p:tgtEl>
                                      </p:cBhvr>
                                    </p:animEffect>
                                  </p:childTnLst>
                                </p:cTn>
                              </p:par>
                            </p:childTnLst>
                          </p:cTn>
                        </p:par>
                        <p:par>
                          <p:cTn id="43" fill="hold" nodeType="afterGroup">
                            <p:stCondLst>
                              <p:cond delay="7000"/>
                            </p:stCondLst>
                            <p:childTnLst>
                              <p:par>
                                <p:cTn id="44" presetID="27" presetClass="emph" presetSubtype="0" repeatCount="indefinite" fill="hold" nodeType="afterEffect">
                                  <p:stCondLst>
                                    <p:cond delay="0"/>
                                  </p:stCondLst>
                                  <p:childTnLst>
                                    <p:animClr clrSpc="rgb" dir="cw">
                                      <p:cBhvr override="childStyle">
                                        <p:cTn id="45" dur="1500" autoRev="1" fill="hold"/>
                                        <p:tgtEl>
                                          <p:spTgt spid="129028">
                                            <p:txEl>
                                              <p:pRg st="0" end="0"/>
                                            </p:txEl>
                                          </p:spTgt>
                                        </p:tgtEl>
                                        <p:attrNameLst>
                                          <p:attrName>style.color</p:attrName>
                                        </p:attrNameLst>
                                      </p:cBhvr>
                                      <p:to>
                                        <a:schemeClr val="bg1"/>
                                      </p:to>
                                    </p:animClr>
                                    <p:animClr clrSpc="rgb" dir="cw">
                                      <p:cBhvr>
                                        <p:cTn id="46" dur="1500" autoRev="1" fill="hold"/>
                                        <p:tgtEl>
                                          <p:spTgt spid="129028">
                                            <p:txEl>
                                              <p:pRg st="0" end="0"/>
                                            </p:txEl>
                                          </p:spTgt>
                                        </p:tgtEl>
                                        <p:attrNameLst>
                                          <p:attrName>fillcolor</p:attrName>
                                        </p:attrNameLst>
                                      </p:cBhvr>
                                      <p:to>
                                        <a:schemeClr val="bg1"/>
                                      </p:to>
                                    </p:animClr>
                                    <p:set>
                                      <p:cBhvr>
                                        <p:cTn id="47" dur="1500" autoRev="1" fill="hold"/>
                                        <p:tgtEl>
                                          <p:spTgt spid="129028">
                                            <p:txEl>
                                              <p:pRg st="0" end="0"/>
                                            </p:txEl>
                                          </p:spTgt>
                                        </p:tgtEl>
                                        <p:attrNameLst>
                                          <p:attrName>fill.type</p:attrName>
                                        </p:attrNameLst>
                                      </p:cBhvr>
                                      <p:to>
                                        <p:strVal val="solid"/>
                                      </p:to>
                                    </p:set>
                                    <p:set>
                                      <p:cBhvr>
                                        <p:cTn id="48" dur="1500" autoRev="1" fill="hold"/>
                                        <p:tgtEl>
                                          <p:spTgt spid="129028">
                                            <p:txEl>
                                              <p:pRg st="0" end="0"/>
                                            </p:txEl>
                                          </p:spTgt>
                                        </p:tgtEl>
                                        <p:attrNameLst>
                                          <p:attrName>fill.on</p:attrName>
                                        </p:attrNameLst>
                                      </p:cBhvr>
                                      <p:to>
                                        <p:strVal val="true"/>
                                      </p:to>
                                    </p:set>
                                  </p:childTnLst>
                                </p:cTn>
                              </p:par>
                              <p:par>
                                <p:cTn id="49" presetID="27" presetClass="emph" presetSubtype="0" repeatCount="indefinite" fill="hold" nodeType="withEffect">
                                  <p:stCondLst>
                                    <p:cond delay="0"/>
                                  </p:stCondLst>
                                  <p:childTnLst>
                                    <p:animClr clrSpc="rgb" dir="cw">
                                      <p:cBhvr override="childStyle">
                                        <p:cTn id="50" dur="1500" autoRev="1" fill="hold"/>
                                        <p:tgtEl>
                                          <p:spTgt spid="129028">
                                            <p:txEl>
                                              <p:pRg st="1" end="1"/>
                                            </p:txEl>
                                          </p:spTgt>
                                        </p:tgtEl>
                                        <p:attrNameLst>
                                          <p:attrName>style.color</p:attrName>
                                        </p:attrNameLst>
                                      </p:cBhvr>
                                      <p:to>
                                        <a:srgbClr val="FF33CC"/>
                                      </p:to>
                                    </p:animClr>
                                    <p:animClr clrSpc="rgb" dir="cw">
                                      <p:cBhvr>
                                        <p:cTn id="51" dur="1500" autoRev="1" fill="hold"/>
                                        <p:tgtEl>
                                          <p:spTgt spid="129028">
                                            <p:txEl>
                                              <p:pRg st="1" end="1"/>
                                            </p:txEl>
                                          </p:spTgt>
                                        </p:tgtEl>
                                        <p:attrNameLst>
                                          <p:attrName>fillcolor</p:attrName>
                                        </p:attrNameLst>
                                      </p:cBhvr>
                                      <p:to>
                                        <a:srgbClr val="FF33CC"/>
                                      </p:to>
                                    </p:animClr>
                                    <p:set>
                                      <p:cBhvr>
                                        <p:cTn id="52" dur="1500" autoRev="1" fill="hold"/>
                                        <p:tgtEl>
                                          <p:spTgt spid="129028">
                                            <p:txEl>
                                              <p:pRg st="1" end="1"/>
                                            </p:txEl>
                                          </p:spTgt>
                                        </p:tgtEl>
                                        <p:attrNameLst>
                                          <p:attrName>fill.type</p:attrName>
                                        </p:attrNameLst>
                                      </p:cBhvr>
                                      <p:to>
                                        <p:strVal val="solid"/>
                                      </p:to>
                                    </p:set>
                                    <p:set>
                                      <p:cBhvr>
                                        <p:cTn id="53" dur="1500" autoRev="1" fill="hold"/>
                                        <p:tgtEl>
                                          <p:spTgt spid="129028">
                                            <p:txEl>
                                              <p:pRg st="1" end="1"/>
                                            </p:txEl>
                                          </p:spTgt>
                                        </p:tgtEl>
                                        <p:attrNameLst>
                                          <p:attrName>fill.on</p:attrName>
                                        </p:attrNameLst>
                                      </p:cBhvr>
                                      <p:to>
                                        <p:strVal val="true"/>
                                      </p:to>
                                    </p:set>
                                  </p:childTnLst>
                                </p:cTn>
                              </p:par>
                              <p:par>
                                <p:cTn id="54" presetID="40" presetClass="entr" presetSubtype="0" fill="hold" nodeType="withEffect">
                                  <p:stCondLst>
                                    <p:cond delay="0"/>
                                  </p:stCondLst>
                                  <p:iterate type="lt">
                                    <p:tmPct val="10000"/>
                                  </p:iterate>
                                  <p:childTnLst>
                                    <p:set>
                                      <p:cBhvr>
                                        <p:cTn id="55" dur="1" fill="hold">
                                          <p:stCondLst>
                                            <p:cond delay="0"/>
                                          </p:stCondLst>
                                        </p:cTn>
                                        <p:tgtEl>
                                          <p:spTgt spid="129030">
                                            <p:txEl>
                                              <p:pRg st="0" end="0"/>
                                            </p:txEl>
                                          </p:spTgt>
                                        </p:tgtEl>
                                        <p:attrNameLst>
                                          <p:attrName>style.visibility</p:attrName>
                                        </p:attrNameLst>
                                      </p:cBhvr>
                                      <p:to>
                                        <p:strVal val="visible"/>
                                      </p:to>
                                    </p:set>
                                    <p:animEffect transition="in" filter="fade">
                                      <p:cBhvr>
                                        <p:cTn id="56" dur="1000"/>
                                        <p:tgtEl>
                                          <p:spTgt spid="129030">
                                            <p:txEl>
                                              <p:pRg st="0" end="0"/>
                                            </p:txEl>
                                          </p:spTgt>
                                        </p:tgtEl>
                                      </p:cBhvr>
                                    </p:animEffect>
                                    <p:anim calcmode="lin" valueType="num">
                                      <p:cBhvr>
                                        <p:cTn id="57" dur="1000" fill="hold"/>
                                        <p:tgtEl>
                                          <p:spTgt spid="129030">
                                            <p:txEl>
                                              <p:pRg st="0" end="0"/>
                                            </p:txEl>
                                          </p:spTgt>
                                        </p:tgtEl>
                                        <p:attrNameLst>
                                          <p:attrName>ppt_x</p:attrName>
                                        </p:attrNameLst>
                                      </p:cBhvr>
                                      <p:tavLst>
                                        <p:tav tm="0">
                                          <p:val>
                                            <p:strVal val="#ppt_x-.1"/>
                                          </p:val>
                                        </p:tav>
                                        <p:tav tm="100000">
                                          <p:val>
                                            <p:strVal val="#ppt_x"/>
                                          </p:val>
                                        </p:tav>
                                      </p:tavLst>
                                    </p:anim>
                                    <p:anim calcmode="lin" valueType="num">
                                      <p:cBhvr>
                                        <p:cTn id="58" dur="1000" fill="hold"/>
                                        <p:tgtEl>
                                          <p:spTgt spid="129030">
                                            <p:txEl>
                                              <p:pRg st="0" end="0"/>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0000"/>
                            </p:stCondLst>
                            <p:childTnLst>
                              <p:par>
                                <p:cTn id="60" presetID="27" presetClass="emph" presetSubtype="0" repeatCount="indefinite" fill="hold" grpId="0" nodeType="afterEffect">
                                  <p:stCondLst>
                                    <p:cond delay="0"/>
                                  </p:stCondLst>
                                  <p:iterate type="lt">
                                    <p:tmPct val="0"/>
                                  </p:iterate>
                                  <p:childTnLst>
                                    <p:animClr clrSpc="rgb" dir="cw">
                                      <p:cBhvr override="childStyle">
                                        <p:cTn id="61" dur="250" autoRev="1" fill="hold"/>
                                        <p:tgtEl>
                                          <p:spTgt spid="129030">
                                            <p:txEl>
                                              <p:pRg st="0" end="0"/>
                                            </p:txEl>
                                          </p:spTgt>
                                        </p:tgtEl>
                                        <p:attrNameLst>
                                          <p:attrName>style.color</p:attrName>
                                        </p:attrNameLst>
                                      </p:cBhvr>
                                      <p:to>
                                        <a:srgbClr val="BE40AC"/>
                                      </p:to>
                                    </p:animClr>
                                    <p:animClr clrSpc="rgb" dir="cw">
                                      <p:cBhvr>
                                        <p:cTn id="62" dur="250" autoRev="1" fill="hold"/>
                                        <p:tgtEl>
                                          <p:spTgt spid="129030">
                                            <p:txEl>
                                              <p:pRg st="0" end="0"/>
                                            </p:txEl>
                                          </p:spTgt>
                                        </p:tgtEl>
                                        <p:attrNameLst>
                                          <p:attrName>fillcolor</p:attrName>
                                        </p:attrNameLst>
                                      </p:cBhvr>
                                      <p:to>
                                        <a:srgbClr val="BE40AC"/>
                                      </p:to>
                                    </p:animClr>
                                    <p:set>
                                      <p:cBhvr>
                                        <p:cTn id="63" dur="250" autoRev="1" fill="hold"/>
                                        <p:tgtEl>
                                          <p:spTgt spid="129030">
                                            <p:txEl>
                                              <p:pRg st="0" end="0"/>
                                            </p:txEl>
                                          </p:spTgt>
                                        </p:tgtEl>
                                        <p:attrNameLst>
                                          <p:attrName>fill.type</p:attrName>
                                        </p:attrNameLst>
                                      </p:cBhvr>
                                      <p:to>
                                        <p:strVal val="solid"/>
                                      </p:to>
                                    </p:set>
                                    <p:set>
                                      <p:cBhvr>
                                        <p:cTn id="64" dur="250" autoRev="1" fill="hold"/>
                                        <p:tgtEl>
                                          <p:spTgt spid="129030">
                                            <p:txEl>
                                              <p:pRg st="0" end="0"/>
                                            </p:txEl>
                                          </p:spTgt>
                                        </p:tgtEl>
                                        <p:attrNameLst>
                                          <p:attrName>fill.on</p:attrName>
                                        </p:attrNameLst>
                                      </p:cBhvr>
                                      <p:to>
                                        <p:strVal val="true"/>
                                      </p:to>
                                    </p:set>
                                  </p:childTnLst>
                                </p:cTn>
                              </p:par>
                              <p:par>
                                <p:cTn id="65" presetID="40" presetClass="entr" presetSubtype="0" fill="hold" nodeType="withEffect">
                                  <p:stCondLst>
                                    <p:cond delay="0"/>
                                  </p:stCondLst>
                                  <p:iterate type="lt">
                                    <p:tmPct val="10000"/>
                                  </p:iterate>
                                  <p:childTnLst>
                                    <p:set>
                                      <p:cBhvr>
                                        <p:cTn id="66" dur="1" fill="hold">
                                          <p:stCondLst>
                                            <p:cond delay="0"/>
                                          </p:stCondLst>
                                        </p:cTn>
                                        <p:tgtEl>
                                          <p:spTgt spid="129030">
                                            <p:txEl>
                                              <p:pRg st="1" end="1"/>
                                            </p:txEl>
                                          </p:spTgt>
                                        </p:tgtEl>
                                        <p:attrNameLst>
                                          <p:attrName>style.visibility</p:attrName>
                                        </p:attrNameLst>
                                      </p:cBhvr>
                                      <p:to>
                                        <p:strVal val="visible"/>
                                      </p:to>
                                    </p:set>
                                    <p:animEffect transition="in" filter="fade">
                                      <p:cBhvr>
                                        <p:cTn id="67" dur="1000"/>
                                        <p:tgtEl>
                                          <p:spTgt spid="129030">
                                            <p:txEl>
                                              <p:pRg st="1" end="1"/>
                                            </p:txEl>
                                          </p:spTgt>
                                        </p:tgtEl>
                                      </p:cBhvr>
                                    </p:animEffect>
                                    <p:anim calcmode="lin" valueType="num">
                                      <p:cBhvr>
                                        <p:cTn id="68" dur="1000" fill="hold"/>
                                        <p:tgtEl>
                                          <p:spTgt spid="129030">
                                            <p:txEl>
                                              <p:pRg st="1" end="1"/>
                                            </p:txEl>
                                          </p:spTgt>
                                        </p:tgtEl>
                                        <p:attrNameLst>
                                          <p:attrName>ppt_x</p:attrName>
                                        </p:attrNameLst>
                                      </p:cBhvr>
                                      <p:tavLst>
                                        <p:tav tm="0">
                                          <p:val>
                                            <p:strVal val="#ppt_x-.1"/>
                                          </p:val>
                                        </p:tav>
                                        <p:tav tm="100000">
                                          <p:val>
                                            <p:strVal val="#ppt_x"/>
                                          </p:val>
                                        </p:tav>
                                      </p:tavLst>
                                    </p:anim>
                                    <p:anim calcmode="lin" valueType="num">
                                      <p:cBhvr>
                                        <p:cTn id="69" dur="1000" fill="hold"/>
                                        <p:tgtEl>
                                          <p:spTgt spid="129030">
                                            <p:txEl>
                                              <p:pRg st="1" end="1"/>
                                            </p:txEl>
                                          </p:spTgt>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4200"/>
                            </p:stCondLst>
                            <p:childTnLst>
                              <p:par>
                                <p:cTn id="71" presetID="27" presetClass="emph" presetSubtype="0" repeatCount="indefinite" fill="hold" grpId="0" nodeType="afterEffect">
                                  <p:stCondLst>
                                    <p:cond delay="0"/>
                                  </p:stCondLst>
                                  <p:iterate type="lt">
                                    <p:tmPct val="0"/>
                                  </p:iterate>
                                  <p:childTnLst>
                                    <p:animClr clrSpc="rgb" dir="cw">
                                      <p:cBhvr override="childStyle">
                                        <p:cTn id="72" dur="250" autoRev="1" fill="hold"/>
                                        <p:tgtEl>
                                          <p:spTgt spid="129030">
                                            <p:txEl>
                                              <p:pRg st="1" end="1"/>
                                            </p:txEl>
                                          </p:spTgt>
                                        </p:tgtEl>
                                        <p:attrNameLst>
                                          <p:attrName>style.color</p:attrName>
                                        </p:attrNameLst>
                                      </p:cBhvr>
                                      <p:to>
                                        <a:srgbClr val="BE40AC"/>
                                      </p:to>
                                    </p:animClr>
                                    <p:animClr clrSpc="rgb" dir="cw">
                                      <p:cBhvr>
                                        <p:cTn id="73" dur="250" autoRev="1" fill="hold"/>
                                        <p:tgtEl>
                                          <p:spTgt spid="129030">
                                            <p:txEl>
                                              <p:pRg st="1" end="1"/>
                                            </p:txEl>
                                          </p:spTgt>
                                        </p:tgtEl>
                                        <p:attrNameLst>
                                          <p:attrName>fillcolor</p:attrName>
                                        </p:attrNameLst>
                                      </p:cBhvr>
                                      <p:to>
                                        <a:srgbClr val="BE40AC"/>
                                      </p:to>
                                    </p:animClr>
                                    <p:set>
                                      <p:cBhvr>
                                        <p:cTn id="74" dur="250" autoRev="1" fill="hold"/>
                                        <p:tgtEl>
                                          <p:spTgt spid="129030">
                                            <p:txEl>
                                              <p:pRg st="1" end="1"/>
                                            </p:txEl>
                                          </p:spTgt>
                                        </p:tgtEl>
                                        <p:attrNameLst>
                                          <p:attrName>fill.type</p:attrName>
                                        </p:attrNameLst>
                                      </p:cBhvr>
                                      <p:to>
                                        <p:strVal val="solid"/>
                                      </p:to>
                                    </p:set>
                                    <p:set>
                                      <p:cBhvr>
                                        <p:cTn id="75" dur="250" autoRev="1" fill="hold"/>
                                        <p:tgtEl>
                                          <p:spTgt spid="129030">
                                            <p:txEl>
                                              <p:pRg st="1" end="1"/>
                                            </p:txEl>
                                          </p:spTgt>
                                        </p:tgtEl>
                                        <p:attrNameLst>
                                          <p:attrName>fill.on</p:attrName>
                                        </p:attrNameLst>
                                      </p:cBhvr>
                                      <p:to>
                                        <p:strVal val="true"/>
                                      </p:to>
                                    </p:set>
                                  </p:childTnLst>
                                </p:cTn>
                              </p:par>
                            </p:childTnLst>
                          </p:cTn>
                        </p:par>
                        <p:par>
                          <p:cTn id="76" fill="hold" nodeType="afterGroup">
                            <p:stCondLst>
                              <p:cond delay="14700"/>
                            </p:stCondLst>
                            <p:childTnLst>
                              <p:par>
                                <p:cTn id="77" presetID="27" presetClass="emph" presetSubtype="0" repeatCount="indefinite" fill="hold" grpId="1" nodeType="afterEffect">
                                  <p:stCondLst>
                                    <p:cond delay="0"/>
                                  </p:stCondLst>
                                  <p:iterate type="lt">
                                    <p:tmPct val="0"/>
                                  </p:iterate>
                                  <p:childTnLst>
                                    <p:animClr clrSpc="rgb" dir="cw">
                                      <p:cBhvr override="childStyle">
                                        <p:cTn id="78" dur="250" autoRev="1" fill="hold"/>
                                        <p:tgtEl>
                                          <p:spTgt spid="129030">
                                            <p:txEl>
                                              <p:pRg st="0" end="0"/>
                                            </p:txEl>
                                          </p:spTgt>
                                        </p:tgtEl>
                                        <p:attrNameLst>
                                          <p:attrName>style.color</p:attrName>
                                        </p:attrNameLst>
                                      </p:cBhvr>
                                      <p:to>
                                        <a:srgbClr val="C131A6"/>
                                      </p:to>
                                    </p:animClr>
                                    <p:animClr clrSpc="rgb" dir="cw">
                                      <p:cBhvr>
                                        <p:cTn id="79" dur="250" autoRev="1" fill="hold"/>
                                        <p:tgtEl>
                                          <p:spTgt spid="129030">
                                            <p:txEl>
                                              <p:pRg st="0" end="0"/>
                                            </p:txEl>
                                          </p:spTgt>
                                        </p:tgtEl>
                                        <p:attrNameLst>
                                          <p:attrName>fillcolor</p:attrName>
                                        </p:attrNameLst>
                                      </p:cBhvr>
                                      <p:to>
                                        <a:srgbClr val="C131A6"/>
                                      </p:to>
                                    </p:animClr>
                                    <p:set>
                                      <p:cBhvr>
                                        <p:cTn id="80" dur="250" autoRev="1" fill="hold"/>
                                        <p:tgtEl>
                                          <p:spTgt spid="129030">
                                            <p:txEl>
                                              <p:pRg st="0" end="0"/>
                                            </p:txEl>
                                          </p:spTgt>
                                        </p:tgtEl>
                                        <p:attrNameLst>
                                          <p:attrName>fill.type</p:attrName>
                                        </p:attrNameLst>
                                      </p:cBhvr>
                                      <p:to>
                                        <p:strVal val="solid"/>
                                      </p:to>
                                    </p:set>
                                    <p:set>
                                      <p:cBhvr>
                                        <p:cTn id="81" dur="250" autoRev="1" fill="hold"/>
                                        <p:tgtEl>
                                          <p:spTgt spid="129030">
                                            <p:txEl>
                                              <p:pRg st="0" end="0"/>
                                            </p:txEl>
                                          </p:spTgt>
                                        </p:tgtEl>
                                        <p:attrNameLst>
                                          <p:attrName>fill.on</p:attrName>
                                        </p:attrNameLst>
                                      </p:cBhvr>
                                      <p:to>
                                        <p:strVal val="true"/>
                                      </p:to>
                                    </p:set>
                                  </p:childTnLst>
                                </p:cTn>
                              </p:par>
                            </p:childTnLst>
                          </p:cTn>
                        </p:par>
                        <p:par>
                          <p:cTn id="82" fill="hold" nodeType="afterGroup">
                            <p:stCondLst>
                              <p:cond delay="15200"/>
                            </p:stCondLst>
                            <p:childTnLst>
                              <p:par>
                                <p:cTn id="83" presetID="27" presetClass="emph" presetSubtype="0" repeatCount="indefinite" fill="hold" grpId="1" nodeType="afterEffect">
                                  <p:stCondLst>
                                    <p:cond delay="0"/>
                                  </p:stCondLst>
                                  <p:iterate type="lt">
                                    <p:tmPct val="0"/>
                                  </p:iterate>
                                  <p:childTnLst>
                                    <p:animClr clrSpc="rgb" dir="cw">
                                      <p:cBhvr override="childStyle">
                                        <p:cTn id="84" dur="250" autoRev="1" fill="hold"/>
                                        <p:tgtEl>
                                          <p:spTgt spid="129030">
                                            <p:txEl>
                                              <p:pRg st="1" end="1"/>
                                            </p:txEl>
                                          </p:spTgt>
                                        </p:tgtEl>
                                        <p:attrNameLst>
                                          <p:attrName>style.color</p:attrName>
                                        </p:attrNameLst>
                                      </p:cBhvr>
                                      <p:to>
                                        <a:srgbClr val="C131A6"/>
                                      </p:to>
                                    </p:animClr>
                                    <p:animClr clrSpc="rgb" dir="cw">
                                      <p:cBhvr>
                                        <p:cTn id="85" dur="250" autoRev="1" fill="hold"/>
                                        <p:tgtEl>
                                          <p:spTgt spid="129030">
                                            <p:txEl>
                                              <p:pRg st="1" end="1"/>
                                            </p:txEl>
                                          </p:spTgt>
                                        </p:tgtEl>
                                        <p:attrNameLst>
                                          <p:attrName>fillcolor</p:attrName>
                                        </p:attrNameLst>
                                      </p:cBhvr>
                                      <p:to>
                                        <a:srgbClr val="C131A6"/>
                                      </p:to>
                                    </p:animClr>
                                    <p:set>
                                      <p:cBhvr>
                                        <p:cTn id="86" dur="250" autoRev="1" fill="hold"/>
                                        <p:tgtEl>
                                          <p:spTgt spid="129030">
                                            <p:txEl>
                                              <p:pRg st="1" end="1"/>
                                            </p:txEl>
                                          </p:spTgt>
                                        </p:tgtEl>
                                        <p:attrNameLst>
                                          <p:attrName>fill.type</p:attrName>
                                        </p:attrNameLst>
                                      </p:cBhvr>
                                      <p:to>
                                        <p:strVal val="solid"/>
                                      </p:to>
                                    </p:set>
                                    <p:set>
                                      <p:cBhvr>
                                        <p:cTn id="87" dur="250" autoRev="1" fill="hold"/>
                                        <p:tgtEl>
                                          <p:spTgt spid="129030">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uiExpand="1" build="allAtOnce"/>
      <p:bldP spid="129030" grpId="0" uiExpand="1" build="allAtOnce"/>
      <p:bldP spid="129030" grpId="1" uiExpand="1" build="allAtOnce"/>
      <p:bldP spid="129037" grpId="0" animBg="1"/>
      <p:bldP spid="129038" grpId="0" animBg="1"/>
      <p:bldP spid="129039" grpId="0" animBg="1"/>
      <p:bldP spid="129040" grpId="0" animBg="1"/>
      <p:bldP spid="1290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FB5EF"/>
            </a:gs>
            <a:gs pos="100000">
              <a:schemeClr val="tx2"/>
            </a:gs>
          </a:gsLst>
          <a:lin ang="18900000" scaled="1"/>
        </a:gradFill>
        <a:effectLst/>
      </p:bgPr>
    </p:bg>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755650" y="260350"/>
            <a:ext cx="64547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0">
                <a:solidFill>
                  <a:schemeClr val="bg2"/>
                </a:solidFill>
                <a:latin typeface="Monotype Corsiva" pitchFamily="66" charset="0"/>
              </a:rPr>
              <a:t>6</a:t>
            </a:r>
            <a:r>
              <a:rPr lang="uk-UA" sz="2800" i="0">
                <a:solidFill>
                  <a:schemeClr val="bg2"/>
                </a:solidFill>
                <a:latin typeface="Monotype Corsiva" pitchFamily="66" charset="0"/>
              </a:rPr>
              <a:t>.  Агрегатний  стан  та  фізичні  властивості</a:t>
            </a:r>
            <a:endParaRPr lang="ru-RU" sz="2800" i="0">
              <a:solidFill>
                <a:schemeClr val="bg2"/>
              </a:solidFill>
              <a:latin typeface="Monotype Corsiva" pitchFamily="66" charset="0"/>
            </a:endParaRPr>
          </a:p>
        </p:txBody>
      </p:sp>
      <p:sp>
        <p:nvSpPr>
          <p:cNvPr id="138245" name="Text Box 5"/>
          <p:cNvSpPr txBox="1">
            <a:spLocks noChangeArrowheads="1"/>
          </p:cNvSpPr>
          <p:nvPr/>
        </p:nvSpPr>
        <p:spPr bwMode="auto">
          <a:xfrm>
            <a:off x="250825" y="908050"/>
            <a:ext cx="8650288" cy="604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1400"/>
              <a:t>   </a:t>
            </a:r>
            <a:r>
              <a:rPr lang="uk-UA" sz="1400">
                <a:solidFill>
                  <a:schemeClr val="bg2"/>
                </a:solidFill>
              </a:rPr>
              <a:t>Кисень – газ, що складається з двухатомних  молекул кисню.</a:t>
            </a:r>
          </a:p>
          <a:p>
            <a:endParaRPr lang="uk-UA" sz="1400">
              <a:solidFill>
                <a:schemeClr val="bg2"/>
              </a:solidFill>
            </a:endParaRPr>
          </a:p>
          <a:p>
            <a:r>
              <a:rPr lang="uk-UA" sz="1400">
                <a:solidFill>
                  <a:schemeClr val="bg2"/>
                </a:solidFill>
              </a:rPr>
              <a:t>Не має запаху і кольору. Густина кисню при 0о С і тиску 1 атм ( 101,325 кПа) </a:t>
            </a:r>
          </a:p>
          <a:p>
            <a:endParaRPr lang="uk-UA" sz="1400">
              <a:solidFill>
                <a:schemeClr val="bg2"/>
              </a:solidFill>
            </a:endParaRPr>
          </a:p>
          <a:p>
            <a:r>
              <a:rPr lang="uk-UA" sz="1400">
                <a:solidFill>
                  <a:schemeClr val="bg2"/>
                </a:solidFill>
              </a:rPr>
              <a:t>складає 1,43 г/л, що в 1,11 раза більше густини повітря ( зверніть увагу: коли </a:t>
            </a:r>
          </a:p>
          <a:p>
            <a:endParaRPr lang="uk-UA" sz="1400">
              <a:solidFill>
                <a:schemeClr val="bg2"/>
              </a:solidFill>
            </a:endParaRPr>
          </a:p>
          <a:p>
            <a:r>
              <a:rPr lang="uk-UA" sz="1400">
                <a:solidFill>
                  <a:schemeClr val="bg2"/>
                </a:solidFill>
              </a:rPr>
              <a:t>наводимо значення густини газу, обов'язково варто вказати температуру і </a:t>
            </a:r>
          </a:p>
          <a:p>
            <a:endParaRPr lang="uk-UA" sz="1400">
              <a:solidFill>
                <a:schemeClr val="bg2"/>
              </a:solidFill>
            </a:endParaRPr>
          </a:p>
          <a:p>
            <a:r>
              <a:rPr lang="uk-UA" sz="1400">
                <a:solidFill>
                  <a:schemeClr val="bg2"/>
                </a:solidFill>
              </a:rPr>
              <a:t>тиск, оскільки від них, як відомо, дуже залежить об'єм даної кількості газу).</a:t>
            </a:r>
          </a:p>
          <a:p>
            <a:endParaRPr lang="uk-UA" sz="1400">
              <a:solidFill>
                <a:schemeClr val="bg2"/>
              </a:solidFill>
            </a:endParaRPr>
          </a:p>
          <a:p>
            <a:r>
              <a:rPr lang="uk-UA" sz="1400">
                <a:solidFill>
                  <a:schemeClr val="bg2"/>
                </a:solidFill>
              </a:rPr>
              <a:t>   Кисень мало розчиняється у воді, при 20о С і атмосферному тиску в 100 об'ємах</a:t>
            </a:r>
          </a:p>
          <a:p>
            <a:endParaRPr lang="uk-UA" sz="1400">
              <a:solidFill>
                <a:schemeClr val="bg2"/>
              </a:solidFill>
            </a:endParaRPr>
          </a:p>
          <a:p>
            <a:r>
              <a:rPr lang="uk-UA" sz="1400">
                <a:solidFill>
                  <a:schemeClr val="bg2"/>
                </a:solidFill>
              </a:rPr>
              <a:t>води розчиняється 3 об'єми  О2 . З підвищенням температури його розчинність</a:t>
            </a:r>
          </a:p>
          <a:p>
            <a:r>
              <a:rPr lang="uk-UA" sz="1400">
                <a:solidFill>
                  <a:schemeClr val="bg2"/>
                </a:solidFill>
              </a:rPr>
              <a:t>, </a:t>
            </a:r>
          </a:p>
          <a:p>
            <a:r>
              <a:rPr lang="uk-UA" sz="1400">
                <a:solidFill>
                  <a:schemeClr val="bg2"/>
                </a:solidFill>
              </a:rPr>
              <a:t>як і розчинність усіх газів, зменшується, а зі зниженням температури – збільшується</a:t>
            </a:r>
          </a:p>
          <a:p>
            <a:endParaRPr lang="uk-UA" sz="1400">
              <a:solidFill>
                <a:schemeClr val="bg2"/>
              </a:solidFill>
            </a:endParaRPr>
          </a:p>
          <a:p>
            <a:r>
              <a:rPr lang="uk-UA" sz="1400">
                <a:solidFill>
                  <a:schemeClr val="bg2"/>
                </a:solidFill>
              </a:rPr>
              <a:t>(наприклад, при 0о С вона складає 5 об'ємів О2 у 100 об'ємах води).</a:t>
            </a:r>
          </a:p>
          <a:p>
            <a:endParaRPr lang="uk-UA" sz="1400">
              <a:solidFill>
                <a:schemeClr val="bg2"/>
              </a:solidFill>
            </a:endParaRPr>
          </a:p>
          <a:p>
            <a:r>
              <a:rPr lang="uk-UA" sz="1400">
                <a:solidFill>
                  <a:schemeClr val="bg2"/>
                </a:solidFill>
              </a:rPr>
              <a:t>   Розчинність кисню, як і всіх інших газів, збільшується з підвищенням тиску і, </a:t>
            </a:r>
          </a:p>
          <a:p>
            <a:endParaRPr lang="uk-UA" sz="1400">
              <a:solidFill>
                <a:schemeClr val="bg2"/>
              </a:solidFill>
            </a:endParaRPr>
          </a:p>
          <a:p>
            <a:r>
              <a:rPr lang="uk-UA" sz="1400">
                <a:solidFill>
                  <a:schemeClr val="bg2"/>
                </a:solidFill>
              </a:rPr>
              <a:t>навпаки, зменшується при зниженні тиску. Вона приблизно прямо пропорційна тиску</a:t>
            </a:r>
          </a:p>
          <a:p>
            <a:r>
              <a:rPr lang="uk-UA" sz="1400">
                <a:solidFill>
                  <a:schemeClr val="bg2"/>
                </a:solidFill>
              </a:rPr>
              <a:t>.</a:t>
            </a:r>
          </a:p>
          <a:p>
            <a:r>
              <a:rPr lang="uk-UA" sz="1400">
                <a:solidFill>
                  <a:schemeClr val="bg2"/>
                </a:solidFill>
              </a:rPr>
              <a:t>   При тиску 101,3 кПа і температурі – 183 о С кисень переходить у рідкий стан</a:t>
            </a:r>
          </a:p>
          <a:p>
            <a:endParaRPr lang="uk-UA" sz="1400">
              <a:solidFill>
                <a:schemeClr val="bg2"/>
              </a:solidFill>
            </a:endParaRPr>
          </a:p>
          <a:p>
            <a:r>
              <a:rPr lang="uk-UA" sz="1400">
                <a:solidFill>
                  <a:schemeClr val="bg2"/>
                </a:solidFill>
              </a:rPr>
              <a:t>( рідкий кисень – рухлива рідина блакитного кольору), а при температурі -219о С-</a:t>
            </a:r>
          </a:p>
          <a:p>
            <a:endParaRPr lang="uk-UA" sz="1400">
              <a:solidFill>
                <a:schemeClr val="bg2"/>
              </a:solidFill>
            </a:endParaRPr>
          </a:p>
          <a:p>
            <a:r>
              <a:rPr lang="uk-UA" sz="1400">
                <a:solidFill>
                  <a:schemeClr val="bg2"/>
                </a:solidFill>
              </a:rPr>
              <a:t>в сині кристали.</a:t>
            </a:r>
          </a:p>
          <a:p>
            <a:r>
              <a:rPr lang="uk-UA" sz="1400">
                <a:solidFill>
                  <a:schemeClr val="bg2"/>
                </a:solidFill>
              </a:rPr>
              <a:t>   </a:t>
            </a:r>
            <a:endParaRPr lang="ru-RU" sz="14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8244"/>
                                        </p:tgtEl>
                                        <p:attrNameLst>
                                          <p:attrName>style.visibility</p:attrName>
                                        </p:attrNameLst>
                                      </p:cBhvr>
                                      <p:to>
                                        <p:strVal val="visible"/>
                                      </p:to>
                                    </p:set>
                                    <p:animEffect transition="in" filter="fade">
                                      <p:cBhvr>
                                        <p:cTn id="7" dur="1000"/>
                                        <p:tgtEl>
                                          <p:spTgt spid="138244"/>
                                        </p:tgtEl>
                                      </p:cBhvr>
                                    </p:animEffect>
                                    <p:anim calcmode="lin" valueType="num">
                                      <p:cBhvr>
                                        <p:cTn id="8" dur="1000" fill="hold"/>
                                        <p:tgtEl>
                                          <p:spTgt spid="138244"/>
                                        </p:tgtEl>
                                        <p:attrNameLst>
                                          <p:attrName>ppt_x</p:attrName>
                                        </p:attrNameLst>
                                      </p:cBhvr>
                                      <p:tavLst>
                                        <p:tav tm="0">
                                          <p:val>
                                            <p:strVal val="#ppt_x-.1"/>
                                          </p:val>
                                        </p:tav>
                                        <p:tav tm="100000">
                                          <p:val>
                                            <p:strVal val="#ppt_x"/>
                                          </p:val>
                                        </p:tav>
                                      </p:tavLst>
                                    </p:anim>
                                    <p:anim calcmode="lin" valueType="num">
                                      <p:cBhvr>
                                        <p:cTn id="9" dur="1000" fill="hold"/>
                                        <p:tgtEl>
                                          <p:spTgt spid="13824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500"/>
                            </p:stCondLst>
                            <p:childTnLst>
                              <p:par>
                                <p:cTn id="11" presetID="55" presetClass="entr" presetSubtype="0" fill="hold" grpId="0" nodeType="afterEffect">
                                  <p:stCondLst>
                                    <p:cond delay="0"/>
                                  </p:stCondLst>
                                  <p:childTnLst>
                                    <p:set>
                                      <p:cBhvr>
                                        <p:cTn id="12" dur="1" fill="hold">
                                          <p:stCondLst>
                                            <p:cond delay="0"/>
                                          </p:stCondLst>
                                        </p:cTn>
                                        <p:tgtEl>
                                          <p:spTgt spid="138245"/>
                                        </p:tgtEl>
                                        <p:attrNameLst>
                                          <p:attrName>style.visibility</p:attrName>
                                        </p:attrNameLst>
                                      </p:cBhvr>
                                      <p:to>
                                        <p:strVal val="visible"/>
                                      </p:to>
                                    </p:set>
                                    <p:anim calcmode="lin" valueType="num">
                                      <p:cBhvr>
                                        <p:cTn id="13" dur="3000" fill="hold"/>
                                        <p:tgtEl>
                                          <p:spTgt spid="138245"/>
                                        </p:tgtEl>
                                        <p:attrNameLst>
                                          <p:attrName>ppt_w</p:attrName>
                                        </p:attrNameLst>
                                      </p:cBhvr>
                                      <p:tavLst>
                                        <p:tav tm="0">
                                          <p:val>
                                            <p:strVal val="#ppt_w*0.70"/>
                                          </p:val>
                                        </p:tav>
                                        <p:tav tm="100000">
                                          <p:val>
                                            <p:strVal val="#ppt_w"/>
                                          </p:val>
                                        </p:tav>
                                      </p:tavLst>
                                    </p:anim>
                                    <p:anim calcmode="lin" valueType="num">
                                      <p:cBhvr>
                                        <p:cTn id="14" dur="3000" fill="hold"/>
                                        <p:tgtEl>
                                          <p:spTgt spid="138245"/>
                                        </p:tgtEl>
                                        <p:attrNameLst>
                                          <p:attrName>ppt_h</p:attrName>
                                        </p:attrNameLst>
                                      </p:cBhvr>
                                      <p:tavLst>
                                        <p:tav tm="0">
                                          <p:val>
                                            <p:strVal val="#ppt_h"/>
                                          </p:val>
                                        </p:tav>
                                        <p:tav tm="100000">
                                          <p:val>
                                            <p:strVal val="#ppt_h"/>
                                          </p:val>
                                        </p:tav>
                                      </p:tavLst>
                                    </p:anim>
                                    <p:animEffect transition="in" filter="fade">
                                      <p:cBhvr>
                                        <p:cTn id="15" dur="30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FB5EF"/>
            </a:gs>
            <a:gs pos="50000">
              <a:schemeClr val="tx2"/>
            </a:gs>
            <a:gs pos="100000">
              <a:srgbClr val="5FB5EF"/>
            </a:gs>
          </a:gsLst>
          <a:lin ang="18900000" scaled="1"/>
        </a:gradFill>
        <a:effectLst/>
      </p:bgPr>
    </p:bg>
    <p:spTree>
      <p:nvGrpSpPr>
        <p:cNvPr id="1" name=""/>
        <p:cNvGrpSpPr/>
        <p:nvPr/>
      </p:nvGrpSpPr>
      <p:grpSpPr>
        <a:xfrm>
          <a:off x="0" y="0"/>
          <a:ext cx="0" cy="0"/>
          <a:chOff x="0" y="0"/>
          <a:chExt cx="0" cy="0"/>
        </a:xfrm>
      </p:grpSpPr>
      <p:sp>
        <p:nvSpPr>
          <p:cNvPr id="139275" name="AutoShape 11"/>
          <p:cNvSpPr>
            <a:spLocks noChangeArrowheads="1"/>
          </p:cNvSpPr>
          <p:nvPr/>
        </p:nvSpPr>
        <p:spPr bwMode="auto">
          <a:xfrm rot="-558205">
            <a:off x="3851275" y="4724400"/>
            <a:ext cx="1081088" cy="849313"/>
          </a:xfrm>
          <a:prstGeom prst="cloudCallout">
            <a:avLst>
              <a:gd name="adj1" fmla="val -29329"/>
              <a:gd name="adj2" fmla="val 25972"/>
            </a:avLst>
          </a:prstGeom>
          <a:gradFill rotWithShape="1">
            <a:gsLst>
              <a:gs pos="0">
                <a:schemeClr val="tx1"/>
              </a:gs>
              <a:gs pos="100000">
                <a:srgbClr val="8CCAF4"/>
              </a:gs>
            </a:gsLst>
            <a:lin ang="2700000" scaled="1"/>
          </a:gradFill>
          <a:ln w="9525">
            <a:solidFill>
              <a:srgbClr val="ABE5F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uk-UA" sz="2000">
              <a:latin typeface="Tahoma" pitchFamily="34" charset="0"/>
            </a:endParaRPr>
          </a:p>
        </p:txBody>
      </p:sp>
      <p:sp>
        <p:nvSpPr>
          <p:cNvPr id="139268" name="Text Box 4"/>
          <p:cNvSpPr txBox="1">
            <a:spLocks noChangeArrowheads="1"/>
          </p:cNvSpPr>
          <p:nvPr/>
        </p:nvSpPr>
        <p:spPr bwMode="auto">
          <a:xfrm>
            <a:off x="323850" y="404813"/>
            <a:ext cx="1841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uk-UA" sz="2800">
              <a:latin typeface="Monotype Corsiva" pitchFamily="66" charset="0"/>
            </a:endParaRPr>
          </a:p>
        </p:txBody>
      </p:sp>
      <p:sp>
        <p:nvSpPr>
          <p:cNvPr id="139269" name="Text Box 5"/>
          <p:cNvSpPr txBox="1">
            <a:spLocks noChangeArrowheads="1"/>
          </p:cNvSpPr>
          <p:nvPr/>
        </p:nvSpPr>
        <p:spPr bwMode="auto">
          <a:xfrm>
            <a:off x="303213" y="411163"/>
            <a:ext cx="418306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2800">
                <a:solidFill>
                  <a:schemeClr val="bg2"/>
                </a:solidFill>
                <a:latin typeface="Monotype Corsiva" pitchFamily="66" charset="0"/>
              </a:rPr>
              <a:t>7.  Хімічні властивості кисню</a:t>
            </a:r>
            <a:endParaRPr lang="ru-RU" sz="2800">
              <a:solidFill>
                <a:schemeClr val="bg2"/>
              </a:solidFill>
              <a:latin typeface="Monotype Corsiva" pitchFamily="66" charset="0"/>
            </a:endParaRPr>
          </a:p>
        </p:txBody>
      </p:sp>
      <p:sp>
        <p:nvSpPr>
          <p:cNvPr id="139271" name="Text Box 7"/>
          <p:cNvSpPr txBox="1">
            <a:spLocks noChangeArrowheads="1"/>
          </p:cNvSpPr>
          <p:nvPr/>
        </p:nvSpPr>
        <p:spPr bwMode="auto">
          <a:xfrm>
            <a:off x="663575" y="928688"/>
            <a:ext cx="8305800" cy="2465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rgbClr val="000066"/>
                </a:solidFill>
              </a:rPr>
              <a:t>Важливо знати, за яких умов відбуваються хімічні  реакції, як вони відбуваються і які речовини</a:t>
            </a:r>
          </a:p>
          <a:p>
            <a:r>
              <a:rPr lang="uk-UA" sz="1200">
                <a:solidFill>
                  <a:srgbClr val="000066"/>
                </a:solidFill>
              </a:rPr>
              <a:t>Утворюються. </a:t>
            </a:r>
          </a:p>
          <a:p>
            <a:r>
              <a:rPr lang="uk-UA" sz="1200">
                <a:solidFill>
                  <a:srgbClr val="000066"/>
                </a:solidFill>
              </a:rPr>
              <a:t>   Для цього розглянемо деякі досліди.</a:t>
            </a:r>
          </a:p>
          <a:p>
            <a:r>
              <a:rPr lang="uk-UA" sz="1200">
                <a:solidFill>
                  <a:srgbClr val="000066"/>
                </a:solidFill>
              </a:rPr>
              <a:t>       </a:t>
            </a:r>
          </a:p>
          <a:p>
            <a:r>
              <a:rPr lang="uk-UA" sz="1200">
                <a:solidFill>
                  <a:srgbClr val="000066"/>
                </a:solidFill>
              </a:rPr>
              <a:t>                                             </a:t>
            </a:r>
            <a:r>
              <a:rPr lang="uk-UA">
                <a:solidFill>
                  <a:srgbClr val="EF0314"/>
                </a:solidFill>
                <a:latin typeface="Monotype Corsiva" pitchFamily="66" charset="0"/>
              </a:rPr>
              <a:t>1.  </a:t>
            </a:r>
            <a:r>
              <a:rPr lang="uk-UA">
                <a:solidFill>
                  <a:srgbClr val="EF0314"/>
                </a:solidFill>
                <a:effectLst>
                  <a:outerShdw blurRad="38100" dist="38100" dir="2700000" algn="tl">
                    <a:srgbClr val="C0C0C0"/>
                  </a:outerShdw>
                </a:effectLst>
                <a:latin typeface="Monotype Corsiva" pitchFamily="66" charset="0"/>
              </a:rPr>
              <a:t>Горіння фосфору в кисні</a:t>
            </a:r>
          </a:p>
          <a:p>
            <a:r>
              <a:rPr lang="uk-UA" sz="1200">
                <a:solidFill>
                  <a:srgbClr val="000066"/>
                </a:solidFill>
              </a:rPr>
              <a:t>   1.   У  посудину з киснем внесемо  залізну ложку із запаленим фосфором. Утворюється густий</a:t>
            </a:r>
          </a:p>
          <a:p>
            <a:r>
              <a:rPr lang="uk-UA" sz="1200">
                <a:solidFill>
                  <a:srgbClr val="000066"/>
                </a:solidFill>
              </a:rPr>
              <a:t>Білий дим. Це тверді частинки нової речовини – оксиду фосфору (</a:t>
            </a:r>
            <a:r>
              <a:rPr lang="en-US" sz="1200">
                <a:solidFill>
                  <a:srgbClr val="000066"/>
                </a:solidFill>
              </a:rPr>
              <a:t>V</a:t>
            </a:r>
            <a:r>
              <a:rPr lang="uk-UA" sz="1200">
                <a:solidFill>
                  <a:srgbClr val="000066"/>
                </a:solidFill>
              </a:rPr>
              <a:t>) . Якщо після закінчення досліду</a:t>
            </a:r>
          </a:p>
          <a:p>
            <a:r>
              <a:rPr lang="uk-UA" sz="1200">
                <a:solidFill>
                  <a:srgbClr val="000066"/>
                </a:solidFill>
              </a:rPr>
              <a:t>В посудину внести тліючу скіпку, то виявиться, що  кисню в посудині більше немає.</a:t>
            </a:r>
          </a:p>
          <a:p>
            <a:r>
              <a:rPr lang="uk-UA" sz="1200">
                <a:solidFill>
                  <a:srgbClr val="000066"/>
                </a:solidFill>
              </a:rPr>
              <a:t>Його атоми в процесі реакції сполучилися з атомами Фосфору й утворили одну нову речовину – </a:t>
            </a:r>
          </a:p>
          <a:p>
            <a:r>
              <a:rPr lang="uk-UA" sz="1200">
                <a:solidFill>
                  <a:srgbClr val="000066"/>
                </a:solidFill>
              </a:rPr>
              <a:t>Оксид фосфору (</a:t>
            </a:r>
            <a:r>
              <a:rPr lang="en-US" sz="1200">
                <a:solidFill>
                  <a:srgbClr val="000066"/>
                </a:solidFill>
              </a:rPr>
              <a:t>V</a:t>
            </a:r>
            <a:r>
              <a:rPr lang="uk-UA" sz="1200">
                <a:solidFill>
                  <a:srgbClr val="000066"/>
                </a:solidFill>
              </a:rPr>
              <a:t>) Р2О</a:t>
            </a:r>
            <a:r>
              <a:rPr lang="uk-UA" sz="1200" baseline="-25000">
                <a:solidFill>
                  <a:srgbClr val="000066"/>
                </a:solidFill>
              </a:rPr>
              <a:t>5</a:t>
            </a:r>
            <a:r>
              <a:rPr lang="uk-UA" sz="1200">
                <a:solidFill>
                  <a:srgbClr val="000066"/>
                </a:solidFill>
              </a:rPr>
              <a:t>.</a:t>
            </a:r>
          </a:p>
          <a:p>
            <a:r>
              <a:rPr lang="uk-UA" sz="1200">
                <a:solidFill>
                  <a:srgbClr val="000066"/>
                </a:solidFill>
              </a:rPr>
              <a:t>Отже, кисень не просто підтримує горіння, а й бере участь у реакції як вихідна речовина.</a:t>
            </a:r>
          </a:p>
          <a:p>
            <a:r>
              <a:rPr lang="uk-UA" sz="1200">
                <a:solidFill>
                  <a:srgbClr val="000066"/>
                </a:solidFill>
              </a:rPr>
              <a:t>Цю реакцію можна виразити таким хімічним рівнянням:    </a:t>
            </a:r>
            <a:endParaRPr lang="ru-RU" sz="1200">
              <a:solidFill>
                <a:srgbClr val="000066"/>
              </a:solidFill>
            </a:endParaRPr>
          </a:p>
        </p:txBody>
      </p:sp>
      <p:sp>
        <p:nvSpPr>
          <p:cNvPr id="139273" name="Text Box 9"/>
          <p:cNvSpPr txBox="1">
            <a:spLocks noChangeArrowheads="1"/>
          </p:cNvSpPr>
          <p:nvPr/>
        </p:nvSpPr>
        <p:spPr bwMode="auto">
          <a:xfrm>
            <a:off x="3132138" y="3429000"/>
            <a:ext cx="25828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800" b="1">
                <a:solidFill>
                  <a:srgbClr val="EF0314"/>
                </a:solidFill>
                <a:effectLst>
                  <a:outerShdw blurRad="38100" dist="38100" dir="2700000" algn="tl">
                    <a:srgbClr val="C0C0C0"/>
                  </a:outerShdw>
                </a:effectLst>
                <a:latin typeface="Georgia" pitchFamily="18" charset="0"/>
              </a:rPr>
              <a:t>4Р  +   5О2  =  2Р2О5</a:t>
            </a:r>
            <a:endParaRPr lang="ru-RU" sz="1800" b="1">
              <a:solidFill>
                <a:srgbClr val="EF0314"/>
              </a:solidFill>
              <a:effectLst>
                <a:outerShdw blurRad="38100" dist="38100" dir="2700000" algn="tl">
                  <a:srgbClr val="C0C0C0"/>
                </a:outerShdw>
              </a:effectLst>
              <a:latin typeface="Georgia" pitchFamily="18" charset="0"/>
            </a:endParaRPr>
          </a:p>
        </p:txBody>
      </p:sp>
      <p:graphicFrame>
        <p:nvGraphicFramePr>
          <p:cNvPr id="139274" name="Object 10"/>
          <p:cNvGraphicFramePr>
            <a:graphicFrameLocks noChangeAspect="1"/>
          </p:cNvGraphicFramePr>
          <p:nvPr/>
        </p:nvGraphicFramePr>
        <p:xfrm>
          <a:off x="3556000" y="3716338"/>
          <a:ext cx="1736725" cy="2924175"/>
        </p:xfrm>
        <a:graphic>
          <a:graphicData uri="http://schemas.openxmlformats.org/presentationml/2006/ole">
            <p:oleObj spid="_x0000_s139285" name="CorelDRAW" r:id="rId3" imgW="1862328" imgH="3148584" progId="CorelDraw.Graphic.10">
              <p:embed/>
            </p:oleObj>
          </a:graphicData>
        </a:graphic>
      </p:graphicFrame>
      <p:graphicFrame>
        <p:nvGraphicFramePr>
          <p:cNvPr id="139280" name="Object 16"/>
          <p:cNvGraphicFramePr>
            <a:graphicFrameLocks noChangeAspect="1"/>
          </p:cNvGraphicFramePr>
          <p:nvPr/>
        </p:nvGraphicFramePr>
        <p:xfrm>
          <a:off x="4211638" y="5013325"/>
          <a:ext cx="504825" cy="590550"/>
        </p:xfrm>
        <a:graphic>
          <a:graphicData uri="http://schemas.openxmlformats.org/presentationml/2006/ole">
            <p:oleObj spid="_x0000_s139286" name="CorelDRAW" r:id="rId4" imgW="288000" imgH="446040" progId="CorelDraw.Graphic.10">
              <p:embed/>
            </p:oleObj>
          </a:graphicData>
        </a:graphic>
      </p:graphicFrame>
      <p:graphicFrame>
        <p:nvGraphicFramePr>
          <p:cNvPr id="139284" name="Object 20"/>
          <p:cNvGraphicFramePr>
            <a:graphicFrameLocks noChangeAspect="1"/>
          </p:cNvGraphicFramePr>
          <p:nvPr/>
        </p:nvGraphicFramePr>
        <p:xfrm>
          <a:off x="4211638" y="5013325"/>
          <a:ext cx="296862" cy="576263"/>
        </p:xfrm>
        <a:graphic>
          <a:graphicData uri="http://schemas.openxmlformats.org/presentationml/2006/ole">
            <p:oleObj spid="_x0000_s139287" name="CorelDRAW" r:id="rId5" imgW="320040" imgH="621720" progId="CorelDraw.Graphic.10">
              <p:embed/>
            </p:oleObj>
          </a:graphicData>
        </a:graphic>
      </p:graphicFrame>
      <p:graphicFrame>
        <p:nvGraphicFramePr>
          <p:cNvPr id="139278" name="Object 14"/>
          <p:cNvGraphicFramePr>
            <a:graphicFrameLocks noChangeAspect="1"/>
          </p:cNvGraphicFramePr>
          <p:nvPr/>
        </p:nvGraphicFramePr>
        <p:xfrm>
          <a:off x="4427538" y="5013325"/>
          <a:ext cx="288925" cy="579438"/>
        </p:xfrm>
        <a:graphic>
          <a:graphicData uri="http://schemas.openxmlformats.org/presentationml/2006/ole">
            <p:oleObj spid="_x0000_s139288" name="CorelDRAW" r:id="rId6" imgW="297640" imgH="579938" progId="CorelDraw.Graphic.10">
              <p:embed/>
            </p:oleObj>
          </a:graphicData>
        </a:graphic>
      </p:graphicFrame>
      <p:graphicFrame>
        <p:nvGraphicFramePr>
          <p:cNvPr id="139283" name="Object 19"/>
          <p:cNvGraphicFramePr>
            <a:graphicFrameLocks noChangeAspect="1"/>
          </p:cNvGraphicFramePr>
          <p:nvPr/>
        </p:nvGraphicFramePr>
        <p:xfrm>
          <a:off x="4356100" y="5157788"/>
          <a:ext cx="223838" cy="433387"/>
        </p:xfrm>
        <a:graphic>
          <a:graphicData uri="http://schemas.openxmlformats.org/presentationml/2006/ole">
            <p:oleObj spid="_x0000_s139289" name="CorelDRAW" r:id="rId7" imgW="320040" imgH="621720" progId="CorelDraw.Graphic.10">
              <p:embed/>
            </p:oleObj>
          </a:graphicData>
        </a:graphic>
      </p:graphicFrame>
      <p:graphicFrame>
        <p:nvGraphicFramePr>
          <p:cNvPr id="139282" name="Object 18"/>
          <p:cNvGraphicFramePr>
            <a:graphicFrameLocks noChangeAspect="1"/>
          </p:cNvGraphicFramePr>
          <p:nvPr/>
        </p:nvGraphicFramePr>
        <p:xfrm>
          <a:off x="4427538" y="5268913"/>
          <a:ext cx="185737" cy="320675"/>
        </p:xfrm>
        <a:graphic>
          <a:graphicData uri="http://schemas.openxmlformats.org/presentationml/2006/ole">
            <p:oleObj spid="_x0000_s139290" name="CorelDRAW" r:id="rId8" imgW="184680" imgH="320760" progId="CorelDraw.Graphic.1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9269"/>
                                        </p:tgtEl>
                                        <p:attrNameLst>
                                          <p:attrName>style.visibility</p:attrName>
                                        </p:attrNameLst>
                                      </p:cBhvr>
                                      <p:to>
                                        <p:strVal val="visible"/>
                                      </p:to>
                                    </p:set>
                                    <p:set>
                                      <p:cBhvr>
                                        <p:cTn id="7" dur="228" fill="hold">
                                          <p:stCondLst>
                                            <p:cond delay="0"/>
                                          </p:stCondLst>
                                        </p:cTn>
                                        <p:tgtEl>
                                          <p:spTgt spid="139269"/>
                                        </p:tgtEl>
                                        <p:attrNameLst>
                                          <p:attrName>style.rotation</p:attrName>
                                        </p:attrNameLst>
                                      </p:cBhvr>
                                      <p:to>
                                        <p:strVal val="-45.0"/>
                                      </p:to>
                                    </p:set>
                                    <p:anim calcmode="lin" valueType="num">
                                      <p:cBhvr>
                                        <p:cTn id="8" dur="228" fill="hold">
                                          <p:stCondLst>
                                            <p:cond delay="228"/>
                                          </p:stCondLst>
                                        </p:cTn>
                                        <p:tgtEl>
                                          <p:spTgt spid="139269"/>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3926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3926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39269"/>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39274"/>
                                        </p:tgtEl>
                                        <p:attrNameLst>
                                          <p:attrName>style.visibility</p:attrName>
                                        </p:attrNameLst>
                                      </p:cBhvr>
                                      <p:to>
                                        <p:strVal val="visible"/>
                                      </p:to>
                                    </p:set>
                                    <p:animEffect transition="in" filter="fade">
                                      <p:cBhvr>
                                        <p:cTn id="14" dur="2000"/>
                                        <p:tgtEl>
                                          <p:spTgt spid="139274"/>
                                        </p:tgtEl>
                                      </p:cBhvr>
                                    </p:animEffect>
                                  </p:childTnLst>
                                </p:cTn>
                              </p:par>
                            </p:childTnLst>
                          </p:cTn>
                        </p:par>
                        <p:par>
                          <p:cTn id="15" fill="hold" nodeType="afterGroup">
                            <p:stCondLst>
                              <p:cond delay="6500"/>
                            </p:stCondLst>
                            <p:childTnLst>
                              <p:par>
                                <p:cTn id="16" presetID="10" presetClass="entr" presetSubtype="0" fill="hold" nodeType="afterEffect">
                                  <p:stCondLst>
                                    <p:cond delay="0"/>
                                  </p:stCondLst>
                                  <p:childTnLst>
                                    <p:set>
                                      <p:cBhvr>
                                        <p:cTn id="17" dur="1" fill="hold">
                                          <p:stCondLst>
                                            <p:cond delay="0"/>
                                          </p:stCondLst>
                                        </p:cTn>
                                        <p:tgtEl>
                                          <p:spTgt spid="139280"/>
                                        </p:tgtEl>
                                        <p:attrNameLst>
                                          <p:attrName>style.visibility</p:attrName>
                                        </p:attrNameLst>
                                      </p:cBhvr>
                                      <p:to>
                                        <p:strVal val="visible"/>
                                      </p:to>
                                    </p:set>
                                    <p:animEffect transition="in" filter="fade">
                                      <p:cBhvr>
                                        <p:cTn id="18" dur="5000"/>
                                        <p:tgtEl>
                                          <p:spTgt spid="139280"/>
                                        </p:tgtEl>
                                      </p:cBhvr>
                                    </p:animEffect>
                                  </p:childTnLst>
                                </p:cTn>
                              </p:par>
                              <p:par>
                                <p:cTn id="19" presetID="10" presetClass="entr" presetSubtype="0" repeatCount="indefinite" fill="hold" nodeType="withEffect">
                                  <p:stCondLst>
                                    <p:cond delay="0"/>
                                  </p:stCondLst>
                                  <p:childTnLst>
                                    <p:set>
                                      <p:cBhvr>
                                        <p:cTn id="20" dur="1" fill="hold">
                                          <p:stCondLst>
                                            <p:cond delay="0"/>
                                          </p:stCondLst>
                                        </p:cTn>
                                        <p:tgtEl>
                                          <p:spTgt spid="139278"/>
                                        </p:tgtEl>
                                        <p:attrNameLst>
                                          <p:attrName>style.visibility</p:attrName>
                                        </p:attrNameLst>
                                      </p:cBhvr>
                                      <p:to>
                                        <p:strVal val="visible"/>
                                      </p:to>
                                    </p:set>
                                    <p:animEffect transition="in" filter="fade">
                                      <p:cBhvr>
                                        <p:cTn id="21" dur="5000"/>
                                        <p:tgtEl>
                                          <p:spTgt spid="139278"/>
                                        </p:tgtEl>
                                      </p:cBhvr>
                                    </p:animEffect>
                                  </p:childTnLst>
                                </p:cTn>
                              </p:par>
                              <p:par>
                                <p:cTn id="22" presetID="10" presetClass="entr" presetSubtype="0" repeatCount="indefinite" fill="hold" nodeType="withEffect">
                                  <p:stCondLst>
                                    <p:cond delay="0"/>
                                  </p:stCondLst>
                                  <p:childTnLst>
                                    <p:set>
                                      <p:cBhvr>
                                        <p:cTn id="23" dur="1" fill="hold">
                                          <p:stCondLst>
                                            <p:cond delay="0"/>
                                          </p:stCondLst>
                                        </p:cTn>
                                        <p:tgtEl>
                                          <p:spTgt spid="139282"/>
                                        </p:tgtEl>
                                        <p:attrNameLst>
                                          <p:attrName>style.visibility</p:attrName>
                                        </p:attrNameLst>
                                      </p:cBhvr>
                                      <p:to>
                                        <p:strVal val="visible"/>
                                      </p:to>
                                    </p:set>
                                    <p:animEffect transition="in" filter="fade">
                                      <p:cBhvr>
                                        <p:cTn id="24" dur="2000"/>
                                        <p:tgtEl>
                                          <p:spTgt spid="139282"/>
                                        </p:tgtEl>
                                      </p:cBhvr>
                                    </p:animEffect>
                                  </p:childTnLst>
                                </p:cTn>
                              </p:par>
                            </p:childTnLst>
                          </p:cTn>
                        </p:par>
                        <p:par>
                          <p:cTn id="25" fill="hold" nodeType="afterGroup">
                            <p:stCondLst>
                              <p:cond delay="11500"/>
                            </p:stCondLst>
                            <p:childTnLst>
                              <p:par>
                                <p:cTn id="26" presetID="10" presetClass="entr" presetSubtype="0" fill="hold" nodeType="afterEffect">
                                  <p:stCondLst>
                                    <p:cond delay="0"/>
                                  </p:stCondLst>
                                  <p:childTnLst>
                                    <p:set>
                                      <p:cBhvr>
                                        <p:cTn id="27" dur="1" fill="hold">
                                          <p:stCondLst>
                                            <p:cond delay="0"/>
                                          </p:stCondLst>
                                        </p:cTn>
                                        <p:tgtEl>
                                          <p:spTgt spid="139275"/>
                                        </p:tgtEl>
                                        <p:attrNameLst>
                                          <p:attrName>style.visibility</p:attrName>
                                        </p:attrNameLst>
                                      </p:cBhvr>
                                      <p:to>
                                        <p:strVal val="visible"/>
                                      </p:to>
                                    </p:set>
                                    <p:animEffect transition="in" filter="fade">
                                      <p:cBhvr>
                                        <p:cTn id="28" dur="5000"/>
                                        <p:tgtEl>
                                          <p:spTgt spid="139275"/>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139282"/>
                                        </p:tgtEl>
                                        <p:attrNameLst>
                                          <p:attrName>style.visibility</p:attrName>
                                        </p:attrNameLst>
                                      </p:cBhvr>
                                      <p:to>
                                        <p:strVal val="visible"/>
                                      </p:to>
                                    </p:set>
                                    <p:animEffect transition="in" filter="fade">
                                      <p:cBhvr>
                                        <p:cTn id="31" dur="2000"/>
                                        <p:tgtEl>
                                          <p:spTgt spid="139282"/>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139283"/>
                                        </p:tgtEl>
                                        <p:attrNameLst>
                                          <p:attrName>style.visibility</p:attrName>
                                        </p:attrNameLst>
                                      </p:cBhvr>
                                      <p:to>
                                        <p:strVal val="visible"/>
                                      </p:to>
                                    </p:set>
                                    <p:animEffect transition="in" filter="fade">
                                      <p:cBhvr>
                                        <p:cTn id="34" dur="2000"/>
                                        <p:tgtEl>
                                          <p:spTgt spid="139283"/>
                                        </p:tgtEl>
                                      </p:cBhvr>
                                    </p:animEffect>
                                  </p:childTnLst>
                                </p:cTn>
                              </p:par>
                              <p:par>
                                <p:cTn id="35" presetID="6" presetClass="emph" presetSubtype="0" fill="hold" nodeType="withEffect">
                                  <p:stCondLst>
                                    <p:cond delay="0"/>
                                  </p:stCondLst>
                                  <p:childTnLst>
                                    <p:animScale>
                                      <p:cBhvr>
                                        <p:cTn id="36" dur="5000" fill="hold"/>
                                        <p:tgtEl>
                                          <p:spTgt spid="139275"/>
                                        </p:tgtEl>
                                      </p:cBhvr>
                                      <p:by x="150000" y="150000"/>
                                    </p:animScale>
                                  </p:childTnLst>
                                </p:cTn>
                              </p:par>
                              <p:par>
                                <p:cTn id="37" presetID="10" presetClass="entr" presetSubtype="0" repeatCount="indefinite" fill="hold" nodeType="withEffect">
                                  <p:stCondLst>
                                    <p:cond delay="0"/>
                                  </p:stCondLst>
                                  <p:childTnLst>
                                    <p:set>
                                      <p:cBhvr>
                                        <p:cTn id="38" dur="1" fill="hold">
                                          <p:stCondLst>
                                            <p:cond delay="0"/>
                                          </p:stCondLst>
                                        </p:cTn>
                                        <p:tgtEl>
                                          <p:spTgt spid="139284"/>
                                        </p:tgtEl>
                                        <p:attrNameLst>
                                          <p:attrName>style.visibility</p:attrName>
                                        </p:attrNameLst>
                                      </p:cBhvr>
                                      <p:to>
                                        <p:strVal val="visible"/>
                                      </p:to>
                                    </p:set>
                                    <p:animEffect transition="in" filter="fade">
                                      <p:cBhvr>
                                        <p:cTn id="39" dur="5000"/>
                                        <p:tgtEl>
                                          <p:spTgt spid="139284"/>
                                        </p:tgtEl>
                                      </p:cBhvr>
                                    </p:animEffect>
                                  </p:childTnLst>
                                </p:cTn>
                              </p:par>
                              <p:par>
                                <p:cTn id="40" presetID="35" presetClass="entr" presetSubtype="0" fill="hold" nodeType="withEffect">
                                  <p:stCondLst>
                                    <p:cond delay="0"/>
                                  </p:stCondLst>
                                  <p:childTnLst>
                                    <p:set>
                                      <p:cBhvr>
                                        <p:cTn id="41" dur="1" fill="hold">
                                          <p:stCondLst>
                                            <p:cond delay="0"/>
                                          </p:stCondLst>
                                        </p:cTn>
                                        <p:tgtEl>
                                          <p:spTgt spid="139271"/>
                                        </p:tgtEl>
                                        <p:attrNameLst>
                                          <p:attrName>style.visibility</p:attrName>
                                        </p:attrNameLst>
                                      </p:cBhvr>
                                      <p:to>
                                        <p:strVal val="visible"/>
                                      </p:to>
                                    </p:set>
                                    <p:animEffect transition="in" filter="fade">
                                      <p:cBhvr>
                                        <p:cTn id="42" dur="2000"/>
                                        <p:tgtEl>
                                          <p:spTgt spid="139271"/>
                                        </p:tgtEl>
                                      </p:cBhvr>
                                    </p:animEffect>
                                    <p:anim calcmode="lin" valueType="num">
                                      <p:cBhvr>
                                        <p:cTn id="43" dur="2000" fill="hold"/>
                                        <p:tgtEl>
                                          <p:spTgt spid="139271"/>
                                        </p:tgtEl>
                                        <p:attrNameLst>
                                          <p:attrName>style.rotation</p:attrName>
                                        </p:attrNameLst>
                                      </p:cBhvr>
                                      <p:tavLst>
                                        <p:tav tm="0">
                                          <p:val>
                                            <p:fltVal val="720"/>
                                          </p:val>
                                        </p:tav>
                                        <p:tav tm="100000">
                                          <p:val>
                                            <p:fltVal val="0"/>
                                          </p:val>
                                        </p:tav>
                                      </p:tavLst>
                                    </p:anim>
                                    <p:anim calcmode="lin" valueType="num">
                                      <p:cBhvr>
                                        <p:cTn id="44" dur="2000" fill="hold"/>
                                        <p:tgtEl>
                                          <p:spTgt spid="139271"/>
                                        </p:tgtEl>
                                        <p:attrNameLst>
                                          <p:attrName>ppt_h</p:attrName>
                                        </p:attrNameLst>
                                      </p:cBhvr>
                                      <p:tavLst>
                                        <p:tav tm="0">
                                          <p:val>
                                            <p:fltVal val="0"/>
                                          </p:val>
                                        </p:tav>
                                        <p:tav tm="100000">
                                          <p:val>
                                            <p:strVal val="#ppt_h"/>
                                          </p:val>
                                        </p:tav>
                                      </p:tavLst>
                                    </p:anim>
                                    <p:anim calcmode="lin" valueType="num">
                                      <p:cBhvr>
                                        <p:cTn id="45" dur="2000" fill="hold"/>
                                        <p:tgtEl>
                                          <p:spTgt spid="139271"/>
                                        </p:tgtEl>
                                        <p:attrNameLst>
                                          <p:attrName>ppt_w</p:attrName>
                                        </p:attrNameLst>
                                      </p:cBhvr>
                                      <p:tavLst>
                                        <p:tav tm="0">
                                          <p:val>
                                            <p:fltVal val="0"/>
                                          </p:val>
                                        </p:tav>
                                        <p:tav tm="100000">
                                          <p:val>
                                            <p:strVal val="#ppt_w"/>
                                          </p:val>
                                        </p:tav>
                                      </p:tavLst>
                                    </p:anim>
                                  </p:childTnLst>
                                </p:cTn>
                              </p:par>
                              <p:par>
                                <p:cTn id="46" presetID="27" presetClass="entr" presetSubtype="0" fill="hold" nodeType="withEffect">
                                  <p:stCondLst>
                                    <p:cond delay="0"/>
                                  </p:stCondLst>
                                  <p:iterate type="lt">
                                    <p:tmPct val="50000"/>
                                  </p:iterate>
                                  <p:childTnLst>
                                    <p:set>
                                      <p:cBhvr>
                                        <p:cTn id="47" dur="1" fill="hold">
                                          <p:stCondLst>
                                            <p:cond delay="0"/>
                                          </p:stCondLst>
                                        </p:cTn>
                                        <p:tgtEl>
                                          <p:spTgt spid="139273"/>
                                        </p:tgtEl>
                                        <p:attrNameLst>
                                          <p:attrName>style.visibility</p:attrName>
                                        </p:attrNameLst>
                                      </p:cBhvr>
                                      <p:to>
                                        <p:strVal val="visible"/>
                                      </p:to>
                                    </p:set>
                                    <p:anim calcmode="discrete" valueType="clr">
                                      <p:cBhvr override="childStyle">
                                        <p:cTn id="48" dur="1000"/>
                                        <p:tgtEl>
                                          <p:spTgt spid="139273"/>
                                        </p:tgtEl>
                                        <p:attrNameLst>
                                          <p:attrName>style.color</p:attrName>
                                        </p:attrNameLst>
                                      </p:cBhvr>
                                      <p:tavLst>
                                        <p:tav tm="0">
                                          <p:val>
                                            <p:clrVal>
                                              <a:schemeClr val="accent2"/>
                                            </p:clrVal>
                                          </p:val>
                                        </p:tav>
                                        <p:tav tm="50000">
                                          <p:val>
                                            <p:clrVal>
                                              <a:schemeClr val="hlink"/>
                                            </p:clrVal>
                                          </p:val>
                                        </p:tav>
                                      </p:tavLst>
                                    </p:anim>
                                    <p:anim calcmode="discrete" valueType="clr">
                                      <p:cBhvr>
                                        <p:cTn id="49" dur="1000"/>
                                        <p:tgtEl>
                                          <p:spTgt spid="139273"/>
                                        </p:tgtEl>
                                        <p:attrNameLst>
                                          <p:attrName>fillcolor</p:attrName>
                                        </p:attrNameLst>
                                      </p:cBhvr>
                                      <p:tavLst>
                                        <p:tav tm="0">
                                          <p:val>
                                            <p:clrVal>
                                              <a:schemeClr val="accent2"/>
                                            </p:clrVal>
                                          </p:val>
                                        </p:tav>
                                        <p:tav tm="50000">
                                          <p:val>
                                            <p:clrVal>
                                              <a:schemeClr val="hlink"/>
                                            </p:clrVal>
                                          </p:val>
                                        </p:tav>
                                      </p:tavLst>
                                    </p:anim>
                                    <p:set>
                                      <p:cBhvr>
                                        <p:cTn id="50" dur="1000"/>
                                        <p:tgtEl>
                                          <p:spTgt spid="1392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tx2"/>
            </a:gs>
            <a:gs pos="100000">
              <a:schemeClr val="folHlink"/>
            </a:gs>
          </a:gsLst>
          <a:lin ang="2700000" scaled="1"/>
        </a:gradFill>
        <a:effectLst/>
      </p:bgPr>
    </p:bg>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179388" y="620713"/>
            <a:ext cx="8675687" cy="1370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uk-UA" sz="1200"/>
          </a:p>
          <a:p>
            <a:r>
              <a:rPr lang="uk-UA" sz="1200">
                <a:solidFill>
                  <a:schemeClr val="bg2"/>
                </a:solidFill>
              </a:rPr>
              <a:t>2.  Покладемо в залізну ложку кусочок деревного вугілля і внесемо у полум'я пальника. Вуглинка розжа-</a:t>
            </a:r>
          </a:p>
          <a:p>
            <a:r>
              <a:rPr lang="uk-UA" sz="1200">
                <a:solidFill>
                  <a:schemeClr val="bg2"/>
                </a:solidFill>
              </a:rPr>
              <a:t>риться. Якщо цю вуглинку внести в посудину з кисне, як на малюнку, то вона розжариться ще сильніше </a:t>
            </a:r>
          </a:p>
          <a:p>
            <a:r>
              <a:rPr lang="uk-UA" sz="1200">
                <a:solidFill>
                  <a:schemeClr val="bg2"/>
                </a:solidFill>
              </a:rPr>
              <a:t>і швидко згорить без полум'я й диму, але з виділенням теплоти.</a:t>
            </a:r>
          </a:p>
          <a:p>
            <a:r>
              <a:rPr lang="uk-UA" sz="1200">
                <a:solidFill>
                  <a:schemeClr val="bg2"/>
                </a:solidFill>
              </a:rPr>
              <a:t>Щоб дізнатися, яка речовина при цьому утворилася, наллємо в посудину вапняну воду. Вона стає кала-</a:t>
            </a:r>
          </a:p>
          <a:p>
            <a:r>
              <a:rPr lang="uk-UA" sz="1200">
                <a:solidFill>
                  <a:schemeClr val="bg2"/>
                </a:solidFill>
              </a:rPr>
              <a:t>мутною. Це ознака того, що під час горіння вуглинки утворився вуглекислий газ, або оксид карбону</a:t>
            </a:r>
          </a:p>
          <a:p>
            <a:r>
              <a:rPr lang="uk-UA" sz="1200">
                <a:solidFill>
                  <a:schemeClr val="bg2"/>
                </a:solidFill>
              </a:rPr>
              <a:t>(</a:t>
            </a:r>
            <a:r>
              <a:rPr lang="en-US" sz="1200">
                <a:solidFill>
                  <a:schemeClr val="bg2"/>
                </a:solidFill>
              </a:rPr>
              <a:t>IV</a:t>
            </a:r>
            <a:r>
              <a:rPr lang="uk-UA" sz="1200">
                <a:solidFill>
                  <a:schemeClr val="bg2"/>
                </a:solidFill>
              </a:rPr>
              <a:t>) С </a:t>
            </a:r>
            <a:endParaRPr lang="ru-RU" sz="1200">
              <a:solidFill>
                <a:schemeClr val="bg2"/>
              </a:solidFill>
            </a:endParaRPr>
          </a:p>
        </p:txBody>
      </p:sp>
      <p:sp>
        <p:nvSpPr>
          <p:cNvPr id="140294" name="Text Box 6"/>
          <p:cNvSpPr txBox="1">
            <a:spLocks noChangeArrowheads="1"/>
          </p:cNvSpPr>
          <p:nvPr/>
        </p:nvSpPr>
        <p:spPr bwMode="auto">
          <a:xfrm>
            <a:off x="3203575" y="2060575"/>
            <a:ext cx="20796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800" b="1">
                <a:solidFill>
                  <a:srgbClr val="EF0314"/>
                </a:solidFill>
                <a:effectLst>
                  <a:outerShdw blurRad="38100" dist="38100" dir="2700000" algn="tl">
                    <a:srgbClr val="C0C0C0"/>
                  </a:outerShdw>
                </a:effectLst>
                <a:latin typeface="Georgia" pitchFamily="18" charset="0"/>
              </a:rPr>
              <a:t>С  +  О 2  =   СО2</a:t>
            </a:r>
            <a:endParaRPr lang="ru-RU" sz="1800" b="1">
              <a:solidFill>
                <a:srgbClr val="EF0314"/>
              </a:solidFill>
              <a:effectLst>
                <a:outerShdw blurRad="38100" dist="38100" dir="2700000" algn="tl">
                  <a:srgbClr val="C0C0C0"/>
                </a:outerShdw>
              </a:effectLst>
              <a:latin typeface="Georgia" pitchFamily="18" charset="0"/>
            </a:endParaRPr>
          </a:p>
        </p:txBody>
      </p:sp>
      <p:sp>
        <p:nvSpPr>
          <p:cNvPr id="140295" name="Text Box 7"/>
          <p:cNvSpPr txBox="1">
            <a:spLocks noChangeArrowheads="1"/>
          </p:cNvSpPr>
          <p:nvPr/>
        </p:nvSpPr>
        <p:spPr bwMode="auto">
          <a:xfrm>
            <a:off x="250825" y="2492375"/>
            <a:ext cx="85423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2"/>
                </a:solidFill>
              </a:rPr>
              <a:t>У процесі реакції атоми Карбону, що входять до складу вугілля, сполучаються з атомами Оксигену,</a:t>
            </a:r>
          </a:p>
          <a:p>
            <a:r>
              <a:rPr lang="uk-UA" sz="1200">
                <a:solidFill>
                  <a:schemeClr val="bg2"/>
                </a:solidFill>
              </a:rPr>
              <a:t>Що входять до складу кисню, й утворюється оксид карбону ( </a:t>
            </a:r>
            <a:r>
              <a:rPr lang="en-US" sz="1200">
                <a:solidFill>
                  <a:schemeClr val="bg2"/>
                </a:solidFill>
              </a:rPr>
              <a:t>IV</a:t>
            </a:r>
            <a:r>
              <a:rPr lang="uk-UA" sz="1200">
                <a:solidFill>
                  <a:schemeClr val="bg2"/>
                </a:solidFill>
              </a:rPr>
              <a:t>) СО</a:t>
            </a:r>
            <a:r>
              <a:rPr lang="uk-UA" sz="1200" baseline="-25000">
                <a:solidFill>
                  <a:schemeClr val="bg2"/>
                </a:solidFill>
              </a:rPr>
              <a:t>2</a:t>
            </a:r>
            <a:r>
              <a:rPr lang="uk-UA" sz="1200">
                <a:solidFill>
                  <a:schemeClr val="bg2"/>
                </a:solidFill>
              </a:rPr>
              <a:t>. відбувається реакція сполучення.</a:t>
            </a:r>
            <a:endParaRPr lang="ru-RU" sz="1200">
              <a:solidFill>
                <a:schemeClr val="bg2"/>
              </a:solidFill>
            </a:endParaRPr>
          </a:p>
        </p:txBody>
      </p:sp>
      <p:graphicFrame>
        <p:nvGraphicFramePr>
          <p:cNvPr id="140296" name="Object 8"/>
          <p:cNvGraphicFramePr>
            <a:graphicFrameLocks noChangeAspect="1"/>
          </p:cNvGraphicFramePr>
          <p:nvPr/>
        </p:nvGraphicFramePr>
        <p:xfrm>
          <a:off x="3492500" y="2852738"/>
          <a:ext cx="1881188" cy="3168650"/>
        </p:xfrm>
        <a:graphic>
          <a:graphicData uri="http://schemas.openxmlformats.org/presentationml/2006/ole">
            <p:oleObj spid="_x0000_s140299" name="CorelDRAW" r:id="rId3" imgW="1863000" imgH="3147120" progId="CorelDraw.Graphic.10">
              <p:embed/>
            </p:oleObj>
          </a:graphicData>
        </a:graphic>
      </p:graphicFrame>
      <p:graphicFrame>
        <p:nvGraphicFramePr>
          <p:cNvPr id="140297" name="Object 9"/>
          <p:cNvGraphicFramePr>
            <a:graphicFrameLocks noChangeAspect="1"/>
          </p:cNvGraphicFramePr>
          <p:nvPr/>
        </p:nvGraphicFramePr>
        <p:xfrm>
          <a:off x="3995738" y="4581525"/>
          <a:ext cx="863600" cy="303213"/>
        </p:xfrm>
        <a:graphic>
          <a:graphicData uri="http://schemas.openxmlformats.org/presentationml/2006/ole">
            <p:oleObj spid="_x0000_s140300" name="CorelDRAW" r:id="rId4" imgW="288000" imgH="446040" progId="CorelDraw.Graphic.10">
              <p:embed/>
            </p:oleObj>
          </a:graphicData>
        </a:graphic>
      </p:graphicFrame>
      <p:sp>
        <p:nvSpPr>
          <p:cNvPr id="140298" name="Text Box 10"/>
          <p:cNvSpPr txBox="1">
            <a:spLocks noChangeArrowheads="1"/>
          </p:cNvSpPr>
          <p:nvPr/>
        </p:nvSpPr>
        <p:spPr bwMode="auto">
          <a:xfrm>
            <a:off x="950913" y="166688"/>
            <a:ext cx="51514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a:latin typeface="Monotype Corsiva" pitchFamily="66" charset="0"/>
              </a:rPr>
              <a:t>                           </a:t>
            </a:r>
            <a:r>
              <a:rPr lang="uk-UA">
                <a:solidFill>
                  <a:srgbClr val="EF0314"/>
                </a:solidFill>
                <a:effectLst>
                  <a:outerShdw blurRad="38100" dist="38100" dir="2700000" algn="tl">
                    <a:srgbClr val="C0C0C0"/>
                  </a:outerShdw>
                </a:effectLst>
                <a:latin typeface="Monotype Corsiva" pitchFamily="66" charset="0"/>
              </a:rPr>
              <a:t>2.  Горіння  вугілля  в  кисні</a:t>
            </a:r>
            <a:endParaRPr lang="ru-RU">
              <a:solidFill>
                <a:srgbClr val="EF0314"/>
              </a:solidFill>
              <a:effectLst>
                <a:outerShdw blurRad="38100" dist="38100" dir="2700000" algn="tl">
                  <a:srgbClr val="C0C0C0"/>
                </a:outerShdw>
              </a:effectLst>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0298"/>
                                        </p:tgtEl>
                                        <p:attrNameLst>
                                          <p:attrName>style.visibility</p:attrName>
                                        </p:attrNameLst>
                                      </p:cBhvr>
                                      <p:to>
                                        <p:strVal val="visible"/>
                                      </p:to>
                                    </p:set>
                                    <p:anim calcmode="lin" valueType="num">
                                      <p:cBhvr>
                                        <p:cTn id="7" dur="500" fill="hold"/>
                                        <p:tgtEl>
                                          <p:spTgt spid="140298"/>
                                        </p:tgtEl>
                                        <p:attrNameLst>
                                          <p:attrName>ppt_w</p:attrName>
                                        </p:attrNameLst>
                                      </p:cBhvr>
                                      <p:tavLst>
                                        <p:tav tm="0">
                                          <p:val>
                                            <p:fltVal val="0"/>
                                          </p:val>
                                        </p:tav>
                                        <p:tav tm="100000">
                                          <p:val>
                                            <p:strVal val="#ppt_w"/>
                                          </p:val>
                                        </p:tav>
                                      </p:tavLst>
                                    </p:anim>
                                    <p:anim calcmode="lin" valueType="num">
                                      <p:cBhvr>
                                        <p:cTn id="8" dur="500" fill="hold"/>
                                        <p:tgtEl>
                                          <p:spTgt spid="140298"/>
                                        </p:tgtEl>
                                        <p:attrNameLst>
                                          <p:attrName>ppt_h</p:attrName>
                                        </p:attrNameLst>
                                      </p:cBhvr>
                                      <p:tavLst>
                                        <p:tav tm="0">
                                          <p:val>
                                            <p:fltVal val="0"/>
                                          </p:val>
                                        </p:tav>
                                        <p:tav tm="100000">
                                          <p:val>
                                            <p:strVal val="#ppt_h"/>
                                          </p:val>
                                        </p:tav>
                                      </p:tavLst>
                                    </p:anim>
                                    <p:anim calcmode="lin" valueType="num">
                                      <p:cBhvr>
                                        <p:cTn id="9" dur="500" fill="hold"/>
                                        <p:tgtEl>
                                          <p:spTgt spid="140298"/>
                                        </p:tgtEl>
                                        <p:attrNameLst>
                                          <p:attrName>style.rotation</p:attrName>
                                        </p:attrNameLst>
                                      </p:cBhvr>
                                      <p:tavLst>
                                        <p:tav tm="0">
                                          <p:val>
                                            <p:fltVal val="360"/>
                                          </p:val>
                                        </p:tav>
                                        <p:tav tm="100000">
                                          <p:val>
                                            <p:fltVal val="0"/>
                                          </p:val>
                                        </p:tav>
                                      </p:tavLst>
                                    </p:anim>
                                    <p:animEffect transition="in" filter="fade">
                                      <p:cBhvr>
                                        <p:cTn id="10" dur="500"/>
                                        <p:tgtEl>
                                          <p:spTgt spid="140298"/>
                                        </p:tgtEl>
                                      </p:cBhvr>
                                    </p:animEffect>
                                  </p:childTnLst>
                                </p:cTn>
                              </p:par>
                            </p:childTnLst>
                          </p:cTn>
                        </p:par>
                        <p:par>
                          <p:cTn id="11" fill="hold" nodeType="afterGroup">
                            <p:stCondLst>
                              <p:cond delay="500"/>
                            </p:stCondLst>
                            <p:childTnLst>
                              <p:par>
                                <p:cTn id="12" presetID="21" presetClass="entr" presetSubtype="4" fill="hold" grpId="1" nodeType="afterEffect">
                                  <p:stCondLst>
                                    <p:cond delay="0"/>
                                  </p:stCondLst>
                                  <p:childTnLst>
                                    <p:set>
                                      <p:cBhvr>
                                        <p:cTn id="13" dur="1" fill="hold">
                                          <p:stCondLst>
                                            <p:cond delay="0"/>
                                          </p:stCondLst>
                                        </p:cTn>
                                        <p:tgtEl>
                                          <p:spTgt spid="140293"/>
                                        </p:tgtEl>
                                        <p:attrNameLst>
                                          <p:attrName>style.visibility</p:attrName>
                                        </p:attrNameLst>
                                      </p:cBhvr>
                                      <p:to>
                                        <p:strVal val="visible"/>
                                      </p:to>
                                    </p:set>
                                    <p:animEffect transition="in" filter="wheel(4)">
                                      <p:cBhvr>
                                        <p:cTn id="14" dur="2000"/>
                                        <p:tgtEl>
                                          <p:spTgt spid="140293"/>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140294"/>
                                        </p:tgtEl>
                                        <p:attrNameLst>
                                          <p:attrName>style.visibility</p:attrName>
                                        </p:attrNameLst>
                                      </p:cBhvr>
                                      <p:to>
                                        <p:strVal val="visible"/>
                                      </p:to>
                                    </p:set>
                                    <p:animEffect transition="in" filter="checkerboard(across)">
                                      <p:cBhvr>
                                        <p:cTn id="18" dur="500"/>
                                        <p:tgtEl>
                                          <p:spTgt spid="140294"/>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140297"/>
                                        </p:tgtEl>
                                        <p:attrNameLst>
                                          <p:attrName>style.visibility</p:attrName>
                                        </p:attrNameLst>
                                      </p:cBhvr>
                                      <p:to>
                                        <p:strVal val="visible"/>
                                      </p:to>
                                    </p:set>
                                    <p:animEffect transition="in" filter="fade">
                                      <p:cBhvr>
                                        <p:cTn id="22" dur="2000"/>
                                        <p:tgtEl>
                                          <p:spTgt spid="140297"/>
                                        </p:tgtEl>
                                      </p:cBhvr>
                                    </p:animEffect>
                                  </p:childTnLst>
                                </p:cTn>
                              </p:par>
                              <p:par>
                                <p:cTn id="23" presetID="10" presetClass="entr" presetSubtype="0" fill="hold" nodeType="withEffect">
                                  <p:stCondLst>
                                    <p:cond delay="0"/>
                                  </p:stCondLst>
                                  <p:childTnLst>
                                    <p:set>
                                      <p:cBhvr>
                                        <p:cTn id="24" dur="1" fill="hold">
                                          <p:stCondLst>
                                            <p:cond delay="0"/>
                                          </p:stCondLst>
                                        </p:cTn>
                                        <p:tgtEl>
                                          <p:spTgt spid="140296"/>
                                        </p:tgtEl>
                                        <p:attrNameLst>
                                          <p:attrName>style.visibility</p:attrName>
                                        </p:attrNameLst>
                                      </p:cBhvr>
                                      <p:to>
                                        <p:strVal val="visible"/>
                                      </p:to>
                                    </p:set>
                                    <p:animEffect transition="in" filter="fade">
                                      <p:cBhvr>
                                        <p:cTn id="25" dur="2000"/>
                                        <p:tgtEl>
                                          <p:spTgt spid="140296"/>
                                        </p:tgtEl>
                                      </p:cBhvr>
                                    </p:animEffect>
                                  </p:childTnLst>
                                </p:cTn>
                              </p:par>
                              <p:par>
                                <p:cTn id="26" presetID="43" presetClass="entr" presetSubtype="0" fill="hold" grpId="0" nodeType="withEffect">
                                  <p:stCondLst>
                                    <p:cond delay="0"/>
                                  </p:stCondLst>
                                  <p:childTnLst>
                                    <p:set>
                                      <p:cBhvr>
                                        <p:cTn id="27" dur="1" fill="hold">
                                          <p:stCondLst>
                                            <p:cond delay="0"/>
                                          </p:stCondLst>
                                        </p:cTn>
                                        <p:tgtEl>
                                          <p:spTgt spid="140295"/>
                                        </p:tgtEl>
                                        <p:attrNameLst>
                                          <p:attrName>style.visibility</p:attrName>
                                        </p:attrNameLst>
                                      </p:cBhvr>
                                      <p:to>
                                        <p:strVal val="visible"/>
                                      </p:to>
                                    </p:set>
                                    <p:animEffect transition="in" filter="fade">
                                      <p:cBhvr>
                                        <p:cTn id="28" dur="100"/>
                                        <p:tgtEl>
                                          <p:spTgt spid="140295"/>
                                        </p:tgtEl>
                                      </p:cBhvr>
                                    </p:animEffect>
                                    <p:anim calcmode="lin" valueType="num">
                                      <p:cBhvr>
                                        <p:cTn id="29" dur="400" fill="hold"/>
                                        <p:tgtEl>
                                          <p:spTgt spid="140295"/>
                                        </p:tgtEl>
                                        <p:attrNameLst>
                                          <p:attrName>ppt_x</p:attrName>
                                        </p:attrNameLst>
                                      </p:cBhvr>
                                      <p:tavLst>
                                        <p:tav tm="0">
                                          <p:val>
                                            <p:strVal val="#ppt_x"/>
                                          </p:val>
                                        </p:tav>
                                        <p:tav tm="100000">
                                          <p:val>
                                            <p:strVal val="#ppt_x"/>
                                          </p:val>
                                        </p:tav>
                                      </p:tavLst>
                                    </p:anim>
                                    <p:anim calcmode="lin" valueType="num">
                                      <p:cBhvr>
                                        <p:cTn id="30" dur="400" fill="hold"/>
                                        <p:tgtEl>
                                          <p:spTgt spid="140295"/>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402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402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nodeType="afterGroup">
                            <p:stCondLst>
                              <p:cond delay="5000"/>
                            </p:stCondLst>
                            <p:childTnLst>
                              <p:par>
                                <p:cTn id="34" presetID="10" presetClass="exit" presetSubtype="0" fill="hold" nodeType="afterEffect">
                                  <p:stCondLst>
                                    <p:cond delay="0"/>
                                  </p:stCondLst>
                                  <p:childTnLst>
                                    <p:animEffect transition="out" filter="fade">
                                      <p:cBhvr>
                                        <p:cTn id="35" dur="5000"/>
                                        <p:tgtEl>
                                          <p:spTgt spid="140297"/>
                                        </p:tgtEl>
                                      </p:cBhvr>
                                    </p:animEffect>
                                    <p:set>
                                      <p:cBhvr>
                                        <p:cTn id="36" dur="1" fill="hold">
                                          <p:stCondLst>
                                            <p:cond delay="4999"/>
                                          </p:stCondLst>
                                        </p:cTn>
                                        <p:tgtEl>
                                          <p:spTgt spid="140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1"/>
      <p:bldP spid="140294" grpId="0"/>
      <p:bldP spid="140295" grpId="0"/>
      <p:bldP spid="1402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C9B0"/>
            </a:gs>
            <a:gs pos="50000">
              <a:srgbClr val="FCFEA4"/>
            </a:gs>
            <a:gs pos="100000">
              <a:srgbClr val="F2C9B0"/>
            </a:gs>
          </a:gsLst>
          <a:lin ang="18900000" scaled="1"/>
        </a:gradFill>
        <a:effectLst/>
      </p:bgPr>
    </p:bg>
    <p:spTree>
      <p:nvGrpSpPr>
        <p:cNvPr id="1" name=""/>
        <p:cNvGrpSpPr/>
        <p:nvPr/>
      </p:nvGrpSpPr>
      <p:grpSpPr>
        <a:xfrm>
          <a:off x="0" y="0"/>
          <a:ext cx="0" cy="0"/>
          <a:chOff x="0" y="0"/>
          <a:chExt cx="0" cy="0"/>
        </a:xfrm>
      </p:grpSpPr>
      <p:graphicFrame>
        <p:nvGraphicFramePr>
          <p:cNvPr id="141319" name="Object 7"/>
          <p:cNvGraphicFramePr>
            <a:graphicFrameLocks noChangeAspect="1"/>
          </p:cNvGraphicFramePr>
          <p:nvPr/>
        </p:nvGraphicFramePr>
        <p:xfrm>
          <a:off x="2268538" y="2997200"/>
          <a:ext cx="1581150" cy="2663825"/>
        </p:xfrm>
        <a:graphic>
          <a:graphicData uri="http://schemas.openxmlformats.org/presentationml/2006/ole">
            <p:oleObj spid="_x0000_s141329" name="CorelDRAW" r:id="rId3" imgW="1863000" imgH="3147120" progId="CorelDraw.Graphic.10">
              <p:embed/>
            </p:oleObj>
          </a:graphicData>
        </a:graphic>
      </p:graphicFrame>
      <p:sp>
        <p:nvSpPr>
          <p:cNvPr id="141316" name="Text Box 4"/>
          <p:cNvSpPr txBox="1">
            <a:spLocks noChangeArrowheads="1"/>
          </p:cNvSpPr>
          <p:nvPr/>
        </p:nvSpPr>
        <p:spPr bwMode="auto">
          <a:xfrm>
            <a:off x="611188" y="549275"/>
            <a:ext cx="5121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b="1">
                <a:solidFill>
                  <a:srgbClr val="EF0314"/>
                </a:solidFill>
                <a:latin typeface="Monotype Corsiva" pitchFamily="66" charset="0"/>
              </a:rPr>
              <a:t>                              </a:t>
            </a:r>
            <a:r>
              <a:rPr lang="uk-UA" b="1">
                <a:solidFill>
                  <a:srgbClr val="EF0314"/>
                </a:solidFill>
                <a:effectLst>
                  <a:outerShdw blurRad="38100" dist="38100" dir="2700000" algn="tl">
                    <a:srgbClr val="000000"/>
                  </a:outerShdw>
                </a:effectLst>
                <a:latin typeface="Monotype Corsiva" pitchFamily="66" charset="0"/>
              </a:rPr>
              <a:t>3.  </a:t>
            </a:r>
            <a:r>
              <a:rPr lang="uk-UA">
                <a:solidFill>
                  <a:srgbClr val="EF0314"/>
                </a:solidFill>
                <a:effectLst>
                  <a:outerShdw blurRad="38100" dist="38100" dir="2700000" algn="tl">
                    <a:srgbClr val="000000"/>
                  </a:outerShdw>
                </a:effectLst>
                <a:latin typeface="Monotype Corsiva" pitchFamily="66" charset="0"/>
              </a:rPr>
              <a:t>Горіння  сірки  в  кисні</a:t>
            </a:r>
            <a:endParaRPr lang="ru-RU">
              <a:solidFill>
                <a:srgbClr val="EF0314"/>
              </a:solidFill>
              <a:effectLst>
                <a:outerShdw blurRad="38100" dist="38100" dir="2700000" algn="tl">
                  <a:srgbClr val="000000"/>
                </a:outerShdw>
              </a:effectLst>
              <a:latin typeface="Monotype Corsiva" pitchFamily="66" charset="0"/>
            </a:endParaRPr>
          </a:p>
        </p:txBody>
      </p:sp>
      <p:sp>
        <p:nvSpPr>
          <p:cNvPr id="141317" name="Text Box 5"/>
          <p:cNvSpPr txBox="1">
            <a:spLocks noChangeArrowheads="1"/>
          </p:cNvSpPr>
          <p:nvPr/>
        </p:nvSpPr>
        <p:spPr bwMode="auto">
          <a:xfrm>
            <a:off x="395288" y="1341438"/>
            <a:ext cx="77978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1200"/>
              <a:t>  </a:t>
            </a:r>
            <a:r>
              <a:rPr lang="uk-UA" sz="1200">
                <a:solidFill>
                  <a:schemeClr val="bg2"/>
                </a:solidFill>
              </a:rPr>
              <a:t>Внесемо залізну ложку з сіркою у полум'я пальника. Сірка спочатку розплавиться, далі почне горіти. Спостерігається слабке синювате полум'я. Якщо тепер запалену сірку внести в посудину з киснем,</a:t>
            </a:r>
            <a:r>
              <a:rPr lang="en-US" sz="1200">
                <a:solidFill>
                  <a:schemeClr val="bg2"/>
                </a:solidFill>
              </a:rPr>
              <a:t> </a:t>
            </a:r>
            <a:r>
              <a:rPr lang="uk-UA" sz="1200">
                <a:solidFill>
                  <a:schemeClr val="bg2"/>
                </a:solidFill>
              </a:rPr>
              <a:t>як на малюнку, то  горіння посилюється, синювате полум'я стає яскравим. При цьому утворюється  газ з різким запахом – оксид сульфуру (</a:t>
            </a:r>
            <a:r>
              <a:rPr lang="en-US" sz="1200">
                <a:solidFill>
                  <a:schemeClr val="bg2"/>
                </a:solidFill>
              </a:rPr>
              <a:t>IV</a:t>
            </a:r>
            <a:r>
              <a:rPr lang="uk-UA" sz="1200">
                <a:solidFill>
                  <a:schemeClr val="bg2"/>
                </a:solidFill>
              </a:rPr>
              <a:t>) </a:t>
            </a:r>
            <a:r>
              <a:rPr lang="en-US" sz="1200">
                <a:solidFill>
                  <a:schemeClr val="bg2"/>
                </a:solidFill>
              </a:rPr>
              <a:t>SO</a:t>
            </a:r>
            <a:r>
              <a:rPr lang="en-US" sz="1200" baseline="-25000">
                <a:solidFill>
                  <a:schemeClr val="bg2"/>
                </a:solidFill>
              </a:rPr>
              <a:t>2</a:t>
            </a:r>
            <a:r>
              <a:rPr lang="uk-UA" sz="1200">
                <a:solidFill>
                  <a:schemeClr val="bg2"/>
                </a:solidFill>
              </a:rPr>
              <a:t> і виділяється велика кількість теплоти:</a:t>
            </a:r>
          </a:p>
          <a:p>
            <a:r>
              <a:rPr lang="uk-UA" sz="1200">
                <a:solidFill>
                  <a:schemeClr val="bg2"/>
                </a:solidFill>
              </a:rPr>
              <a:t> </a:t>
            </a:r>
            <a:endParaRPr lang="ru-RU" sz="1200">
              <a:solidFill>
                <a:schemeClr val="bg2"/>
              </a:solidFill>
            </a:endParaRPr>
          </a:p>
        </p:txBody>
      </p:sp>
      <p:sp>
        <p:nvSpPr>
          <p:cNvPr id="141318" name="Text Box 6"/>
          <p:cNvSpPr txBox="1">
            <a:spLocks noChangeArrowheads="1"/>
          </p:cNvSpPr>
          <p:nvPr/>
        </p:nvSpPr>
        <p:spPr bwMode="auto">
          <a:xfrm>
            <a:off x="3276600" y="2492375"/>
            <a:ext cx="21685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b="1">
                <a:solidFill>
                  <a:srgbClr val="EF0314"/>
                </a:solidFill>
                <a:effectLst>
                  <a:outerShdw blurRad="38100" dist="38100" dir="2700000" algn="tl">
                    <a:srgbClr val="000000"/>
                  </a:outerShdw>
                </a:effectLst>
                <a:latin typeface="Georgia" pitchFamily="18" charset="0"/>
              </a:rPr>
              <a:t>S   +   O2   =   SO2</a:t>
            </a:r>
            <a:endParaRPr lang="ru-RU" sz="1800" b="1">
              <a:solidFill>
                <a:srgbClr val="EF0314"/>
              </a:solidFill>
              <a:effectLst>
                <a:outerShdw blurRad="38100" dist="38100" dir="2700000" algn="tl">
                  <a:srgbClr val="000000"/>
                </a:outerShdw>
              </a:effectLst>
              <a:latin typeface="Georgia" pitchFamily="18" charset="0"/>
            </a:endParaRPr>
          </a:p>
        </p:txBody>
      </p:sp>
      <p:graphicFrame>
        <p:nvGraphicFramePr>
          <p:cNvPr id="141323" name="Object 11"/>
          <p:cNvGraphicFramePr>
            <a:graphicFrameLocks noChangeAspect="1"/>
          </p:cNvGraphicFramePr>
          <p:nvPr/>
        </p:nvGraphicFramePr>
        <p:xfrm>
          <a:off x="2916238" y="4149725"/>
          <a:ext cx="215900" cy="579438"/>
        </p:xfrm>
        <a:graphic>
          <a:graphicData uri="http://schemas.openxmlformats.org/presentationml/2006/ole">
            <p:oleObj spid="_x0000_s141330" name="CorelDRAW" r:id="rId4" imgW="297640" imgH="579938" progId="CorelDraw.Graphic.10">
              <p:embed/>
            </p:oleObj>
          </a:graphicData>
        </a:graphic>
      </p:graphicFrame>
      <p:graphicFrame>
        <p:nvGraphicFramePr>
          <p:cNvPr id="141324" name="Object 12"/>
          <p:cNvGraphicFramePr>
            <a:graphicFrameLocks noChangeAspect="1"/>
          </p:cNvGraphicFramePr>
          <p:nvPr/>
        </p:nvGraphicFramePr>
        <p:xfrm>
          <a:off x="2987675" y="4221163"/>
          <a:ext cx="276225" cy="503237"/>
        </p:xfrm>
        <a:graphic>
          <a:graphicData uri="http://schemas.openxmlformats.org/presentationml/2006/ole">
            <p:oleObj spid="_x0000_s141331" name="CorelDRAW" r:id="rId5" imgW="168480" imgH="525600" progId="CorelDraw.Graphic.10">
              <p:embed/>
            </p:oleObj>
          </a:graphicData>
        </a:graphic>
      </p:graphicFrame>
      <p:grpSp>
        <p:nvGrpSpPr>
          <p:cNvPr id="141326" name="Group 14"/>
          <p:cNvGrpSpPr>
            <a:grpSpLocks/>
          </p:cNvGrpSpPr>
          <p:nvPr/>
        </p:nvGrpSpPr>
        <p:grpSpPr bwMode="auto">
          <a:xfrm>
            <a:off x="2987675" y="4437063"/>
            <a:ext cx="196850" cy="287337"/>
            <a:chOff x="2529" y="2795"/>
            <a:chExt cx="124" cy="181"/>
          </a:xfrm>
        </p:grpSpPr>
        <p:graphicFrame>
          <p:nvGraphicFramePr>
            <p:cNvPr id="141321" name="Object 9"/>
            <p:cNvGraphicFramePr>
              <a:graphicFrameLocks noChangeAspect="1"/>
            </p:cNvGraphicFramePr>
            <p:nvPr/>
          </p:nvGraphicFramePr>
          <p:xfrm>
            <a:off x="2548" y="2795"/>
            <a:ext cx="105" cy="181"/>
          </p:xfrm>
          <a:graphic>
            <a:graphicData uri="http://schemas.openxmlformats.org/presentationml/2006/ole">
              <p:oleObj spid="_x0000_s141332" name="CorelDRAW" r:id="rId6" imgW="184680" imgH="320760" progId="CorelDraw.Graphic.10">
                <p:embed/>
              </p:oleObj>
            </a:graphicData>
          </a:graphic>
        </p:graphicFrame>
        <p:graphicFrame>
          <p:nvGraphicFramePr>
            <p:cNvPr id="141320" name="Object 8"/>
            <p:cNvGraphicFramePr>
              <a:graphicFrameLocks noChangeAspect="1"/>
            </p:cNvGraphicFramePr>
            <p:nvPr/>
          </p:nvGraphicFramePr>
          <p:xfrm>
            <a:off x="2529" y="2840"/>
            <a:ext cx="79" cy="136"/>
          </p:xfrm>
          <a:graphic>
            <a:graphicData uri="http://schemas.openxmlformats.org/presentationml/2006/ole">
              <p:oleObj spid="_x0000_s141333" name="CorelDRAW" r:id="rId7" imgW="184680" imgH="320760" progId="CorelDraw.Graphic.10">
                <p:embed/>
              </p:oleObj>
            </a:graphicData>
          </a:graphic>
        </p:graphicFrame>
      </p:grpSp>
      <p:graphicFrame>
        <p:nvGraphicFramePr>
          <p:cNvPr id="141322" name="Object 10"/>
          <p:cNvGraphicFramePr>
            <a:graphicFrameLocks noChangeAspect="1"/>
          </p:cNvGraphicFramePr>
          <p:nvPr/>
        </p:nvGraphicFramePr>
        <p:xfrm>
          <a:off x="2916238" y="4292600"/>
          <a:ext cx="223837" cy="433388"/>
        </p:xfrm>
        <a:graphic>
          <a:graphicData uri="http://schemas.openxmlformats.org/presentationml/2006/ole">
            <p:oleObj spid="_x0000_s141334" name="CorelDRAW" r:id="rId8" imgW="320040" imgH="621792" progId="CorelDraw.Graphic.10">
              <p:embed/>
            </p:oleObj>
          </a:graphicData>
        </a:graphic>
      </p:graphicFrame>
      <p:graphicFrame>
        <p:nvGraphicFramePr>
          <p:cNvPr id="141327" name="Object 15"/>
          <p:cNvGraphicFramePr>
            <a:graphicFrameLocks noChangeAspect="1"/>
          </p:cNvGraphicFramePr>
          <p:nvPr/>
        </p:nvGraphicFramePr>
        <p:xfrm>
          <a:off x="2841625" y="4292600"/>
          <a:ext cx="217488" cy="433388"/>
        </p:xfrm>
        <a:graphic>
          <a:graphicData uri="http://schemas.openxmlformats.org/presentationml/2006/ole">
            <p:oleObj spid="_x0000_s141335" name="CorelDRAW" r:id="rId9" imgW="187200" imgH="578160" progId="CorelDraw.Graphic.10">
              <p:embed/>
            </p:oleObj>
          </a:graphicData>
        </a:graphic>
      </p:graphicFrame>
      <p:graphicFrame>
        <p:nvGraphicFramePr>
          <p:cNvPr id="141328" name="Object 16"/>
          <p:cNvGraphicFramePr>
            <a:graphicFrameLocks noChangeAspect="1"/>
          </p:cNvGraphicFramePr>
          <p:nvPr/>
        </p:nvGraphicFramePr>
        <p:xfrm>
          <a:off x="3059113" y="4221163"/>
          <a:ext cx="276225" cy="503237"/>
        </p:xfrm>
        <a:graphic>
          <a:graphicData uri="http://schemas.openxmlformats.org/presentationml/2006/ole">
            <p:oleObj spid="_x0000_s141336" name="CorelDRAW" r:id="rId10" imgW="168480" imgH="525600" progId="CorelDraw.Graphic.1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p:cTn id="7" dur="500" decel="50000" fill="hold">
                                          <p:stCondLst>
                                            <p:cond delay="0"/>
                                          </p:stCondLst>
                                        </p:cTn>
                                        <p:tgtEl>
                                          <p:spTgt spid="1413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13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1316"/>
                                        </p:tgtEl>
                                        <p:attrNameLst>
                                          <p:attrName>ppt_w</p:attrName>
                                        </p:attrNameLst>
                                      </p:cBhvr>
                                      <p:tavLst>
                                        <p:tav tm="0">
                                          <p:val>
                                            <p:strVal val="#ppt_w*.05"/>
                                          </p:val>
                                        </p:tav>
                                        <p:tav tm="100000">
                                          <p:val>
                                            <p:strVal val="#ppt_w"/>
                                          </p:val>
                                        </p:tav>
                                      </p:tavLst>
                                    </p:anim>
                                    <p:anim calcmode="lin" valueType="num">
                                      <p:cBhvr>
                                        <p:cTn id="10" dur="1000" fill="hold"/>
                                        <p:tgtEl>
                                          <p:spTgt spid="1413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13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13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13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1316"/>
                                        </p:tgtEl>
                                      </p:cBhvr>
                                    </p:animEffect>
                                  </p:childTnLst>
                                </p:cTn>
                              </p:par>
                            </p:childTnLst>
                          </p:cTn>
                        </p:par>
                        <p:par>
                          <p:cTn id="15" fill="hold" nodeType="afterGroup">
                            <p:stCondLst>
                              <p:cond delay="1000"/>
                            </p:stCondLst>
                            <p:childTnLst>
                              <p:par>
                                <p:cTn id="16" presetID="34" presetClass="entr" presetSubtype="0" fill="hold" grpId="0" nodeType="afterEffect">
                                  <p:stCondLst>
                                    <p:cond delay="0"/>
                                  </p:stCondLst>
                                  <p:childTnLst>
                                    <p:set>
                                      <p:cBhvr>
                                        <p:cTn id="17" dur="1" fill="hold">
                                          <p:stCondLst>
                                            <p:cond delay="0"/>
                                          </p:stCondLst>
                                        </p:cTn>
                                        <p:tgtEl>
                                          <p:spTgt spid="141317"/>
                                        </p:tgtEl>
                                        <p:attrNameLst>
                                          <p:attrName>style.visibility</p:attrName>
                                        </p:attrNameLst>
                                      </p:cBhvr>
                                      <p:to>
                                        <p:strVal val="visible"/>
                                      </p:to>
                                    </p:set>
                                    <p:anim from="(-#ppt_w/2)" to="(#ppt_x)" calcmode="lin" valueType="num">
                                      <p:cBhvr>
                                        <p:cTn id="18" dur="600" fill="hold">
                                          <p:stCondLst>
                                            <p:cond delay="0"/>
                                          </p:stCondLst>
                                        </p:cTn>
                                        <p:tgtEl>
                                          <p:spTgt spid="141317"/>
                                        </p:tgtEl>
                                        <p:attrNameLst>
                                          <p:attrName>ppt_x</p:attrName>
                                        </p:attrNameLst>
                                      </p:cBhvr>
                                    </p:anim>
                                    <p:anim from="0" to="-1.0" calcmode="lin" valueType="num">
                                      <p:cBhvr>
                                        <p:cTn id="19" dur="200" decel="50000" autoRev="1" fill="hold">
                                          <p:stCondLst>
                                            <p:cond delay="600"/>
                                          </p:stCondLst>
                                        </p:cTn>
                                        <p:tgtEl>
                                          <p:spTgt spid="141317"/>
                                        </p:tgtEl>
                                        <p:attrNameLst>
                                          <p:attrName>xshear</p:attrName>
                                        </p:attrNameLst>
                                      </p:cBhvr>
                                    </p:anim>
                                    <p:animScale>
                                      <p:cBhvr>
                                        <p:cTn id="20" dur="200" decel="100000" autoRev="1" fill="hold">
                                          <p:stCondLst>
                                            <p:cond delay="600"/>
                                          </p:stCondLst>
                                        </p:cTn>
                                        <p:tgtEl>
                                          <p:spTgt spid="141317"/>
                                        </p:tgtEl>
                                      </p:cBhvr>
                                      <p:from x="100000" y="100000"/>
                                      <p:to x="80000" y="100000"/>
                                    </p:animScale>
                                    <p:anim by="(#ppt_h/3+#ppt_w*0.1)" calcmode="lin" valueType="num">
                                      <p:cBhvr additive="sum">
                                        <p:cTn id="21" dur="200" decel="100000" autoRev="1" fill="hold">
                                          <p:stCondLst>
                                            <p:cond delay="600"/>
                                          </p:stCondLst>
                                        </p:cTn>
                                        <p:tgtEl>
                                          <p:spTgt spid="141317"/>
                                        </p:tgtEl>
                                        <p:attrNameLst>
                                          <p:attrName>ppt_x</p:attrName>
                                        </p:attrNameLst>
                                      </p:cBhvr>
                                    </p:anim>
                                  </p:childTnLst>
                                </p:cTn>
                              </p:par>
                              <p:par>
                                <p:cTn id="22" presetID="6" presetClass="emph" presetSubtype="0" repeatCount="indefinite" fill="hold" nodeType="withEffect">
                                  <p:stCondLst>
                                    <p:cond delay="0"/>
                                  </p:stCondLst>
                                  <p:childTnLst>
                                    <p:animScale>
                                      <p:cBhvr>
                                        <p:cTn id="23" dur="2000" fill="hold"/>
                                        <p:tgtEl>
                                          <p:spTgt spid="141326"/>
                                        </p:tgtEl>
                                      </p:cBhvr>
                                      <p:by x="150000" y="150000"/>
                                    </p:animScale>
                                  </p:childTnLst>
                                  <p:subTnLst>
                                    <p:animClr clrSpc="rgb" dir="cw">
                                      <p:cBhvr override="childStyle">
                                        <p:cTn dur="1" fill="hold" display="0" masterRel="nextClick" afterEffect="1"/>
                                        <p:tgtEl>
                                          <p:spTgt spid="141326"/>
                                        </p:tgtEl>
                                        <p:attrNameLst>
                                          <p:attrName>ppt_c</p:attrName>
                                        </p:attrNameLst>
                                      </p:cBhvr>
                                      <p:to>
                                        <a:srgbClr val="BE060A"/>
                                      </p:to>
                                    </p:animClr>
                                  </p:subTnLst>
                                </p:cTn>
                              </p:par>
                              <p:par>
                                <p:cTn id="24" presetID="10" presetClass="exit" presetSubtype="0" fill="hold" nodeType="withEffect">
                                  <p:stCondLst>
                                    <p:cond delay="0"/>
                                  </p:stCondLst>
                                  <p:childTnLst>
                                    <p:animEffect transition="out" filter="fade">
                                      <p:cBhvr>
                                        <p:cTn id="25" dur="1000"/>
                                        <p:tgtEl>
                                          <p:spTgt spid="141326"/>
                                        </p:tgtEl>
                                      </p:cBhvr>
                                    </p:animEffect>
                                    <p:set>
                                      <p:cBhvr>
                                        <p:cTn id="26" dur="1" fill="hold">
                                          <p:stCondLst>
                                            <p:cond delay="999"/>
                                          </p:stCondLst>
                                        </p:cTn>
                                        <p:tgtEl>
                                          <p:spTgt spid="141326"/>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141326"/>
                                        </p:tgtEl>
                                      </p:cBhvr>
                                    </p:animEffect>
                                    <p:set>
                                      <p:cBhvr>
                                        <p:cTn id="29" dur="1" fill="hold">
                                          <p:stCondLst>
                                            <p:cond delay="499"/>
                                          </p:stCondLst>
                                        </p:cTn>
                                        <p:tgtEl>
                                          <p:spTgt spid="141326"/>
                                        </p:tgtEl>
                                        <p:attrNameLst>
                                          <p:attrName>style.visibility</p:attrName>
                                        </p:attrNameLst>
                                      </p:cBhvr>
                                      <p:to>
                                        <p:strVal val="hidden"/>
                                      </p:to>
                                    </p:set>
                                  </p:childTnLst>
                                </p:cTn>
                              </p:par>
                              <p:par>
                                <p:cTn id="30" presetID="9" presetClass="entr" presetSubtype="0" repeatCount="indefinite" fill="hold" nodeType="withEffect">
                                  <p:stCondLst>
                                    <p:cond delay="0"/>
                                  </p:stCondLst>
                                  <p:childTnLst>
                                    <p:set>
                                      <p:cBhvr>
                                        <p:cTn id="31" dur="1" fill="hold">
                                          <p:stCondLst>
                                            <p:cond delay="0"/>
                                          </p:stCondLst>
                                        </p:cTn>
                                        <p:tgtEl>
                                          <p:spTgt spid="141327"/>
                                        </p:tgtEl>
                                        <p:attrNameLst>
                                          <p:attrName>style.visibility</p:attrName>
                                        </p:attrNameLst>
                                      </p:cBhvr>
                                      <p:to>
                                        <p:strVal val="visible"/>
                                      </p:to>
                                    </p:set>
                                    <p:animEffect transition="in" filter="dissolve">
                                      <p:cBhvr>
                                        <p:cTn id="32" dur="500"/>
                                        <p:tgtEl>
                                          <p:spTgt spid="141327"/>
                                        </p:tgtEl>
                                      </p:cBhvr>
                                    </p:animEffect>
                                  </p:childTnLst>
                                </p:cTn>
                              </p:par>
                              <p:par>
                                <p:cTn id="33" presetID="10" presetClass="entr" presetSubtype="0" repeatCount="indefinite" fill="hold" nodeType="withEffect">
                                  <p:stCondLst>
                                    <p:cond delay="0"/>
                                  </p:stCondLst>
                                  <p:childTnLst>
                                    <p:set>
                                      <p:cBhvr>
                                        <p:cTn id="34" dur="1" fill="hold">
                                          <p:stCondLst>
                                            <p:cond delay="0"/>
                                          </p:stCondLst>
                                        </p:cTn>
                                        <p:tgtEl>
                                          <p:spTgt spid="141327"/>
                                        </p:tgtEl>
                                        <p:attrNameLst>
                                          <p:attrName>style.visibility</p:attrName>
                                        </p:attrNameLst>
                                      </p:cBhvr>
                                      <p:to>
                                        <p:strVal val="visible"/>
                                      </p:to>
                                    </p:set>
                                    <p:animEffect transition="in" filter="fade">
                                      <p:cBhvr>
                                        <p:cTn id="35" dur="5000"/>
                                        <p:tgtEl>
                                          <p:spTgt spid="141327"/>
                                        </p:tgtEl>
                                      </p:cBhvr>
                                    </p:animEffect>
                                  </p:childTnLst>
                                </p:cTn>
                              </p:par>
                              <p:par>
                                <p:cTn id="36" presetID="9" presetClass="emph" presetSubtype="0" nodeType="withEffect">
                                  <p:stCondLst>
                                    <p:cond delay="0"/>
                                  </p:stCondLst>
                                  <p:childTnLst>
                                    <p:set>
                                      <p:cBhvr rctx="PPT">
                                        <p:cTn id="37" dur="indefinite"/>
                                        <p:tgtEl>
                                          <p:spTgt spid="141327"/>
                                        </p:tgtEl>
                                        <p:attrNameLst>
                                          <p:attrName>style.opacity</p:attrName>
                                        </p:attrNameLst>
                                      </p:cBhvr>
                                      <p:to>
                                        <p:strVal val="0.5"/>
                                      </p:to>
                                    </p:set>
                                    <p:animEffect filter="image" prLst="opacity: 0.5">
                                      <p:cBhvr rctx="IE">
                                        <p:cTn id="38" dur="indefinite"/>
                                        <p:tgtEl>
                                          <p:spTgt spid="141327"/>
                                        </p:tgtEl>
                                      </p:cBhvr>
                                    </p:animEffect>
                                  </p:childTnLst>
                                </p:cTn>
                              </p:par>
                              <p:par>
                                <p:cTn id="39" presetID="9" presetClass="entr" presetSubtype="0" repeatCount="indefinite" fill="hold" nodeType="withEffect">
                                  <p:stCondLst>
                                    <p:cond delay="0"/>
                                  </p:stCondLst>
                                  <p:childTnLst>
                                    <p:set>
                                      <p:cBhvr>
                                        <p:cTn id="40" dur="1" fill="hold">
                                          <p:stCondLst>
                                            <p:cond delay="0"/>
                                          </p:stCondLst>
                                        </p:cTn>
                                        <p:tgtEl>
                                          <p:spTgt spid="141322"/>
                                        </p:tgtEl>
                                        <p:attrNameLst>
                                          <p:attrName>style.visibility</p:attrName>
                                        </p:attrNameLst>
                                      </p:cBhvr>
                                      <p:to>
                                        <p:strVal val="visible"/>
                                      </p:to>
                                    </p:set>
                                    <p:animEffect transition="in" filter="dissolve">
                                      <p:cBhvr>
                                        <p:cTn id="41" dur="1000"/>
                                        <p:tgtEl>
                                          <p:spTgt spid="141322"/>
                                        </p:tgtEl>
                                      </p:cBhvr>
                                    </p:animEffect>
                                  </p:childTnLst>
                                </p:cTn>
                              </p:par>
                              <p:par>
                                <p:cTn id="42" presetID="10" presetClass="entr" presetSubtype="0" repeatCount="indefinite" fill="hold" nodeType="withEffect">
                                  <p:stCondLst>
                                    <p:cond delay="0"/>
                                  </p:stCondLst>
                                  <p:childTnLst>
                                    <p:set>
                                      <p:cBhvr>
                                        <p:cTn id="43" dur="1" fill="hold">
                                          <p:stCondLst>
                                            <p:cond delay="0"/>
                                          </p:stCondLst>
                                        </p:cTn>
                                        <p:tgtEl>
                                          <p:spTgt spid="141324"/>
                                        </p:tgtEl>
                                        <p:attrNameLst>
                                          <p:attrName>style.visibility</p:attrName>
                                        </p:attrNameLst>
                                      </p:cBhvr>
                                      <p:to>
                                        <p:strVal val="visible"/>
                                      </p:to>
                                    </p:set>
                                    <p:animEffect transition="in" filter="fade">
                                      <p:cBhvr>
                                        <p:cTn id="44" dur="2000"/>
                                        <p:tgtEl>
                                          <p:spTgt spid="141324"/>
                                        </p:tgtEl>
                                      </p:cBhvr>
                                    </p:animEffect>
                                  </p:childTnLst>
                                </p:cTn>
                              </p:par>
                              <p:par>
                                <p:cTn id="45" presetID="9" presetClass="entr" presetSubtype="0" repeatCount="indefinite" fill="hold" nodeType="withEffect">
                                  <p:stCondLst>
                                    <p:cond delay="0"/>
                                  </p:stCondLst>
                                  <p:childTnLst>
                                    <p:set>
                                      <p:cBhvr>
                                        <p:cTn id="46" dur="1" fill="hold">
                                          <p:stCondLst>
                                            <p:cond delay="0"/>
                                          </p:stCondLst>
                                        </p:cTn>
                                        <p:tgtEl>
                                          <p:spTgt spid="141324"/>
                                        </p:tgtEl>
                                        <p:attrNameLst>
                                          <p:attrName>style.visibility</p:attrName>
                                        </p:attrNameLst>
                                      </p:cBhvr>
                                      <p:to>
                                        <p:strVal val="visible"/>
                                      </p:to>
                                    </p:set>
                                    <p:animEffect transition="in" filter="dissolve">
                                      <p:cBhvr>
                                        <p:cTn id="47" dur="2000"/>
                                        <p:tgtEl>
                                          <p:spTgt spid="141324"/>
                                        </p:tgtEl>
                                      </p:cBhvr>
                                    </p:animEffect>
                                  </p:childTnLst>
                                </p:cTn>
                              </p:par>
                              <p:par>
                                <p:cTn id="48" presetID="9" presetClass="exit" presetSubtype="0" repeatCount="indefinite" fill="hold" nodeType="withEffect">
                                  <p:stCondLst>
                                    <p:cond delay="0"/>
                                  </p:stCondLst>
                                  <p:childTnLst>
                                    <p:animEffect transition="out" filter="dissolve">
                                      <p:cBhvr>
                                        <p:cTn id="49" dur="2000"/>
                                        <p:tgtEl>
                                          <p:spTgt spid="141324"/>
                                        </p:tgtEl>
                                      </p:cBhvr>
                                    </p:animEffect>
                                    <p:set>
                                      <p:cBhvr>
                                        <p:cTn id="50" dur="1" fill="hold">
                                          <p:stCondLst>
                                            <p:cond delay="1999"/>
                                          </p:stCondLst>
                                        </p:cTn>
                                        <p:tgtEl>
                                          <p:spTgt spid="141324"/>
                                        </p:tgtEl>
                                        <p:attrNameLst>
                                          <p:attrName>style.visibility</p:attrName>
                                        </p:attrNameLst>
                                      </p:cBhvr>
                                      <p:to>
                                        <p:strVal val="hidden"/>
                                      </p:to>
                                    </p:set>
                                  </p:childTnLst>
                                </p:cTn>
                              </p:par>
                              <p:par>
                                <p:cTn id="51" presetID="9" presetClass="emph" presetSubtype="0" nodeType="withEffect">
                                  <p:stCondLst>
                                    <p:cond delay="0"/>
                                  </p:stCondLst>
                                  <p:childTnLst>
                                    <p:set>
                                      <p:cBhvr rctx="PPT">
                                        <p:cTn id="52" dur="2000"/>
                                        <p:tgtEl>
                                          <p:spTgt spid="141324"/>
                                        </p:tgtEl>
                                        <p:attrNameLst>
                                          <p:attrName>style.opacity</p:attrName>
                                        </p:attrNameLst>
                                      </p:cBhvr>
                                      <p:to>
                                        <p:strVal val="0.5"/>
                                      </p:to>
                                    </p:set>
                                    <p:animEffect filter="image" prLst="opacity: 0.5">
                                      <p:cBhvr rctx="IE">
                                        <p:cTn id="53" dur="2000"/>
                                        <p:tgtEl>
                                          <p:spTgt spid="141324"/>
                                        </p:tgtEl>
                                      </p:cBhvr>
                                    </p:animEffect>
                                  </p:childTnLst>
                                </p:cTn>
                              </p:par>
                              <p:par>
                                <p:cTn id="54" presetID="10" presetClass="entr" presetSubtype="0" repeatCount="indefinite" fill="hold" nodeType="withEffect">
                                  <p:stCondLst>
                                    <p:cond delay="0"/>
                                  </p:stCondLst>
                                  <p:childTnLst>
                                    <p:set>
                                      <p:cBhvr>
                                        <p:cTn id="55" dur="1" fill="hold">
                                          <p:stCondLst>
                                            <p:cond delay="0"/>
                                          </p:stCondLst>
                                        </p:cTn>
                                        <p:tgtEl>
                                          <p:spTgt spid="141322"/>
                                        </p:tgtEl>
                                        <p:attrNameLst>
                                          <p:attrName>style.visibility</p:attrName>
                                        </p:attrNameLst>
                                      </p:cBhvr>
                                      <p:to>
                                        <p:strVal val="visible"/>
                                      </p:to>
                                    </p:set>
                                    <p:animEffect transition="in" filter="fade">
                                      <p:cBhvr>
                                        <p:cTn id="56" dur="3000"/>
                                        <p:tgtEl>
                                          <p:spTgt spid="141322"/>
                                        </p:tgtEl>
                                      </p:cBhvr>
                                    </p:animEffect>
                                  </p:childTnLst>
                                </p:cTn>
                              </p:par>
                              <p:par>
                                <p:cTn id="57" presetID="9" presetClass="emph" presetSubtype="0" nodeType="withEffect">
                                  <p:stCondLst>
                                    <p:cond delay="0"/>
                                  </p:stCondLst>
                                  <p:childTnLst>
                                    <p:set>
                                      <p:cBhvr rctx="PPT">
                                        <p:cTn id="58" dur="indefinite"/>
                                        <p:tgtEl>
                                          <p:spTgt spid="141322"/>
                                        </p:tgtEl>
                                        <p:attrNameLst>
                                          <p:attrName>style.opacity</p:attrName>
                                        </p:attrNameLst>
                                      </p:cBhvr>
                                      <p:to>
                                        <p:strVal val="0.25"/>
                                      </p:to>
                                    </p:set>
                                    <p:animEffect filter="image" prLst="opacity: 0.25">
                                      <p:cBhvr rctx="IE">
                                        <p:cTn id="59" dur="indefinite"/>
                                        <p:tgtEl>
                                          <p:spTgt spid="141322"/>
                                        </p:tgtEl>
                                      </p:cBhvr>
                                    </p:animEffect>
                                  </p:childTnLst>
                                </p:cTn>
                              </p:par>
                              <p:par>
                                <p:cTn id="60" presetID="10" presetClass="exit" presetSubtype="0" repeatCount="indefinite" fill="hold" nodeType="withEffect">
                                  <p:stCondLst>
                                    <p:cond delay="0"/>
                                  </p:stCondLst>
                                  <p:childTnLst>
                                    <p:animEffect transition="out" filter="fade">
                                      <p:cBhvr>
                                        <p:cTn id="61" dur="3000"/>
                                        <p:tgtEl>
                                          <p:spTgt spid="141322"/>
                                        </p:tgtEl>
                                      </p:cBhvr>
                                    </p:animEffect>
                                    <p:set>
                                      <p:cBhvr>
                                        <p:cTn id="62" dur="1" fill="hold">
                                          <p:stCondLst>
                                            <p:cond delay="2999"/>
                                          </p:stCondLst>
                                        </p:cTn>
                                        <p:tgtEl>
                                          <p:spTgt spid="141322"/>
                                        </p:tgtEl>
                                        <p:attrNameLst>
                                          <p:attrName>style.visibility</p:attrName>
                                        </p:attrNameLst>
                                      </p:cBhvr>
                                      <p:to>
                                        <p:strVal val="hidden"/>
                                      </p:to>
                                    </p:set>
                                  </p:childTnLst>
                                  <p:subTnLst>
                                    <p:animClr clrSpc="rgb" dir="cw">
                                      <p:cBhvr override="childStyle">
                                        <p:cTn dur="1" fill="hold" display="0" masterRel="nextClick" afterEffect="1"/>
                                        <p:tgtEl>
                                          <p:spTgt spid="141322"/>
                                        </p:tgtEl>
                                        <p:attrNameLst>
                                          <p:attrName>ppt_c</p:attrName>
                                        </p:attrNameLst>
                                      </p:cBhvr>
                                      <p:to>
                                        <a:srgbClr val="C20210"/>
                                      </p:to>
                                    </p:animClr>
                                  </p:subTnLst>
                                </p:cTn>
                              </p:par>
                              <p:par>
                                <p:cTn id="63" presetID="10" presetClass="entr" presetSubtype="0" repeatCount="indefinite" fill="hold" nodeType="withEffect">
                                  <p:stCondLst>
                                    <p:cond delay="0"/>
                                  </p:stCondLst>
                                  <p:childTnLst>
                                    <p:set>
                                      <p:cBhvr>
                                        <p:cTn id="64" dur="1" fill="hold">
                                          <p:stCondLst>
                                            <p:cond delay="0"/>
                                          </p:stCondLst>
                                        </p:cTn>
                                        <p:tgtEl>
                                          <p:spTgt spid="141323"/>
                                        </p:tgtEl>
                                        <p:attrNameLst>
                                          <p:attrName>style.visibility</p:attrName>
                                        </p:attrNameLst>
                                      </p:cBhvr>
                                      <p:to>
                                        <p:strVal val="visible"/>
                                      </p:to>
                                    </p:set>
                                    <p:animEffect transition="in" filter="fade">
                                      <p:cBhvr>
                                        <p:cTn id="65" dur="5000"/>
                                        <p:tgtEl>
                                          <p:spTgt spid="141323"/>
                                        </p:tgtEl>
                                      </p:cBhvr>
                                    </p:animEffect>
                                  </p:childTnLst>
                                </p:cTn>
                              </p:par>
                              <p:par>
                                <p:cTn id="66" presetID="10" presetClass="entr" presetSubtype="0" repeatCount="indefinite" fill="hold" nodeType="withEffect">
                                  <p:stCondLst>
                                    <p:cond delay="0"/>
                                  </p:stCondLst>
                                  <p:childTnLst>
                                    <p:set>
                                      <p:cBhvr>
                                        <p:cTn id="67" dur="1" fill="hold">
                                          <p:stCondLst>
                                            <p:cond delay="0"/>
                                          </p:stCondLst>
                                        </p:cTn>
                                        <p:tgtEl>
                                          <p:spTgt spid="141328"/>
                                        </p:tgtEl>
                                        <p:attrNameLst>
                                          <p:attrName>style.visibility</p:attrName>
                                        </p:attrNameLst>
                                      </p:cBhvr>
                                      <p:to>
                                        <p:strVal val="visible"/>
                                      </p:to>
                                    </p:set>
                                    <p:animEffect transition="in" filter="fade">
                                      <p:cBhvr>
                                        <p:cTn id="68" dur="2000"/>
                                        <p:tgtEl>
                                          <p:spTgt spid="141328"/>
                                        </p:tgtEl>
                                      </p:cBhvr>
                                    </p:animEffect>
                                  </p:childTnLst>
                                </p:cTn>
                              </p:par>
                              <p:par>
                                <p:cTn id="69" presetID="9" presetClass="entr" presetSubtype="0" repeatCount="indefinite" fill="hold" nodeType="withEffect">
                                  <p:stCondLst>
                                    <p:cond delay="0"/>
                                  </p:stCondLst>
                                  <p:childTnLst>
                                    <p:set>
                                      <p:cBhvr>
                                        <p:cTn id="70" dur="1" fill="hold">
                                          <p:stCondLst>
                                            <p:cond delay="0"/>
                                          </p:stCondLst>
                                        </p:cTn>
                                        <p:tgtEl>
                                          <p:spTgt spid="141328"/>
                                        </p:tgtEl>
                                        <p:attrNameLst>
                                          <p:attrName>style.visibility</p:attrName>
                                        </p:attrNameLst>
                                      </p:cBhvr>
                                      <p:to>
                                        <p:strVal val="visible"/>
                                      </p:to>
                                    </p:set>
                                    <p:animEffect transition="in" filter="dissolve">
                                      <p:cBhvr>
                                        <p:cTn id="71" dur="2000"/>
                                        <p:tgtEl>
                                          <p:spTgt spid="141328"/>
                                        </p:tgtEl>
                                      </p:cBhvr>
                                    </p:animEffect>
                                  </p:childTnLst>
                                </p:cTn>
                              </p:par>
                              <p:par>
                                <p:cTn id="72" presetID="9" presetClass="exit" presetSubtype="0" repeatCount="indefinite" fill="hold" nodeType="withEffect">
                                  <p:stCondLst>
                                    <p:cond delay="0"/>
                                  </p:stCondLst>
                                  <p:childTnLst>
                                    <p:animEffect transition="out" filter="dissolve">
                                      <p:cBhvr>
                                        <p:cTn id="73" dur="2000"/>
                                        <p:tgtEl>
                                          <p:spTgt spid="141328"/>
                                        </p:tgtEl>
                                      </p:cBhvr>
                                    </p:animEffect>
                                    <p:set>
                                      <p:cBhvr>
                                        <p:cTn id="74" dur="1" fill="hold">
                                          <p:stCondLst>
                                            <p:cond delay="1999"/>
                                          </p:stCondLst>
                                        </p:cTn>
                                        <p:tgtEl>
                                          <p:spTgt spid="141328"/>
                                        </p:tgtEl>
                                        <p:attrNameLst>
                                          <p:attrName>style.visibility</p:attrName>
                                        </p:attrNameLst>
                                      </p:cBhvr>
                                      <p:to>
                                        <p:strVal val="hidden"/>
                                      </p:to>
                                    </p:set>
                                  </p:childTnLst>
                                </p:cTn>
                              </p:par>
                              <p:par>
                                <p:cTn id="75" presetID="9" presetClass="emph" presetSubtype="0" nodeType="withEffect">
                                  <p:stCondLst>
                                    <p:cond delay="0"/>
                                  </p:stCondLst>
                                  <p:childTnLst>
                                    <p:set>
                                      <p:cBhvr rctx="PPT">
                                        <p:cTn id="76" dur="2000"/>
                                        <p:tgtEl>
                                          <p:spTgt spid="141328"/>
                                        </p:tgtEl>
                                        <p:attrNameLst>
                                          <p:attrName>style.opacity</p:attrName>
                                        </p:attrNameLst>
                                      </p:cBhvr>
                                      <p:to>
                                        <p:strVal val="0.5"/>
                                      </p:to>
                                    </p:set>
                                    <p:animEffect filter="image" prLst="opacity: 0.5">
                                      <p:cBhvr rctx="IE">
                                        <p:cTn id="77" dur="2000"/>
                                        <p:tgtEl>
                                          <p:spTgt spid="141328"/>
                                        </p:tgtEl>
                                      </p:cBhvr>
                                    </p:animEffect>
                                  </p:childTnLst>
                                </p:cTn>
                              </p:par>
                              <p:par>
                                <p:cTn id="78" presetID="9" presetClass="entr" presetSubtype="0" repeatCount="indefinite" fill="hold" nodeType="withEffect">
                                  <p:stCondLst>
                                    <p:cond delay="0"/>
                                  </p:stCondLst>
                                  <p:childTnLst>
                                    <p:set>
                                      <p:cBhvr>
                                        <p:cTn id="79" dur="1" fill="hold">
                                          <p:stCondLst>
                                            <p:cond delay="0"/>
                                          </p:stCondLst>
                                        </p:cTn>
                                        <p:tgtEl>
                                          <p:spTgt spid="141328"/>
                                        </p:tgtEl>
                                        <p:attrNameLst>
                                          <p:attrName>style.visibility</p:attrName>
                                        </p:attrNameLst>
                                      </p:cBhvr>
                                      <p:to>
                                        <p:strVal val="visible"/>
                                      </p:to>
                                    </p:set>
                                    <p:animEffect transition="in" filter="dissolve">
                                      <p:cBhvr>
                                        <p:cTn id="80" dur="2000"/>
                                        <p:tgtEl>
                                          <p:spTgt spid="141328"/>
                                        </p:tgtEl>
                                      </p:cBhvr>
                                    </p:animEffect>
                                  </p:childTnLst>
                                </p:cTn>
                              </p:par>
                            </p:childTnLst>
                          </p:cTn>
                        </p:par>
                        <p:par>
                          <p:cTn id="81" fill="hold" nodeType="afterGroup">
                            <p:stCondLst>
                              <p:cond delay="6000"/>
                            </p:stCondLst>
                            <p:childTnLst>
                              <p:par>
                                <p:cTn id="82" presetID="3" presetClass="entr" presetSubtype="10" fill="hold" nodeType="afterEffect">
                                  <p:stCondLst>
                                    <p:cond delay="0"/>
                                  </p:stCondLst>
                                  <p:childTnLst>
                                    <p:set>
                                      <p:cBhvr>
                                        <p:cTn id="83" dur="1" fill="hold">
                                          <p:stCondLst>
                                            <p:cond delay="0"/>
                                          </p:stCondLst>
                                        </p:cTn>
                                        <p:tgtEl>
                                          <p:spTgt spid="141318"/>
                                        </p:tgtEl>
                                        <p:attrNameLst>
                                          <p:attrName>style.visibility</p:attrName>
                                        </p:attrNameLst>
                                      </p:cBhvr>
                                      <p:to>
                                        <p:strVal val="visible"/>
                                      </p:to>
                                    </p:set>
                                    <p:animEffect transition="in" filter="blinds(horizontal)">
                                      <p:cBhvr>
                                        <p:cTn id="84" dur="5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C9B0"/>
            </a:gs>
            <a:gs pos="100000">
              <a:srgbClr val="FCFEA4"/>
            </a:gs>
          </a:gsLst>
          <a:lin ang="2700000" scaled="1"/>
        </a:gradFill>
        <a:effectLst/>
      </p:bgPr>
    </p:bg>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1979613" y="476250"/>
            <a:ext cx="395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a:solidFill>
                  <a:srgbClr val="EF0314"/>
                </a:solidFill>
                <a:effectLst>
                  <a:outerShdw blurRad="38100" dist="38100" dir="2700000" algn="tl">
                    <a:srgbClr val="000000"/>
                  </a:outerShdw>
                </a:effectLst>
                <a:latin typeface="Monotype Corsiva" pitchFamily="66" charset="0"/>
              </a:rPr>
              <a:t>           4.  Горіння  заліза  в  кисні</a:t>
            </a:r>
            <a:endParaRPr lang="ru-RU">
              <a:solidFill>
                <a:srgbClr val="EF0314"/>
              </a:solidFill>
              <a:effectLst>
                <a:outerShdw blurRad="38100" dist="38100" dir="2700000" algn="tl">
                  <a:srgbClr val="000000"/>
                </a:outerShdw>
              </a:effectLst>
              <a:latin typeface="Monotype Corsiva" pitchFamily="66" charset="0"/>
            </a:endParaRPr>
          </a:p>
        </p:txBody>
      </p:sp>
      <p:sp>
        <p:nvSpPr>
          <p:cNvPr id="142341" name="Text Box 5"/>
          <p:cNvSpPr txBox="1">
            <a:spLocks noChangeArrowheads="1"/>
          </p:cNvSpPr>
          <p:nvPr/>
        </p:nvSpPr>
        <p:spPr bwMode="auto">
          <a:xfrm>
            <a:off x="663575" y="1071563"/>
            <a:ext cx="8332788"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t>   </a:t>
            </a:r>
            <a:r>
              <a:rPr lang="uk-UA" sz="1200">
                <a:solidFill>
                  <a:schemeClr val="bg1"/>
                </a:solidFill>
              </a:rPr>
              <a:t>Якщо до тонкого стального дроту прикріпити сірник, запалити його і швидко опустити в посудину з</a:t>
            </a:r>
          </a:p>
          <a:p>
            <a:r>
              <a:rPr lang="uk-UA" sz="1200">
                <a:solidFill>
                  <a:schemeClr val="bg1"/>
                </a:solidFill>
              </a:rPr>
              <a:t>Киснем, то від сірника займеться і дріт ( см. мал.). Сталь – це залізо з домішками вуглецу.</a:t>
            </a:r>
          </a:p>
          <a:p>
            <a:r>
              <a:rPr lang="uk-UA" sz="1200">
                <a:solidFill>
                  <a:schemeClr val="bg1"/>
                </a:solidFill>
              </a:rPr>
              <a:t>Воно згорає, розкидаючи яскраві іскри залізної окалини </a:t>
            </a:r>
            <a:r>
              <a:rPr lang="en-US" sz="1200">
                <a:solidFill>
                  <a:schemeClr val="bg1"/>
                </a:solidFill>
              </a:rPr>
              <a:t>Fe3O</a:t>
            </a:r>
            <a:r>
              <a:rPr lang="en-US" sz="1200" baseline="-25000">
                <a:solidFill>
                  <a:schemeClr val="bg1"/>
                </a:solidFill>
              </a:rPr>
              <a:t>4</a:t>
            </a:r>
            <a:r>
              <a:rPr lang="uk-UA" sz="1200">
                <a:solidFill>
                  <a:schemeClr val="bg1"/>
                </a:solidFill>
              </a:rPr>
              <a:t>.</a:t>
            </a:r>
          </a:p>
          <a:p>
            <a:endParaRPr lang="uk-UA" sz="1200">
              <a:solidFill>
                <a:schemeClr val="bg1"/>
              </a:solidFill>
            </a:endParaRPr>
          </a:p>
          <a:p>
            <a:r>
              <a:rPr lang="uk-UA" sz="1200">
                <a:solidFill>
                  <a:schemeClr val="bg1"/>
                </a:solidFill>
              </a:rPr>
              <a:t>        </a:t>
            </a:r>
            <a:r>
              <a:rPr lang="uk-UA" sz="1600">
                <a:solidFill>
                  <a:srgbClr val="000000"/>
                </a:solidFill>
                <a:latin typeface="Monotype Corsiva" pitchFamily="66" charset="0"/>
              </a:rPr>
              <a:t>Залізну  окалину  можна  розглядати  як  подвійний  оксид  феруму ( ІІ )  і  феруму (ІІІ),</a:t>
            </a:r>
          </a:p>
          <a:p>
            <a:r>
              <a:rPr lang="en-US" sz="1600">
                <a:solidFill>
                  <a:srgbClr val="000000"/>
                </a:solidFill>
                <a:latin typeface="Monotype Corsiva" pitchFamily="66" charset="0"/>
              </a:rPr>
              <a:t>                      </a:t>
            </a:r>
            <a:r>
              <a:rPr lang="uk-UA" sz="1600">
                <a:solidFill>
                  <a:srgbClr val="000000"/>
                </a:solidFill>
                <a:latin typeface="Monotype Corsiva" pitchFamily="66" charset="0"/>
              </a:rPr>
              <a:t>            </a:t>
            </a:r>
            <a:r>
              <a:rPr lang="en-US" sz="1600">
                <a:solidFill>
                  <a:srgbClr val="000000"/>
                </a:solidFill>
                <a:latin typeface="Monotype Corsiva" pitchFamily="66" charset="0"/>
              </a:rPr>
              <a:t> II        III</a:t>
            </a:r>
            <a:endParaRPr lang="uk-UA" sz="1600">
              <a:solidFill>
                <a:srgbClr val="000000"/>
              </a:solidFill>
              <a:latin typeface="Monotype Corsiva" pitchFamily="66" charset="0"/>
            </a:endParaRPr>
          </a:p>
          <a:p>
            <a:r>
              <a:rPr lang="en-US" sz="1600">
                <a:solidFill>
                  <a:srgbClr val="000000"/>
                </a:solidFill>
                <a:latin typeface="Monotype Corsiva" pitchFamily="66" charset="0"/>
              </a:rPr>
              <a:t>            </a:t>
            </a:r>
            <a:r>
              <a:rPr lang="uk-UA" sz="1600">
                <a:solidFill>
                  <a:srgbClr val="000000"/>
                </a:solidFill>
                <a:latin typeface="Monotype Corsiva" pitchFamily="66" charset="0"/>
              </a:rPr>
              <a:t>             </a:t>
            </a:r>
            <a:r>
              <a:rPr lang="en-US" sz="1600">
                <a:solidFill>
                  <a:srgbClr val="000000"/>
                </a:solidFill>
                <a:latin typeface="Monotype Corsiva" pitchFamily="66" charset="0"/>
              </a:rPr>
              <a:t> </a:t>
            </a:r>
            <a:r>
              <a:rPr lang="uk-UA" sz="1600">
                <a:solidFill>
                  <a:srgbClr val="000000"/>
                </a:solidFill>
                <a:latin typeface="Monotype Corsiva" pitchFamily="66" charset="0"/>
              </a:rPr>
              <a:t>або  </a:t>
            </a:r>
            <a:r>
              <a:rPr lang="en-US" sz="1600">
                <a:solidFill>
                  <a:srgbClr val="000000"/>
                </a:solidFill>
                <a:latin typeface="Monotype Corsiva" pitchFamily="66" charset="0"/>
              </a:rPr>
              <a:t>FeO   Fe2O</a:t>
            </a:r>
            <a:r>
              <a:rPr lang="en-US" sz="1600" baseline="-25000">
                <a:solidFill>
                  <a:srgbClr val="000000"/>
                </a:solidFill>
                <a:latin typeface="Monotype Corsiva" pitchFamily="66" charset="0"/>
              </a:rPr>
              <a:t>3</a:t>
            </a:r>
            <a:r>
              <a:rPr lang="uk-UA" sz="1600" baseline="-25000">
                <a:solidFill>
                  <a:srgbClr val="000000"/>
                </a:solidFill>
                <a:latin typeface="Monotype Corsiva" pitchFamily="66" charset="0"/>
              </a:rPr>
              <a:t> </a:t>
            </a:r>
            <a:r>
              <a:rPr lang="uk-UA" sz="1600">
                <a:solidFill>
                  <a:srgbClr val="000000"/>
                </a:solidFill>
                <a:latin typeface="Monotype Corsiva" pitchFamily="66" charset="0"/>
              </a:rPr>
              <a:t>,  в  якому  Ферум  виявляе  валентності   ІІ  і   ІІІ.</a:t>
            </a:r>
            <a:r>
              <a:rPr lang="en-US" sz="1600">
                <a:solidFill>
                  <a:srgbClr val="000000"/>
                </a:solidFill>
                <a:latin typeface="Monotype Corsiva" pitchFamily="66" charset="0"/>
              </a:rPr>
              <a:t> </a:t>
            </a:r>
            <a:endParaRPr lang="ru-RU" sz="1600">
              <a:solidFill>
                <a:srgbClr val="000000"/>
              </a:solidFill>
              <a:latin typeface="Monotype Corsiva" pitchFamily="66" charset="0"/>
            </a:endParaRPr>
          </a:p>
        </p:txBody>
      </p:sp>
      <p:sp>
        <p:nvSpPr>
          <p:cNvPr id="142342" name="Text Box 6"/>
          <p:cNvSpPr txBox="1">
            <a:spLocks noChangeArrowheads="1"/>
          </p:cNvSpPr>
          <p:nvPr/>
        </p:nvSpPr>
        <p:spPr bwMode="auto">
          <a:xfrm>
            <a:off x="808038" y="2800350"/>
            <a:ext cx="40751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t> </a:t>
            </a:r>
            <a:r>
              <a:rPr lang="uk-UA" sz="1200">
                <a:solidFill>
                  <a:schemeClr val="bg1"/>
                </a:solidFill>
              </a:rPr>
              <a:t>Горіння заліза в кисні можна подати рівнянням:</a:t>
            </a:r>
          </a:p>
          <a:p>
            <a:endParaRPr lang="ru-RU" sz="1200">
              <a:solidFill>
                <a:schemeClr val="bg1"/>
              </a:solidFill>
            </a:endParaRPr>
          </a:p>
        </p:txBody>
      </p:sp>
      <p:sp>
        <p:nvSpPr>
          <p:cNvPr id="142343" name="Text Box 7"/>
          <p:cNvSpPr txBox="1">
            <a:spLocks noChangeArrowheads="1"/>
          </p:cNvSpPr>
          <p:nvPr/>
        </p:nvSpPr>
        <p:spPr bwMode="auto">
          <a:xfrm>
            <a:off x="2319338" y="3016250"/>
            <a:ext cx="383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E53809"/>
                </a:solidFill>
                <a:effectLst>
                  <a:outerShdw blurRad="38100" dist="38100" dir="2700000" algn="tl">
                    <a:srgbClr val="000000"/>
                  </a:outerShdw>
                </a:effectLst>
                <a:latin typeface="Georgia" pitchFamily="18" charset="0"/>
              </a:rPr>
              <a:t>         3 Fe  +  2O2  =  Fe3O4</a:t>
            </a:r>
            <a:endParaRPr lang="ru-RU">
              <a:solidFill>
                <a:srgbClr val="E53809"/>
              </a:solidFill>
              <a:effectLst>
                <a:outerShdw blurRad="38100" dist="38100" dir="2700000" algn="tl">
                  <a:srgbClr val="000000"/>
                </a:outerShdw>
              </a:effectLst>
              <a:latin typeface="Georgia" pitchFamily="18" charset="0"/>
            </a:endParaRPr>
          </a:p>
        </p:txBody>
      </p:sp>
      <p:sp>
        <p:nvSpPr>
          <p:cNvPr id="142344" name="Text Box 8"/>
          <p:cNvSpPr txBox="1">
            <a:spLocks noChangeArrowheads="1"/>
          </p:cNvSpPr>
          <p:nvPr/>
        </p:nvSpPr>
        <p:spPr bwMode="auto">
          <a:xfrm>
            <a:off x="808038" y="3519488"/>
            <a:ext cx="7275512"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1200"/>
          </a:p>
          <a:p>
            <a:r>
              <a:rPr lang="uk-UA" sz="1200">
                <a:solidFill>
                  <a:schemeClr val="bg2"/>
                </a:solidFill>
              </a:rPr>
              <a:t>Кисень може взаємодіяти як з неметалами, так і з металами. В усіх випадках його атоми</a:t>
            </a:r>
          </a:p>
          <a:p>
            <a:r>
              <a:rPr lang="uk-UA" sz="1200">
                <a:solidFill>
                  <a:schemeClr val="bg2"/>
                </a:solidFill>
              </a:rPr>
              <a:t>Сполучаються з атомами металу або неметалу, утворюючи нову речовину.Такі реакції</a:t>
            </a:r>
          </a:p>
          <a:p>
            <a:r>
              <a:rPr lang="uk-UA" sz="1200">
                <a:solidFill>
                  <a:schemeClr val="bg2"/>
                </a:solidFill>
              </a:rPr>
              <a:t>Називають </a:t>
            </a:r>
            <a:r>
              <a:rPr lang="uk-UA" sz="1200" b="1">
                <a:solidFill>
                  <a:schemeClr val="bg2"/>
                </a:solidFill>
              </a:rPr>
              <a:t>реакціями сполучення.  </a:t>
            </a:r>
            <a:r>
              <a:rPr lang="en-US" sz="1200" b="1">
                <a:solidFill>
                  <a:schemeClr val="bg2"/>
                </a:solidFill>
              </a:rPr>
              <a:t> </a:t>
            </a:r>
            <a:endParaRPr lang="ru-RU" sz="1200" b="1">
              <a:solidFill>
                <a:schemeClr val="bg2"/>
              </a:solidFill>
            </a:endParaRPr>
          </a:p>
        </p:txBody>
      </p:sp>
      <p:graphicFrame>
        <p:nvGraphicFramePr>
          <p:cNvPr id="142346" name="Object 10"/>
          <p:cNvGraphicFramePr>
            <a:graphicFrameLocks noChangeAspect="1"/>
          </p:cNvGraphicFramePr>
          <p:nvPr/>
        </p:nvGraphicFramePr>
        <p:xfrm>
          <a:off x="3995738" y="3933825"/>
          <a:ext cx="1655762" cy="2924175"/>
        </p:xfrm>
        <a:graphic>
          <a:graphicData uri="http://schemas.openxmlformats.org/presentationml/2006/ole">
            <p:oleObj spid="_x0000_s142372" name="CorelDRAW" r:id="rId3" imgW="1121760" imgH="2689920" progId="CorelDraw.Graphic.10">
              <p:embed/>
            </p:oleObj>
          </a:graphicData>
        </a:graphic>
      </p:graphicFrame>
      <p:sp>
        <p:nvSpPr>
          <p:cNvPr id="142356" name="AutoShape 20"/>
          <p:cNvSpPr>
            <a:spLocks noChangeArrowheads="1"/>
          </p:cNvSpPr>
          <p:nvPr/>
        </p:nvSpPr>
        <p:spPr bwMode="auto">
          <a:xfrm rot="9856404">
            <a:off x="4859338" y="5229225"/>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63" name="AutoShape 27"/>
          <p:cNvSpPr>
            <a:spLocks noChangeArrowheads="1"/>
          </p:cNvSpPr>
          <p:nvPr/>
        </p:nvSpPr>
        <p:spPr bwMode="auto">
          <a:xfrm rot="9856404">
            <a:off x="4859338" y="5516563"/>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64" name="AutoShape 28"/>
          <p:cNvSpPr>
            <a:spLocks noChangeArrowheads="1"/>
          </p:cNvSpPr>
          <p:nvPr/>
        </p:nvSpPr>
        <p:spPr bwMode="auto">
          <a:xfrm rot="9856404">
            <a:off x="4787900" y="5805488"/>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65" name="AutoShape 29"/>
          <p:cNvSpPr>
            <a:spLocks noChangeArrowheads="1"/>
          </p:cNvSpPr>
          <p:nvPr/>
        </p:nvSpPr>
        <p:spPr bwMode="auto">
          <a:xfrm rot="9856404">
            <a:off x="4787900" y="6092825"/>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67" name="AutoShape 31"/>
          <p:cNvSpPr>
            <a:spLocks noChangeArrowheads="1"/>
          </p:cNvSpPr>
          <p:nvPr/>
        </p:nvSpPr>
        <p:spPr bwMode="auto">
          <a:xfrm rot="9856404">
            <a:off x="4572000" y="5661025"/>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68" name="AutoShape 32"/>
          <p:cNvSpPr>
            <a:spLocks noChangeArrowheads="1"/>
          </p:cNvSpPr>
          <p:nvPr/>
        </p:nvSpPr>
        <p:spPr bwMode="auto">
          <a:xfrm rot="9856404">
            <a:off x="4643438" y="6237288"/>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69" name="AutoShape 33"/>
          <p:cNvSpPr>
            <a:spLocks noChangeArrowheads="1"/>
          </p:cNvSpPr>
          <p:nvPr/>
        </p:nvSpPr>
        <p:spPr bwMode="auto">
          <a:xfrm rot="9856404">
            <a:off x="4572000" y="5373688"/>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70" name="AutoShape 34"/>
          <p:cNvSpPr>
            <a:spLocks noChangeArrowheads="1"/>
          </p:cNvSpPr>
          <p:nvPr/>
        </p:nvSpPr>
        <p:spPr bwMode="auto">
          <a:xfrm rot="9856404">
            <a:off x="4643438" y="5157788"/>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142371" name="AutoShape 35"/>
          <p:cNvSpPr>
            <a:spLocks noChangeArrowheads="1"/>
          </p:cNvSpPr>
          <p:nvPr/>
        </p:nvSpPr>
        <p:spPr bwMode="auto">
          <a:xfrm rot="9856404">
            <a:off x="4716463" y="6021388"/>
            <a:ext cx="139700" cy="288925"/>
          </a:xfrm>
          <a:prstGeom prst="irregularSeal2">
            <a:avLst/>
          </a:prstGeom>
          <a:gradFill rotWithShape="1">
            <a:gsLst>
              <a:gs pos="0">
                <a:srgbClr val="FA4716"/>
              </a:gs>
              <a:gs pos="100000">
                <a:srgbClr val="FFB03B"/>
              </a:gs>
            </a:gsLst>
            <a:path path="shape">
              <a:fillToRect l="50000" t="50000" r="50000" b="50000"/>
            </a:path>
          </a:gra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animEffect transition="in" filter="fade">
                                      <p:cBhvr>
                                        <p:cTn id="7" dur="2000"/>
                                        <p:tgtEl>
                                          <p:spTgt spid="142340">
                                            <p:txEl>
                                              <p:pRg st="0" end="0"/>
                                            </p:txEl>
                                          </p:spTgt>
                                        </p:tgtEl>
                                      </p:cBhvr>
                                    </p:animEffect>
                                    <p:anim calcmode="lin" valueType="num">
                                      <p:cBhvr>
                                        <p:cTn id="8" dur="2000" fill="hold"/>
                                        <p:tgtEl>
                                          <p:spTgt spid="142340">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42340">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42340">
                                            <p:txEl>
                                              <p:pRg st="0" end="0"/>
                                            </p:txEl>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42346"/>
                                        </p:tgtEl>
                                        <p:attrNameLst>
                                          <p:attrName>style.visibility</p:attrName>
                                        </p:attrNameLst>
                                      </p:cBhvr>
                                      <p:to>
                                        <p:strVal val="visible"/>
                                      </p:to>
                                    </p:set>
                                    <p:animEffect transition="in" filter="fade">
                                      <p:cBhvr>
                                        <p:cTn id="14" dur="2000"/>
                                        <p:tgtEl>
                                          <p:spTgt spid="14234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42341"/>
                                        </p:tgtEl>
                                        <p:attrNameLst>
                                          <p:attrName>style.visibility</p:attrName>
                                        </p:attrNameLst>
                                      </p:cBhvr>
                                      <p:to>
                                        <p:strVal val="visible"/>
                                      </p:to>
                                    </p:set>
                                    <p:animEffect transition="in" filter="checkerboard(across)">
                                      <p:cBhvr>
                                        <p:cTn id="17" dur="500"/>
                                        <p:tgtEl>
                                          <p:spTgt spid="142341"/>
                                        </p:tgtEl>
                                      </p:cBhvr>
                                    </p:animEffect>
                                  </p:childTnLst>
                                </p:cTn>
                              </p:par>
                              <p:par>
                                <p:cTn id="18" presetID="10" presetClass="entr" presetSubtype="0" repeatCount="indefinite" fill="hold" grpId="0" nodeType="withEffect">
                                  <p:stCondLst>
                                    <p:cond delay="0"/>
                                  </p:stCondLst>
                                  <p:childTnLst>
                                    <p:set>
                                      <p:cBhvr>
                                        <p:cTn id="19" dur="1" fill="hold">
                                          <p:stCondLst>
                                            <p:cond delay="0"/>
                                          </p:stCondLst>
                                        </p:cTn>
                                        <p:tgtEl>
                                          <p:spTgt spid="142367"/>
                                        </p:tgtEl>
                                        <p:attrNameLst>
                                          <p:attrName>style.visibility</p:attrName>
                                        </p:attrNameLst>
                                      </p:cBhvr>
                                      <p:to>
                                        <p:strVal val="visible"/>
                                      </p:to>
                                    </p:set>
                                    <p:animEffect transition="in" filter="fade">
                                      <p:cBhvr>
                                        <p:cTn id="20" dur="2000"/>
                                        <p:tgtEl>
                                          <p:spTgt spid="142367"/>
                                        </p:tgtEl>
                                      </p:cBhvr>
                                    </p:animEffect>
                                  </p:childTnLst>
                                </p:cTn>
                              </p:par>
                              <p:par>
                                <p:cTn id="21" presetID="0" presetClass="path" presetSubtype="0" repeatCount="indefinite" accel="50000" decel="50000" fill="hold" grpId="1" nodeType="withEffect">
                                  <p:stCondLst>
                                    <p:cond delay="0"/>
                                  </p:stCondLst>
                                  <p:childTnLst>
                                    <p:animMotion origin="layout" path="M -3.33333E-6 1.04046E-6 L -0.03906 0.02081 " pathEditMode="relative" rAng="0" ptsTypes="AA">
                                      <p:cBhvr>
                                        <p:cTn id="22" dur="2000" fill="hold"/>
                                        <p:tgtEl>
                                          <p:spTgt spid="142367"/>
                                        </p:tgtEl>
                                        <p:attrNameLst>
                                          <p:attrName>ppt_x</p:attrName>
                                          <p:attrName>ppt_y</p:attrName>
                                        </p:attrNameLst>
                                      </p:cBhvr>
                                      <p:rCtr x="-1962" y="1040"/>
                                    </p:animMotion>
                                  </p:childTnLst>
                                </p:cTn>
                              </p:par>
                              <p:par>
                                <p:cTn id="23" presetID="11" presetClass="exit" presetSubtype="0" repeatCount="indefinite" fill="hold" grpId="2" nodeType="withEffect">
                                  <p:stCondLst>
                                    <p:cond delay="0"/>
                                  </p:stCondLst>
                                  <p:childTnLst>
                                    <p:anim calcmode="discrete" valueType="str">
                                      <p:cBhvr>
                                        <p:cTn id="24" dur="1000"/>
                                        <p:tgtEl>
                                          <p:spTgt spid="142367"/>
                                        </p:tgtEl>
                                        <p:attrNameLst>
                                          <p:attrName>style.visibility</p:attrName>
                                        </p:attrNameLst>
                                      </p:cBhvr>
                                      <p:tavLst>
                                        <p:tav tm="0">
                                          <p:val>
                                            <p:strVal val="hidden"/>
                                          </p:val>
                                        </p:tav>
                                        <p:tav tm="50000">
                                          <p:val>
                                            <p:strVal val="visible"/>
                                          </p:val>
                                        </p:tav>
                                      </p:tavLst>
                                    </p:anim>
                                    <p:set>
                                      <p:cBhvr>
                                        <p:cTn id="25" dur="1" fill="hold">
                                          <p:stCondLst>
                                            <p:cond delay="999"/>
                                          </p:stCondLst>
                                        </p:cTn>
                                        <p:tgtEl>
                                          <p:spTgt spid="142367"/>
                                        </p:tgtEl>
                                        <p:attrNameLst>
                                          <p:attrName>style.visibility</p:attrName>
                                        </p:attrNameLst>
                                      </p:cBhvr>
                                      <p:to>
                                        <p:strVal val="hidden"/>
                                      </p:to>
                                    </p:set>
                                  </p:childTnLst>
                                </p:cTn>
                              </p:par>
                              <p:par>
                                <p:cTn id="26" presetID="10" presetClass="entr" presetSubtype="0" repeatCount="indefinite" fill="hold" grpId="0" nodeType="withEffect">
                                  <p:stCondLst>
                                    <p:cond delay="0"/>
                                  </p:stCondLst>
                                  <p:childTnLst>
                                    <p:set>
                                      <p:cBhvr>
                                        <p:cTn id="27" dur="1" fill="hold">
                                          <p:stCondLst>
                                            <p:cond delay="0"/>
                                          </p:stCondLst>
                                        </p:cTn>
                                        <p:tgtEl>
                                          <p:spTgt spid="142369"/>
                                        </p:tgtEl>
                                        <p:attrNameLst>
                                          <p:attrName>style.visibility</p:attrName>
                                        </p:attrNameLst>
                                      </p:cBhvr>
                                      <p:to>
                                        <p:strVal val="visible"/>
                                      </p:to>
                                    </p:set>
                                    <p:animEffect transition="in" filter="fade">
                                      <p:cBhvr>
                                        <p:cTn id="28" dur="2000"/>
                                        <p:tgtEl>
                                          <p:spTgt spid="142369"/>
                                        </p:tgtEl>
                                      </p:cBhvr>
                                    </p:animEffect>
                                  </p:childTnLst>
                                </p:cTn>
                              </p:par>
                              <p:par>
                                <p:cTn id="29" presetID="0" presetClass="path" presetSubtype="0" repeatCount="indefinite" accel="50000" decel="50000" fill="hold" grpId="1" nodeType="withEffect">
                                  <p:stCondLst>
                                    <p:cond delay="0"/>
                                  </p:stCondLst>
                                  <p:childTnLst>
                                    <p:animMotion origin="layout" path="M 8.33333E-7 -4.9711E-6 L -0.03142 -0.02104 " pathEditMode="relative" rAng="0" ptsTypes="AA">
                                      <p:cBhvr>
                                        <p:cTn id="30" dur="2000" fill="hold"/>
                                        <p:tgtEl>
                                          <p:spTgt spid="142369"/>
                                        </p:tgtEl>
                                        <p:attrNameLst>
                                          <p:attrName>ppt_x</p:attrName>
                                          <p:attrName>ppt_y</p:attrName>
                                        </p:attrNameLst>
                                      </p:cBhvr>
                                      <p:rCtr x="-1580" y="-1064"/>
                                    </p:animMotion>
                                  </p:childTnLst>
                                </p:cTn>
                              </p:par>
                              <p:par>
                                <p:cTn id="31" presetID="11" presetClass="exit" presetSubtype="0" repeatCount="indefinite" fill="hold" grpId="2" nodeType="withEffect">
                                  <p:stCondLst>
                                    <p:cond delay="0"/>
                                  </p:stCondLst>
                                  <p:childTnLst>
                                    <p:anim calcmode="discrete" valueType="str">
                                      <p:cBhvr>
                                        <p:cTn id="32" dur="1000"/>
                                        <p:tgtEl>
                                          <p:spTgt spid="142369"/>
                                        </p:tgtEl>
                                        <p:attrNameLst>
                                          <p:attrName>style.visibility</p:attrName>
                                        </p:attrNameLst>
                                      </p:cBhvr>
                                      <p:tavLst>
                                        <p:tav tm="0">
                                          <p:val>
                                            <p:strVal val="hidden"/>
                                          </p:val>
                                        </p:tav>
                                        <p:tav tm="50000">
                                          <p:val>
                                            <p:strVal val="visible"/>
                                          </p:val>
                                        </p:tav>
                                      </p:tavLst>
                                    </p:anim>
                                    <p:set>
                                      <p:cBhvr>
                                        <p:cTn id="33" dur="1" fill="hold">
                                          <p:stCondLst>
                                            <p:cond delay="999"/>
                                          </p:stCondLst>
                                        </p:cTn>
                                        <p:tgtEl>
                                          <p:spTgt spid="142369"/>
                                        </p:tgtEl>
                                        <p:attrNameLst>
                                          <p:attrName>style.visibility</p:attrName>
                                        </p:attrNameLst>
                                      </p:cBhvr>
                                      <p:to>
                                        <p:strVal val="hidden"/>
                                      </p:to>
                                    </p:set>
                                  </p:childTnLst>
                                </p:cTn>
                              </p:par>
                              <p:par>
                                <p:cTn id="34" presetID="10" presetClass="entr" presetSubtype="0" repeatCount="indefinite" fill="hold" grpId="0" nodeType="withEffect">
                                  <p:stCondLst>
                                    <p:cond delay="0"/>
                                  </p:stCondLst>
                                  <p:childTnLst>
                                    <p:set>
                                      <p:cBhvr>
                                        <p:cTn id="35" dur="1" fill="hold">
                                          <p:stCondLst>
                                            <p:cond delay="0"/>
                                          </p:stCondLst>
                                        </p:cTn>
                                        <p:tgtEl>
                                          <p:spTgt spid="142364"/>
                                        </p:tgtEl>
                                        <p:attrNameLst>
                                          <p:attrName>style.visibility</p:attrName>
                                        </p:attrNameLst>
                                      </p:cBhvr>
                                      <p:to>
                                        <p:strVal val="visible"/>
                                      </p:to>
                                    </p:set>
                                    <p:animEffect transition="in" filter="fade">
                                      <p:cBhvr>
                                        <p:cTn id="36" dur="2000"/>
                                        <p:tgtEl>
                                          <p:spTgt spid="142364"/>
                                        </p:tgtEl>
                                      </p:cBhvr>
                                    </p:animEffect>
                                  </p:childTnLst>
                                </p:cTn>
                              </p:par>
                              <p:par>
                                <p:cTn id="37" presetID="0" presetClass="path" presetSubtype="0" repeatCount="indefinite" accel="50000" decel="50000" fill="hold" grpId="1" nodeType="withEffect">
                                  <p:stCondLst>
                                    <p:cond delay="0"/>
                                  </p:stCondLst>
                                  <p:childTnLst>
                                    <p:animMotion origin="layout" path="M 1.38889E-6 -4.21965E-6 L 0.03958 0.01041 " pathEditMode="relative" rAng="0" ptsTypes="AA">
                                      <p:cBhvr>
                                        <p:cTn id="38" dur="1000" fill="hold"/>
                                        <p:tgtEl>
                                          <p:spTgt spid="142364"/>
                                        </p:tgtEl>
                                        <p:attrNameLst>
                                          <p:attrName>ppt_x</p:attrName>
                                          <p:attrName>ppt_y</p:attrName>
                                        </p:attrNameLst>
                                      </p:cBhvr>
                                      <p:rCtr x="1979" y="509"/>
                                    </p:animMotion>
                                  </p:childTnLst>
                                </p:cTn>
                              </p:par>
                              <p:par>
                                <p:cTn id="39" presetID="11" presetClass="exit" presetSubtype="0" repeatCount="indefinite" fill="hold" grpId="2" nodeType="withEffect">
                                  <p:stCondLst>
                                    <p:cond delay="0"/>
                                  </p:stCondLst>
                                  <p:childTnLst>
                                    <p:anim calcmode="discrete" valueType="str">
                                      <p:cBhvr>
                                        <p:cTn id="40" dur="1000"/>
                                        <p:tgtEl>
                                          <p:spTgt spid="142364"/>
                                        </p:tgtEl>
                                        <p:attrNameLst>
                                          <p:attrName>style.visibility</p:attrName>
                                        </p:attrNameLst>
                                      </p:cBhvr>
                                      <p:tavLst>
                                        <p:tav tm="0">
                                          <p:val>
                                            <p:strVal val="hidden"/>
                                          </p:val>
                                        </p:tav>
                                        <p:tav tm="50000">
                                          <p:val>
                                            <p:strVal val="visible"/>
                                          </p:val>
                                        </p:tav>
                                      </p:tavLst>
                                    </p:anim>
                                    <p:set>
                                      <p:cBhvr>
                                        <p:cTn id="41" dur="1" fill="hold">
                                          <p:stCondLst>
                                            <p:cond delay="999"/>
                                          </p:stCondLst>
                                        </p:cTn>
                                        <p:tgtEl>
                                          <p:spTgt spid="142364"/>
                                        </p:tgtEl>
                                        <p:attrNameLst>
                                          <p:attrName>style.visibility</p:attrName>
                                        </p:attrNameLst>
                                      </p:cBhvr>
                                      <p:to>
                                        <p:strVal val="hidden"/>
                                      </p:to>
                                    </p:set>
                                  </p:childTnLst>
                                </p:cTn>
                              </p:par>
                              <p:par>
                                <p:cTn id="42" presetID="10" presetClass="entr" presetSubtype="0" repeatCount="indefinite" fill="hold" grpId="0" nodeType="withEffect">
                                  <p:stCondLst>
                                    <p:cond delay="0"/>
                                  </p:stCondLst>
                                  <p:childTnLst>
                                    <p:set>
                                      <p:cBhvr>
                                        <p:cTn id="43" dur="1" fill="hold">
                                          <p:stCondLst>
                                            <p:cond delay="0"/>
                                          </p:stCondLst>
                                        </p:cTn>
                                        <p:tgtEl>
                                          <p:spTgt spid="142371"/>
                                        </p:tgtEl>
                                        <p:attrNameLst>
                                          <p:attrName>style.visibility</p:attrName>
                                        </p:attrNameLst>
                                      </p:cBhvr>
                                      <p:to>
                                        <p:strVal val="visible"/>
                                      </p:to>
                                    </p:set>
                                    <p:animEffect transition="in" filter="fade">
                                      <p:cBhvr>
                                        <p:cTn id="44" dur="2000"/>
                                        <p:tgtEl>
                                          <p:spTgt spid="142371"/>
                                        </p:tgtEl>
                                      </p:cBhvr>
                                    </p:animEffect>
                                  </p:childTnLst>
                                </p:cTn>
                              </p:par>
                              <p:par>
                                <p:cTn id="45" presetID="0" presetClass="path" presetSubtype="0" repeatCount="indefinite" accel="50000" decel="50000" fill="hold" grpId="1" nodeType="withEffect">
                                  <p:stCondLst>
                                    <p:cond delay="0"/>
                                  </p:stCondLst>
                                  <p:childTnLst>
                                    <p:animMotion origin="layout" path="M -2.5E-6 -4.68208E-6 L -0.03125 0.05226 " pathEditMode="relative" rAng="0" ptsTypes="AA">
                                      <p:cBhvr>
                                        <p:cTn id="46" dur="1000" fill="hold"/>
                                        <p:tgtEl>
                                          <p:spTgt spid="142371"/>
                                        </p:tgtEl>
                                        <p:attrNameLst>
                                          <p:attrName>ppt_x</p:attrName>
                                          <p:attrName>ppt_y</p:attrName>
                                        </p:attrNameLst>
                                      </p:cBhvr>
                                      <p:rCtr x="-1563" y="2613"/>
                                    </p:animMotion>
                                  </p:childTnLst>
                                </p:cTn>
                              </p:par>
                              <p:par>
                                <p:cTn id="47" presetID="11" presetClass="exit" presetSubtype="0" repeatCount="indefinite" fill="hold" grpId="2" nodeType="withEffect">
                                  <p:stCondLst>
                                    <p:cond delay="0"/>
                                  </p:stCondLst>
                                  <p:childTnLst>
                                    <p:anim calcmode="discrete" valueType="str">
                                      <p:cBhvr>
                                        <p:cTn id="48" dur="1000"/>
                                        <p:tgtEl>
                                          <p:spTgt spid="142371"/>
                                        </p:tgtEl>
                                        <p:attrNameLst>
                                          <p:attrName>style.visibility</p:attrName>
                                        </p:attrNameLst>
                                      </p:cBhvr>
                                      <p:tavLst>
                                        <p:tav tm="0">
                                          <p:val>
                                            <p:strVal val="hidden"/>
                                          </p:val>
                                        </p:tav>
                                        <p:tav tm="50000">
                                          <p:val>
                                            <p:strVal val="visible"/>
                                          </p:val>
                                        </p:tav>
                                      </p:tavLst>
                                    </p:anim>
                                    <p:set>
                                      <p:cBhvr>
                                        <p:cTn id="49" dur="1" fill="hold">
                                          <p:stCondLst>
                                            <p:cond delay="999"/>
                                          </p:stCondLst>
                                        </p:cTn>
                                        <p:tgtEl>
                                          <p:spTgt spid="142371"/>
                                        </p:tgtEl>
                                        <p:attrNameLst>
                                          <p:attrName>style.visibility</p:attrName>
                                        </p:attrNameLst>
                                      </p:cBhvr>
                                      <p:to>
                                        <p:strVal val="hidden"/>
                                      </p:to>
                                    </p:set>
                                  </p:childTnLst>
                                </p:cTn>
                              </p:par>
                              <p:par>
                                <p:cTn id="50" presetID="10" presetClass="entr" presetSubtype="0" repeatCount="indefinite" fill="hold" grpId="0" nodeType="withEffect">
                                  <p:stCondLst>
                                    <p:cond delay="0"/>
                                  </p:stCondLst>
                                  <p:childTnLst>
                                    <p:set>
                                      <p:cBhvr>
                                        <p:cTn id="51" dur="1" fill="hold">
                                          <p:stCondLst>
                                            <p:cond delay="0"/>
                                          </p:stCondLst>
                                        </p:cTn>
                                        <p:tgtEl>
                                          <p:spTgt spid="142370"/>
                                        </p:tgtEl>
                                        <p:attrNameLst>
                                          <p:attrName>style.visibility</p:attrName>
                                        </p:attrNameLst>
                                      </p:cBhvr>
                                      <p:to>
                                        <p:strVal val="visible"/>
                                      </p:to>
                                    </p:set>
                                    <p:animEffect transition="in" filter="fade">
                                      <p:cBhvr>
                                        <p:cTn id="52" dur="2000"/>
                                        <p:tgtEl>
                                          <p:spTgt spid="142370"/>
                                        </p:tgtEl>
                                      </p:cBhvr>
                                    </p:animEffect>
                                  </p:childTnLst>
                                </p:cTn>
                              </p:par>
                              <p:par>
                                <p:cTn id="53" presetID="0" presetClass="path" presetSubtype="0" repeatCount="indefinite" accel="50000" decel="50000" fill="hold" grpId="1" nodeType="withEffect">
                                  <p:stCondLst>
                                    <p:cond delay="0"/>
                                  </p:stCondLst>
                                  <p:childTnLst>
                                    <p:animMotion origin="layout" path="M 5E-6 2.89017E-7 L -0.02344 -0.04208 " pathEditMode="relative" rAng="0" ptsTypes="AA">
                                      <p:cBhvr>
                                        <p:cTn id="54" dur="2000" fill="hold"/>
                                        <p:tgtEl>
                                          <p:spTgt spid="142370"/>
                                        </p:tgtEl>
                                        <p:attrNameLst>
                                          <p:attrName>ppt_x</p:attrName>
                                          <p:attrName>ppt_y</p:attrName>
                                        </p:attrNameLst>
                                      </p:cBhvr>
                                      <p:rCtr x="-1181" y="-2104"/>
                                    </p:animMotion>
                                  </p:childTnLst>
                                </p:cTn>
                              </p:par>
                              <p:par>
                                <p:cTn id="55" presetID="11" presetClass="exit" presetSubtype="0" repeatCount="indefinite" fill="hold" grpId="2" nodeType="withEffect">
                                  <p:stCondLst>
                                    <p:cond delay="0"/>
                                  </p:stCondLst>
                                  <p:childTnLst>
                                    <p:anim calcmode="discrete" valueType="str">
                                      <p:cBhvr>
                                        <p:cTn id="56" dur="1000"/>
                                        <p:tgtEl>
                                          <p:spTgt spid="142370"/>
                                        </p:tgtEl>
                                        <p:attrNameLst>
                                          <p:attrName>style.visibility</p:attrName>
                                        </p:attrNameLst>
                                      </p:cBhvr>
                                      <p:tavLst>
                                        <p:tav tm="0">
                                          <p:val>
                                            <p:strVal val="hidden"/>
                                          </p:val>
                                        </p:tav>
                                        <p:tav tm="50000">
                                          <p:val>
                                            <p:strVal val="visible"/>
                                          </p:val>
                                        </p:tav>
                                      </p:tavLst>
                                    </p:anim>
                                    <p:set>
                                      <p:cBhvr>
                                        <p:cTn id="57" dur="1" fill="hold">
                                          <p:stCondLst>
                                            <p:cond delay="999"/>
                                          </p:stCondLst>
                                        </p:cTn>
                                        <p:tgtEl>
                                          <p:spTgt spid="142370"/>
                                        </p:tgtEl>
                                        <p:attrNameLst>
                                          <p:attrName>style.visibility</p:attrName>
                                        </p:attrNameLst>
                                      </p:cBhvr>
                                      <p:to>
                                        <p:strVal val="hidden"/>
                                      </p:to>
                                    </p:set>
                                  </p:childTnLst>
                                </p:cTn>
                              </p:par>
                            </p:childTnLst>
                          </p:cTn>
                        </p:par>
                        <p:par>
                          <p:cTn id="58" fill="hold" nodeType="afterGroup">
                            <p:stCondLst>
                              <p:cond delay="4000"/>
                            </p:stCondLst>
                            <p:childTnLst>
                              <p:par>
                                <p:cTn id="59" presetID="10" presetClass="entr" presetSubtype="0" repeatCount="indefinite" fill="hold" grpId="0" nodeType="afterEffect">
                                  <p:stCondLst>
                                    <p:cond delay="0"/>
                                  </p:stCondLst>
                                  <p:childTnLst>
                                    <p:set>
                                      <p:cBhvr>
                                        <p:cTn id="60" dur="1" fill="hold">
                                          <p:stCondLst>
                                            <p:cond delay="0"/>
                                          </p:stCondLst>
                                        </p:cTn>
                                        <p:tgtEl>
                                          <p:spTgt spid="142368"/>
                                        </p:tgtEl>
                                        <p:attrNameLst>
                                          <p:attrName>style.visibility</p:attrName>
                                        </p:attrNameLst>
                                      </p:cBhvr>
                                      <p:to>
                                        <p:strVal val="visible"/>
                                      </p:to>
                                    </p:set>
                                    <p:animEffect transition="in" filter="fade">
                                      <p:cBhvr>
                                        <p:cTn id="61" dur="2000"/>
                                        <p:tgtEl>
                                          <p:spTgt spid="142368"/>
                                        </p:tgtEl>
                                      </p:cBhvr>
                                    </p:animEffect>
                                  </p:childTnLst>
                                </p:cTn>
                              </p:par>
                              <p:par>
                                <p:cTn id="62" presetID="0" presetClass="path" presetSubtype="0" repeatCount="indefinite" accel="50000" decel="50000" fill="hold" grpId="1" nodeType="withEffect">
                                  <p:stCondLst>
                                    <p:cond delay="0"/>
                                  </p:stCondLst>
                                  <p:childTnLst>
                                    <p:animMotion origin="layout" path="M -2.5E-6 8.67052E-7 L -0.00764 0.05248 " pathEditMode="relative" rAng="0" ptsTypes="AA">
                                      <p:cBhvr>
                                        <p:cTn id="63" dur="1000" fill="hold"/>
                                        <p:tgtEl>
                                          <p:spTgt spid="142368"/>
                                        </p:tgtEl>
                                        <p:attrNameLst>
                                          <p:attrName>ppt_x</p:attrName>
                                          <p:attrName>ppt_y</p:attrName>
                                        </p:attrNameLst>
                                      </p:cBhvr>
                                      <p:rCtr x="-382" y="2613"/>
                                    </p:animMotion>
                                  </p:childTnLst>
                                </p:cTn>
                              </p:par>
                              <p:par>
                                <p:cTn id="64" presetID="11" presetClass="exit" presetSubtype="0" repeatCount="indefinite" fill="hold" grpId="2" nodeType="withEffect">
                                  <p:stCondLst>
                                    <p:cond delay="0"/>
                                  </p:stCondLst>
                                  <p:childTnLst>
                                    <p:anim calcmode="discrete" valueType="str">
                                      <p:cBhvr>
                                        <p:cTn id="65" dur="1000"/>
                                        <p:tgtEl>
                                          <p:spTgt spid="142368"/>
                                        </p:tgtEl>
                                        <p:attrNameLst>
                                          <p:attrName>style.visibility</p:attrName>
                                        </p:attrNameLst>
                                      </p:cBhvr>
                                      <p:tavLst>
                                        <p:tav tm="0">
                                          <p:val>
                                            <p:strVal val="hidden"/>
                                          </p:val>
                                        </p:tav>
                                        <p:tav tm="50000">
                                          <p:val>
                                            <p:strVal val="visible"/>
                                          </p:val>
                                        </p:tav>
                                      </p:tavLst>
                                    </p:anim>
                                    <p:set>
                                      <p:cBhvr>
                                        <p:cTn id="66" dur="1" fill="hold">
                                          <p:stCondLst>
                                            <p:cond delay="999"/>
                                          </p:stCondLst>
                                        </p:cTn>
                                        <p:tgtEl>
                                          <p:spTgt spid="142368"/>
                                        </p:tgtEl>
                                        <p:attrNameLst>
                                          <p:attrName>style.visibility</p:attrName>
                                        </p:attrNameLst>
                                      </p:cBhvr>
                                      <p:to>
                                        <p:strVal val="hidden"/>
                                      </p:to>
                                    </p:set>
                                  </p:childTnLst>
                                </p:cTn>
                              </p:par>
                              <p:par>
                                <p:cTn id="67" presetID="10" presetClass="entr" presetSubtype="0" repeatCount="indefinite" fill="hold" grpId="0" nodeType="withEffect">
                                  <p:stCondLst>
                                    <p:cond delay="0"/>
                                  </p:stCondLst>
                                  <p:childTnLst>
                                    <p:set>
                                      <p:cBhvr>
                                        <p:cTn id="68" dur="1" fill="hold">
                                          <p:stCondLst>
                                            <p:cond delay="0"/>
                                          </p:stCondLst>
                                        </p:cTn>
                                        <p:tgtEl>
                                          <p:spTgt spid="142356"/>
                                        </p:tgtEl>
                                        <p:attrNameLst>
                                          <p:attrName>style.visibility</p:attrName>
                                        </p:attrNameLst>
                                      </p:cBhvr>
                                      <p:to>
                                        <p:strVal val="visible"/>
                                      </p:to>
                                    </p:set>
                                    <p:animEffect transition="in" filter="fade">
                                      <p:cBhvr>
                                        <p:cTn id="69" dur="2000"/>
                                        <p:tgtEl>
                                          <p:spTgt spid="142356"/>
                                        </p:tgtEl>
                                      </p:cBhvr>
                                    </p:animEffect>
                                  </p:childTnLst>
                                </p:cTn>
                              </p:par>
                              <p:par>
                                <p:cTn id="70" presetID="11" presetClass="exit" presetSubtype="0" repeatCount="indefinite" fill="hold" grpId="1" nodeType="withEffect">
                                  <p:stCondLst>
                                    <p:cond delay="0"/>
                                  </p:stCondLst>
                                  <p:childTnLst>
                                    <p:anim calcmode="discrete" valueType="str">
                                      <p:cBhvr>
                                        <p:cTn id="71" dur="1000"/>
                                        <p:tgtEl>
                                          <p:spTgt spid="142356"/>
                                        </p:tgtEl>
                                        <p:attrNameLst>
                                          <p:attrName>style.visibility</p:attrName>
                                        </p:attrNameLst>
                                      </p:cBhvr>
                                      <p:tavLst>
                                        <p:tav tm="0">
                                          <p:val>
                                            <p:strVal val="hidden"/>
                                          </p:val>
                                        </p:tav>
                                        <p:tav tm="50000">
                                          <p:val>
                                            <p:strVal val="visible"/>
                                          </p:val>
                                        </p:tav>
                                      </p:tavLst>
                                    </p:anim>
                                    <p:set>
                                      <p:cBhvr>
                                        <p:cTn id="72" dur="1" fill="hold">
                                          <p:stCondLst>
                                            <p:cond delay="999"/>
                                          </p:stCondLst>
                                        </p:cTn>
                                        <p:tgtEl>
                                          <p:spTgt spid="142356"/>
                                        </p:tgtEl>
                                        <p:attrNameLst>
                                          <p:attrName>style.visibility</p:attrName>
                                        </p:attrNameLst>
                                      </p:cBhvr>
                                      <p:to>
                                        <p:strVal val="hidden"/>
                                      </p:to>
                                    </p:set>
                                  </p:childTnLst>
                                </p:cTn>
                              </p:par>
                              <p:par>
                                <p:cTn id="73" presetID="0" presetClass="path" presetSubtype="0" repeatCount="indefinite" accel="50000" decel="50000" fill="hold" grpId="2" nodeType="withEffect">
                                  <p:stCondLst>
                                    <p:cond delay="0"/>
                                  </p:stCondLst>
                                  <p:childTnLst>
                                    <p:animMotion origin="layout" path="M -5.55556E-7 -3.3526E-6 L 0.02379 -0.04208 " pathEditMode="relative" rAng="0" ptsTypes="AA">
                                      <p:cBhvr>
                                        <p:cTn id="74" dur="1000" fill="hold"/>
                                        <p:tgtEl>
                                          <p:spTgt spid="142356"/>
                                        </p:tgtEl>
                                        <p:attrNameLst>
                                          <p:attrName>ppt_x</p:attrName>
                                          <p:attrName>ppt_y</p:attrName>
                                        </p:attrNameLst>
                                      </p:cBhvr>
                                      <p:rCtr x="0" y="0"/>
                                    </p:animMotion>
                                  </p:childTnLst>
                                </p:cTn>
                              </p:par>
                              <p:par>
                                <p:cTn id="75" presetID="10" presetClass="entr" presetSubtype="0" repeatCount="indefinite" fill="hold" grpId="0" nodeType="withEffect">
                                  <p:stCondLst>
                                    <p:cond delay="0"/>
                                  </p:stCondLst>
                                  <p:childTnLst>
                                    <p:set>
                                      <p:cBhvr>
                                        <p:cTn id="76" dur="1" fill="hold">
                                          <p:stCondLst>
                                            <p:cond delay="0"/>
                                          </p:stCondLst>
                                        </p:cTn>
                                        <p:tgtEl>
                                          <p:spTgt spid="142363"/>
                                        </p:tgtEl>
                                        <p:attrNameLst>
                                          <p:attrName>style.visibility</p:attrName>
                                        </p:attrNameLst>
                                      </p:cBhvr>
                                      <p:to>
                                        <p:strVal val="visible"/>
                                      </p:to>
                                    </p:set>
                                    <p:animEffect transition="in" filter="fade">
                                      <p:cBhvr>
                                        <p:cTn id="77" dur="2000"/>
                                        <p:tgtEl>
                                          <p:spTgt spid="142363"/>
                                        </p:tgtEl>
                                      </p:cBhvr>
                                    </p:animEffect>
                                  </p:childTnLst>
                                </p:cTn>
                              </p:par>
                              <p:par>
                                <p:cTn id="78" presetID="0" presetClass="path" presetSubtype="0" repeatCount="indefinite" accel="50000" decel="50000" fill="hold" grpId="1" nodeType="withEffect">
                                  <p:stCondLst>
                                    <p:cond delay="0"/>
                                  </p:stCondLst>
                                  <p:childTnLst>
                                    <p:animMotion origin="layout" path="M -1.11111E-6 1.32948E-6 L 0.03958 -0.02104 " pathEditMode="relative" rAng="0" ptsTypes="AA">
                                      <p:cBhvr>
                                        <p:cTn id="79" dur="1000" fill="hold"/>
                                        <p:tgtEl>
                                          <p:spTgt spid="142363"/>
                                        </p:tgtEl>
                                        <p:attrNameLst>
                                          <p:attrName>ppt_x</p:attrName>
                                          <p:attrName>ppt_y</p:attrName>
                                        </p:attrNameLst>
                                      </p:cBhvr>
                                      <p:rCtr x="1979" y="-1064"/>
                                    </p:animMotion>
                                  </p:childTnLst>
                                </p:cTn>
                              </p:par>
                              <p:par>
                                <p:cTn id="80" presetID="11" presetClass="exit" presetSubtype="0" repeatCount="indefinite" fill="hold" grpId="2" nodeType="withEffect">
                                  <p:stCondLst>
                                    <p:cond delay="0"/>
                                  </p:stCondLst>
                                  <p:childTnLst>
                                    <p:anim calcmode="discrete" valueType="str">
                                      <p:cBhvr>
                                        <p:cTn id="81" dur="1000"/>
                                        <p:tgtEl>
                                          <p:spTgt spid="142363"/>
                                        </p:tgtEl>
                                        <p:attrNameLst>
                                          <p:attrName>style.visibility</p:attrName>
                                        </p:attrNameLst>
                                      </p:cBhvr>
                                      <p:tavLst>
                                        <p:tav tm="0">
                                          <p:val>
                                            <p:strVal val="hidden"/>
                                          </p:val>
                                        </p:tav>
                                        <p:tav tm="50000">
                                          <p:val>
                                            <p:strVal val="visible"/>
                                          </p:val>
                                        </p:tav>
                                      </p:tavLst>
                                    </p:anim>
                                    <p:set>
                                      <p:cBhvr>
                                        <p:cTn id="82" dur="1" fill="hold">
                                          <p:stCondLst>
                                            <p:cond delay="999"/>
                                          </p:stCondLst>
                                        </p:cTn>
                                        <p:tgtEl>
                                          <p:spTgt spid="142363"/>
                                        </p:tgtEl>
                                        <p:attrNameLst>
                                          <p:attrName>style.visibility</p:attrName>
                                        </p:attrNameLst>
                                      </p:cBhvr>
                                      <p:to>
                                        <p:strVal val="hidden"/>
                                      </p:to>
                                    </p:set>
                                  </p:childTnLst>
                                </p:cTn>
                              </p:par>
                              <p:par>
                                <p:cTn id="83" presetID="10" presetClass="entr" presetSubtype="0" repeatCount="indefinite" fill="hold" grpId="0" nodeType="withEffect">
                                  <p:stCondLst>
                                    <p:cond delay="0"/>
                                  </p:stCondLst>
                                  <p:childTnLst>
                                    <p:set>
                                      <p:cBhvr>
                                        <p:cTn id="84" dur="1" fill="hold">
                                          <p:stCondLst>
                                            <p:cond delay="0"/>
                                          </p:stCondLst>
                                        </p:cTn>
                                        <p:tgtEl>
                                          <p:spTgt spid="142365"/>
                                        </p:tgtEl>
                                        <p:attrNameLst>
                                          <p:attrName>style.visibility</p:attrName>
                                        </p:attrNameLst>
                                      </p:cBhvr>
                                      <p:to>
                                        <p:strVal val="visible"/>
                                      </p:to>
                                    </p:set>
                                    <p:animEffect transition="in" filter="fade">
                                      <p:cBhvr>
                                        <p:cTn id="85" dur="2000"/>
                                        <p:tgtEl>
                                          <p:spTgt spid="142365"/>
                                        </p:tgtEl>
                                      </p:cBhvr>
                                    </p:animEffect>
                                  </p:childTnLst>
                                </p:cTn>
                              </p:par>
                              <p:par>
                                <p:cTn id="86" presetID="0" presetClass="path" presetSubtype="0" repeatCount="indefinite" accel="50000" decel="50000" fill="hold" grpId="1" nodeType="withEffect">
                                  <p:stCondLst>
                                    <p:cond delay="0"/>
                                  </p:stCondLst>
                                  <p:childTnLst>
                                    <p:animMotion origin="layout" path="M 1.38889E-6 4.85549E-6 L 0.03958 0.0208 " pathEditMode="relative" rAng="0" ptsTypes="AA">
                                      <p:cBhvr>
                                        <p:cTn id="87" dur="1000" fill="hold"/>
                                        <p:tgtEl>
                                          <p:spTgt spid="142365"/>
                                        </p:tgtEl>
                                        <p:attrNameLst>
                                          <p:attrName>ppt_x</p:attrName>
                                          <p:attrName>ppt_y</p:attrName>
                                        </p:attrNameLst>
                                      </p:cBhvr>
                                      <p:rCtr x="1979" y="1040"/>
                                    </p:animMotion>
                                  </p:childTnLst>
                                </p:cTn>
                              </p:par>
                              <p:par>
                                <p:cTn id="88" presetID="11" presetClass="exit" presetSubtype="0" repeatCount="indefinite" fill="hold" grpId="2" nodeType="withEffect">
                                  <p:stCondLst>
                                    <p:cond delay="0"/>
                                  </p:stCondLst>
                                  <p:childTnLst>
                                    <p:anim calcmode="discrete" valueType="str">
                                      <p:cBhvr>
                                        <p:cTn id="89" dur="1000"/>
                                        <p:tgtEl>
                                          <p:spTgt spid="142365"/>
                                        </p:tgtEl>
                                        <p:attrNameLst>
                                          <p:attrName>style.visibility</p:attrName>
                                        </p:attrNameLst>
                                      </p:cBhvr>
                                      <p:tavLst>
                                        <p:tav tm="0">
                                          <p:val>
                                            <p:strVal val="hidden"/>
                                          </p:val>
                                        </p:tav>
                                        <p:tav tm="50000">
                                          <p:val>
                                            <p:strVal val="visible"/>
                                          </p:val>
                                        </p:tav>
                                      </p:tavLst>
                                    </p:anim>
                                    <p:set>
                                      <p:cBhvr>
                                        <p:cTn id="90" dur="1" fill="hold">
                                          <p:stCondLst>
                                            <p:cond delay="999"/>
                                          </p:stCondLst>
                                        </p:cTn>
                                        <p:tgtEl>
                                          <p:spTgt spid="142365"/>
                                        </p:tgtEl>
                                        <p:attrNameLst>
                                          <p:attrName>style.visibility</p:attrName>
                                        </p:attrNameLst>
                                      </p:cBhvr>
                                      <p:to>
                                        <p:strVal val="hidden"/>
                                      </p:to>
                                    </p:set>
                                  </p:childTnLst>
                                </p:cTn>
                              </p:par>
                            </p:childTnLst>
                          </p:cTn>
                        </p:par>
                        <p:par>
                          <p:cTn id="91" fill="hold" nodeType="afterGroup">
                            <p:stCondLst>
                              <p:cond delay="6000"/>
                            </p:stCondLst>
                            <p:childTnLst>
                              <p:par>
                                <p:cTn id="92" presetID="5" presetClass="entr" presetSubtype="10" fill="hold" grpId="0" nodeType="afterEffect">
                                  <p:stCondLst>
                                    <p:cond delay="0"/>
                                  </p:stCondLst>
                                  <p:childTnLst>
                                    <p:set>
                                      <p:cBhvr>
                                        <p:cTn id="93" dur="1" fill="hold">
                                          <p:stCondLst>
                                            <p:cond delay="0"/>
                                          </p:stCondLst>
                                        </p:cTn>
                                        <p:tgtEl>
                                          <p:spTgt spid="142342"/>
                                        </p:tgtEl>
                                        <p:attrNameLst>
                                          <p:attrName>style.visibility</p:attrName>
                                        </p:attrNameLst>
                                      </p:cBhvr>
                                      <p:to>
                                        <p:strVal val="visible"/>
                                      </p:to>
                                    </p:set>
                                    <p:animEffect transition="in" filter="checkerboard(across)">
                                      <p:cBhvr>
                                        <p:cTn id="94" dur="500"/>
                                        <p:tgtEl>
                                          <p:spTgt spid="142342"/>
                                        </p:tgtEl>
                                      </p:cBhvr>
                                    </p:animEffect>
                                  </p:childTnLst>
                                </p:cTn>
                              </p:par>
                            </p:childTnLst>
                          </p:cTn>
                        </p:par>
                        <p:par>
                          <p:cTn id="95" fill="hold" nodeType="afterGroup">
                            <p:stCondLst>
                              <p:cond delay="6500"/>
                            </p:stCondLst>
                            <p:childTnLst>
                              <p:par>
                                <p:cTn id="96" presetID="43" presetClass="entr" presetSubtype="0" fill="hold" grpId="0" nodeType="afterEffect">
                                  <p:stCondLst>
                                    <p:cond delay="0"/>
                                  </p:stCondLst>
                                  <p:childTnLst>
                                    <p:set>
                                      <p:cBhvr>
                                        <p:cTn id="97" dur="1" fill="hold">
                                          <p:stCondLst>
                                            <p:cond delay="0"/>
                                          </p:stCondLst>
                                        </p:cTn>
                                        <p:tgtEl>
                                          <p:spTgt spid="142343"/>
                                        </p:tgtEl>
                                        <p:attrNameLst>
                                          <p:attrName>style.visibility</p:attrName>
                                        </p:attrNameLst>
                                      </p:cBhvr>
                                      <p:to>
                                        <p:strVal val="visible"/>
                                      </p:to>
                                    </p:set>
                                    <p:animEffect transition="in" filter="fade">
                                      <p:cBhvr>
                                        <p:cTn id="98" dur="100"/>
                                        <p:tgtEl>
                                          <p:spTgt spid="142343"/>
                                        </p:tgtEl>
                                      </p:cBhvr>
                                    </p:animEffect>
                                    <p:anim calcmode="lin" valueType="num">
                                      <p:cBhvr>
                                        <p:cTn id="99" dur="400" fill="hold"/>
                                        <p:tgtEl>
                                          <p:spTgt spid="142343"/>
                                        </p:tgtEl>
                                        <p:attrNameLst>
                                          <p:attrName>ppt_x</p:attrName>
                                        </p:attrNameLst>
                                      </p:cBhvr>
                                      <p:tavLst>
                                        <p:tav tm="0">
                                          <p:val>
                                            <p:strVal val="#ppt_x"/>
                                          </p:val>
                                        </p:tav>
                                        <p:tav tm="100000">
                                          <p:val>
                                            <p:strVal val="#ppt_x"/>
                                          </p:val>
                                        </p:tav>
                                      </p:tavLst>
                                    </p:anim>
                                    <p:anim calcmode="lin" valueType="num">
                                      <p:cBhvr>
                                        <p:cTn id="100" dur="400" fill="hold"/>
                                        <p:tgtEl>
                                          <p:spTgt spid="142343"/>
                                        </p:tgtEl>
                                        <p:attrNameLst>
                                          <p:attrName>ppt_y</p:attrName>
                                        </p:attrNameLst>
                                      </p:cBhvr>
                                      <p:tavLst>
                                        <p:tav tm="0">
                                          <p:val>
                                            <p:strVal val="#ppt_y+0.31"/>
                                          </p:val>
                                        </p:tav>
                                        <p:tav tm="100000">
                                          <p:val>
                                            <p:strVal val="#ppt_y+0.31"/>
                                          </p:val>
                                        </p:tav>
                                      </p:tavLst>
                                    </p:anim>
                                    <p:anim calcmode="lin" valueType="num">
                                      <p:cBhvr>
                                        <p:cTn id="101" dur="600" decel="50000" fill="hold">
                                          <p:stCondLst>
                                            <p:cond delay="400"/>
                                          </p:stCondLst>
                                        </p:cTn>
                                        <p:tgtEl>
                                          <p:spTgt spid="14234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2" dur="600" decel="50000" fill="hold">
                                          <p:stCondLst>
                                            <p:cond delay="400"/>
                                          </p:stCondLst>
                                        </p:cTn>
                                        <p:tgtEl>
                                          <p:spTgt spid="14234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3" presetID="35" presetClass="entr" presetSubtype="0" fill="hold" grpId="0" nodeType="withEffect">
                                  <p:stCondLst>
                                    <p:cond delay="0"/>
                                  </p:stCondLst>
                                  <p:childTnLst>
                                    <p:set>
                                      <p:cBhvr>
                                        <p:cTn id="104" dur="1" fill="hold">
                                          <p:stCondLst>
                                            <p:cond delay="0"/>
                                          </p:stCondLst>
                                        </p:cTn>
                                        <p:tgtEl>
                                          <p:spTgt spid="142344">
                                            <p:txEl>
                                              <p:pRg st="1" end="1"/>
                                            </p:txEl>
                                          </p:spTgt>
                                        </p:tgtEl>
                                        <p:attrNameLst>
                                          <p:attrName>style.visibility</p:attrName>
                                        </p:attrNameLst>
                                      </p:cBhvr>
                                      <p:to>
                                        <p:strVal val="visible"/>
                                      </p:to>
                                    </p:set>
                                    <p:animEffect transition="in" filter="fade">
                                      <p:cBhvr>
                                        <p:cTn id="105" dur="2000"/>
                                        <p:tgtEl>
                                          <p:spTgt spid="142344">
                                            <p:txEl>
                                              <p:pRg st="1" end="1"/>
                                            </p:txEl>
                                          </p:spTgt>
                                        </p:tgtEl>
                                      </p:cBhvr>
                                    </p:animEffect>
                                    <p:anim calcmode="lin" valueType="num">
                                      <p:cBhvr>
                                        <p:cTn id="106" dur="2000" fill="hold"/>
                                        <p:tgtEl>
                                          <p:spTgt spid="142344">
                                            <p:txEl>
                                              <p:pRg st="1" end="1"/>
                                            </p:txEl>
                                          </p:spTgt>
                                        </p:tgtEl>
                                        <p:attrNameLst>
                                          <p:attrName>style.rotation</p:attrName>
                                        </p:attrNameLst>
                                      </p:cBhvr>
                                      <p:tavLst>
                                        <p:tav tm="0">
                                          <p:val>
                                            <p:fltVal val="720"/>
                                          </p:val>
                                        </p:tav>
                                        <p:tav tm="100000">
                                          <p:val>
                                            <p:fltVal val="0"/>
                                          </p:val>
                                        </p:tav>
                                      </p:tavLst>
                                    </p:anim>
                                    <p:anim calcmode="lin" valueType="num">
                                      <p:cBhvr>
                                        <p:cTn id="107" dur="2000" fill="hold"/>
                                        <p:tgtEl>
                                          <p:spTgt spid="142344">
                                            <p:txEl>
                                              <p:pRg st="1" end="1"/>
                                            </p:txEl>
                                          </p:spTgt>
                                        </p:tgtEl>
                                        <p:attrNameLst>
                                          <p:attrName>ppt_h</p:attrName>
                                        </p:attrNameLst>
                                      </p:cBhvr>
                                      <p:tavLst>
                                        <p:tav tm="0">
                                          <p:val>
                                            <p:fltVal val="0"/>
                                          </p:val>
                                        </p:tav>
                                        <p:tav tm="100000">
                                          <p:val>
                                            <p:strVal val="#ppt_h"/>
                                          </p:val>
                                        </p:tav>
                                      </p:tavLst>
                                    </p:anim>
                                    <p:anim calcmode="lin" valueType="num">
                                      <p:cBhvr>
                                        <p:cTn id="108" dur="2000" fill="hold"/>
                                        <p:tgtEl>
                                          <p:spTgt spid="142344">
                                            <p:txEl>
                                              <p:pRg st="1" end="1"/>
                                            </p:txEl>
                                          </p:spTgt>
                                        </p:tgtEl>
                                        <p:attrNameLst>
                                          <p:attrName>ppt_w</p:attrName>
                                        </p:attrNameLst>
                                      </p:cBhvr>
                                      <p:tavLst>
                                        <p:tav tm="0">
                                          <p:val>
                                            <p:fltVal val="0"/>
                                          </p:val>
                                        </p:tav>
                                        <p:tav tm="100000">
                                          <p:val>
                                            <p:strVal val="#ppt_w"/>
                                          </p:val>
                                        </p:tav>
                                      </p:tavLst>
                                    </p:anim>
                                  </p:childTnLst>
                                </p:cTn>
                              </p:par>
                              <p:par>
                                <p:cTn id="109" presetID="35" presetClass="entr" presetSubtype="0" fill="hold" grpId="0" nodeType="withEffect">
                                  <p:stCondLst>
                                    <p:cond delay="0"/>
                                  </p:stCondLst>
                                  <p:childTnLst>
                                    <p:set>
                                      <p:cBhvr>
                                        <p:cTn id="110" dur="1" fill="hold">
                                          <p:stCondLst>
                                            <p:cond delay="0"/>
                                          </p:stCondLst>
                                        </p:cTn>
                                        <p:tgtEl>
                                          <p:spTgt spid="142344">
                                            <p:txEl>
                                              <p:pRg st="2" end="2"/>
                                            </p:txEl>
                                          </p:spTgt>
                                        </p:tgtEl>
                                        <p:attrNameLst>
                                          <p:attrName>style.visibility</p:attrName>
                                        </p:attrNameLst>
                                      </p:cBhvr>
                                      <p:to>
                                        <p:strVal val="visible"/>
                                      </p:to>
                                    </p:set>
                                    <p:animEffect transition="in" filter="fade">
                                      <p:cBhvr>
                                        <p:cTn id="111" dur="2000"/>
                                        <p:tgtEl>
                                          <p:spTgt spid="142344">
                                            <p:txEl>
                                              <p:pRg st="2" end="2"/>
                                            </p:txEl>
                                          </p:spTgt>
                                        </p:tgtEl>
                                      </p:cBhvr>
                                    </p:animEffect>
                                    <p:anim calcmode="lin" valueType="num">
                                      <p:cBhvr>
                                        <p:cTn id="112" dur="2000" fill="hold"/>
                                        <p:tgtEl>
                                          <p:spTgt spid="142344">
                                            <p:txEl>
                                              <p:pRg st="2" end="2"/>
                                            </p:txEl>
                                          </p:spTgt>
                                        </p:tgtEl>
                                        <p:attrNameLst>
                                          <p:attrName>style.rotation</p:attrName>
                                        </p:attrNameLst>
                                      </p:cBhvr>
                                      <p:tavLst>
                                        <p:tav tm="0">
                                          <p:val>
                                            <p:fltVal val="720"/>
                                          </p:val>
                                        </p:tav>
                                        <p:tav tm="100000">
                                          <p:val>
                                            <p:fltVal val="0"/>
                                          </p:val>
                                        </p:tav>
                                      </p:tavLst>
                                    </p:anim>
                                    <p:anim calcmode="lin" valueType="num">
                                      <p:cBhvr>
                                        <p:cTn id="113" dur="2000" fill="hold"/>
                                        <p:tgtEl>
                                          <p:spTgt spid="142344">
                                            <p:txEl>
                                              <p:pRg st="2" end="2"/>
                                            </p:txEl>
                                          </p:spTgt>
                                        </p:tgtEl>
                                        <p:attrNameLst>
                                          <p:attrName>ppt_h</p:attrName>
                                        </p:attrNameLst>
                                      </p:cBhvr>
                                      <p:tavLst>
                                        <p:tav tm="0">
                                          <p:val>
                                            <p:fltVal val="0"/>
                                          </p:val>
                                        </p:tav>
                                        <p:tav tm="100000">
                                          <p:val>
                                            <p:strVal val="#ppt_h"/>
                                          </p:val>
                                        </p:tav>
                                      </p:tavLst>
                                    </p:anim>
                                    <p:anim calcmode="lin" valueType="num">
                                      <p:cBhvr>
                                        <p:cTn id="114" dur="2000" fill="hold"/>
                                        <p:tgtEl>
                                          <p:spTgt spid="142344">
                                            <p:txEl>
                                              <p:pRg st="2" end="2"/>
                                            </p:txEl>
                                          </p:spTgt>
                                        </p:tgtEl>
                                        <p:attrNameLst>
                                          <p:attrName>ppt_w</p:attrName>
                                        </p:attrNameLst>
                                      </p:cBhvr>
                                      <p:tavLst>
                                        <p:tav tm="0">
                                          <p:val>
                                            <p:fltVal val="0"/>
                                          </p:val>
                                        </p:tav>
                                        <p:tav tm="100000">
                                          <p:val>
                                            <p:strVal val="#ppt_w"/>
                                          </p:val>
                                        </p:tav>
                                      </p:tavLst>
                                    </p:anim>
                                  </p:childTnLst>
                                </p:cTn>
                              </p:par>
                              <p:par>
                                <p:cTn id="115" presetID="35" presetClass="entr" presetSubtype="0" fill="hold" grpId="0" nodeType="withEffect">
                                  <p:stCondLst>
                                    <p:cond delay="0"/>
                                  </p:stCondLst>
                                  <p:childTnLst>
                                    <p:set>
                                      <p:cBhvr>
                                        <p:cTn id="116" dur="1" fill="hold">
                                          <p:stCondLst>
                                            <p:cond delay="0"/>
                                          </p:stCondLst>
                                        </p:cTn>
                                        <p:tgtEl>
                                          <p:spTgt spid="142344">
                                            <p:txEl>
                                              <p:pRg st="3" end="3"/>
                                            </p:txEl>
                                          </p:spTgt>
                                        </p:tgtEl>
                                        <p:attrNameLst>
                                          <p:attrName>style.visibility</p:attrName>
                                        </p:attrNameLst>
                                      </p:cBhvr>
                                      <p:to>
                                        <p:strVal val="visible"/>
                                      </p:to>
                                    </p:set>
                                    <p:animEffect transition="in" filter="fade">
                                      <p:cBhvr>
                                        <p:cTn id="117" dur="2000"/>
                                        <p:tgtEl>
                                          <p:spTgt spid="142344">
                                            <p:txEl>
                                              <p:pRg st="3" end="3"/>
                                            </p:txEl>
                                          </p:spTgt>
                                        </p:tgtEl>
                                      </p:cBhvr>
                                    </p:animEffect>
                                    <p:anim calcmode="lin" valueType="num">
                                      <p:cBhvr>
                                        <p:cTn id="118" dur="2000" fill="hold"/>
                                        <p:tgtEl>
                                          <p:spTgt spid="142344">
                                            <p:txEl>
                                              <p:pRg st="3" end="3"/>
                                            </p:txEl>
                                          </p:spTgt>
                                        </p:tgtEl>
                                        <p:attrNameLst>
                                          <p:attrName>style.rotation</p:attrName>
                                        </p:attrNameLst>
                                      </p:cBhvr>
                                      <p:tavLst>
                                        <p:tav tm="0">
                                          <p:val>
                                            <p:fltVal val="720"/>
                                          </p:val>
                                        </p:tav>
                                        <p:tav tm="100000">
                                          <p:val>
                                            <p:fltVal val="0"/>
                                          </p:val>
                                        </p:tav>
                                      </p:tavLst>
                                    </p:anim>
                                    <p:anim calcmode="lin" valueType="num">
                                      <p:cBhvr>
                                        <p:cTn id="119" dur="2000" fill="hold"/>
                                        <p:tgtEl>
                                          <p:spTgt spid="142344">
                                            <p:txEl>
                                              <p:pRg st="3" end="3"/>
                                            </p:txEl>
                                          </p:spTgt>
                                        </p:tgtEl>
                                        <p:attrNameLst>
                                          <p:attrName>ppt_h</p:attrName>
                                        </p:attrNameLst>
                                      </p:cBhvr>
                                      <p:tavLst>
                                        <p:tav tm="0">
                                          <p:val>
                                            <p:fltVal val="0"/>
                                          </p:val>
                                        </p:tav>
                                        <p:tav tm="100000">
                                          <p:val>
                                            <p:strVal val="#ppt_h"/>
                                          </p:val>
                                        </p:tav>
                                      </p:tavLst>
                                    </p:anim>
                                    <p:anim calcmode="lin" valueType="num">
                                      <p:cBhvr>
                                        <p:cTn id="120" dur="2000" fill="hold"/>
                                        <p:tgtEl>
                                          <p:spTgt spid="142344">
                                            <p:txEl>
                                              <p:pRg st="3" end="3"/>
                                            </p:txEl>
                                          </p:spTgt>
                                        </p:tgtEl>
                                        <p:attrNameLst>
                                          <p:attrName>ppt_w</p:attrName>
                                        </p:attrNameLst>
                                      </p:cBhvr>
                                      <p:tavLst>
                                        <p:tav tm="0">
                                          <p:val>
                                            <p:fltVal val="0"/>
                                          </p:val>
                                        </p:tav>
                                        <p:tav tm="100000">
                                          <p:val>
                                            <p:strVal val="#ppt_w"/>
                                          </p:val>
                                        </p:tav>
                                      </p:tavLst>
                                    </p:anim>
                                  </p:childTnLst>
                                </p:cTn>
                              </p:par>
                            </p:childTnLst>
                          </p:cTn>
                        </p:par>
                        <p:par>
                          <p:cTn id="121" fill="hold" nodeType="afterGroup">
                            <p:stCondLst>
                              <p:cond delay="8500"/>
                            </p:stCondLst>
                            <p:childTnLst>
                              <p:par>
                                <p:cTn id="122" presetID="6" presetClass="emph" presetSubtype="0" fill="hold" nodeType="afterEffect">
                                  <p:stCondLst>
                                    <p:cond delay="0"/>
                                  </p:stCondLst>
                                  <p:childTnLst>
                                    <p:animScale>
                                      <p:cBhvr>
                                        <p:cTn id="123" dur="2000" fill="hold"/>
                                        <p:tgtEl>
                                          <p:spTgt spid="14234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P spid="142342" grpId="0"/>
      <p:bldP spid="142343" grpId="0"/>
      <p:bldP spid="142344" grpId="0" build="allAtOnce"/>
      <p:bldP spid="142356" grpId="0" animBg="1"/>
      <p:bldP spid="142356" grpId="1" animBg="1"/>
      <p:bldP spid="142356" grpId="2" animBg="1"/>
      <p:bldP spid="142363" grpId="0" animBg="1"/>
      <p:bldP spid="142363" grpId="1" animBg="1"/>
      <p:bldP spid="142363" grpId="2" animBg="1"/>
      <p:bldP spid="142364" grpId="0" animBg="1"/>
      <p:bldP spid="142364" grpId="1" animBg="1"/>
      <p:bldP spid="142364" grpId="2" animBg="1"/>
      <p:bldP spid="142365" grpId="0" animBg="1"/>
      <p:bldP spid="142365" grpId="1" animBg="1"/>
      <p:bldP spid="142365" grpId="2" animBg="1"/>
      <p:bldP spid="142367" grpId="0" animBg="1"/>
      <p:bldP spid="142367" grpId="1" animBg="1"/>
      <p:bldP spid="142367" grpId="2" animBg="1"/>
      <p:bldP spid="142368" grpId="0" animBg="1"/>
      <p:bldP spid="142368" grpId="1" animBg="1"/>
      <p:bldP spid="142368" grpId="2" animBg="1"/>
      <p:bldP spid="142369" grpId="0" animBg="1"/>
      <p:bldP spid="142369" grpId="1" animBg="1"/>
      <p:bldP spid="142369" grpId="2" animBg="1"/>
      <p:bldP spid="142370" grpId="0" animBg="1"/>
      <p:bldP spid="142370" grpId="1" animBg="1"/>
      <p:bldP spid="142370" grpId="2" animBg="1"/>
      <p:bldP spid="142371" grpId="0" animBg="1"/>
      <p:bldP spid="142371" grpId="1" animBg="1"/>
      <p:bldP spid="142371"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2C9B0"/>
            </a:gs>
            <a:gs pos="100000">
              <a:srgbClr val="FCFEA4"/>
            </a:gs>
          </a:gsLst>
          <a:path path="shape">
            <a:fillToRect l="50000" t="50000" r="50000" b="50000"/>
          </a:path>
        </a:gradFill>
        <a:effectLst/>
      </p:bgPr>
    </p:bg>
    <p:spTree>
      <p:nvGrpSpPr>
        <p:cNvPr id="1" name=""/>
        <p:cNvGrpSpPr/>
        <p:nvPr/>
      </p:nvGrpSpPr>
      <p:grpSpPr>
        <a:xfrm>
          <a:off x="0" y="0"/>
          <a:ext cx="0" cy="0"/>
          <a:chOff x="0" y="0"/>
          <a:chExt cx="0" cy="0"/>
        </a:xfrm>
      </p:grpSpPr>
      <p:sp>
        <p:nvSpPr>
          <p:cNvPr id="144388" name="Text Box 4"/>
          <p:cNvSpPr txBox="1">
            <a:spLocks noChangeArrowheads="1"/>
          </p:cNvSpPr>
          <p:nvPr/>
        </p:nvSpPr>
        <p:spPr bwMode="auto">
          <a:xfrm>
            <a:off x="879475" y="166688"/>
            <a:ext cx="801846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Monotype Corsiva" pitchFamily="66" charset="0"/>
              </a:rPr>
              <a:t>   </a:t>
            </a:r>
            <a:r>
              <a:rPr lang="uk-UA">
                <a:solidFill>
                  <a:srgbClr val="DF133F"/>
                </a:solidFill>
                <a:latin typeface="Monotype Corsiva" pitchFamily="66" charset="0"/>
              </a:rPr>
              <a:t>Реакції  сполучення  -  це  такі  реакції,  в  результаті  яких  з </a:t>
            </a:r>
          </a:p>
          <a:p>
            <a:r>
              <a:rPr lang="uk-UA">
                <a:solidFill>
                  <a:srgbClr val="DF133F"/>
                </a:solidFill>
                <a:latin typeface="Monotype Corsiva" pitchFamily="66" charset="0"/>
              </a:rPr>
              <a:t> кількох  вихідних   речовин  (  простих  чи  складних  )  утворюється</a:t>
            </a:r>
          </a:p>
          <a:p>
            <a:r>
              <a:rPr lang="uk-UA">
                <a:solidFill>
                  <a:srgbClr val="DF133F"/>
                </a:solidFill>
                <a:latin typeface="Monotype Corsiva" pitchFamily="66" charset="0"/>
              </a:rPr>
              <a:t>одна  складна  речовина. </a:t>
            </a:r>
            <a:endParaRPr lang="ru-RU">
              <a:solidFill>
                <a:srgbClr val="DF133F"/>
              </a:solidFill>
              <a:latin typeface="Monotype Corsiva" pitchFamily="66" charset="0"/>
            </a:endParaRPr>
          </a:p>
        </p:txBody>
      </p:sp>
      <p:sp>
        <p:nvSpPr>
          <p:cNvPr id="144389" name="Text Box 5"/>
          <p:cNvSpPr txBox="1">
            <a:spLocks noChangeArrowheads="1"/>
          </p:cNvSpPr>
          <p:nvPr/>
        </p:nvSpPr>
        <p:spPr bwMode="auto">
          <a:xfrm>
            <a:off x="1600200" y="1360488"/>
            <a:ext cx="7323138"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1"/>
                </a:solidFill>
              </a:rPr>
              <a:t>Взаємодія речовини з киснем належить до реакцій окислення. В усіх випадках взаємодії </a:t>
            </a:r>
          </a:p>
          <a:p>
            <a:r>
              <a:rPr lang="uk-UA" sz="1200">
                <a:solidFill>
                  <a:schemeClr val="bg1"/>
                </a:solidFill>
              </a:rPr>
              <a:t>Фосфору, вугілля, сірки, заліза з киснем відбувається процес окиснення й утворюються</a:t>
            </a:r>
          </a:p>
          <a:p>
            <a:r>
              <a:rPr lang="uk-UA" sz="1200">
                <a:solidFill>
                  <a:schemeClr val="bg1"/>
                </a:solidFill>
              </a:rPr>
              <a:t>Нові речовини – оксиди : </a:t>
            </a:r>
            <a:r>
              <a:rPr lang="uk-UA" sz="1200">
                <a:solidFill>
                  <a:schemeClr val="bg1"/>
                </a:solidFill>
                <a:latin typeface="Georgia" pitchFamily="18" charset="0"/>
              </a:rPr>
              <a:t>Р2О5 ,  С О2 ,  </a:t>
            </a:r>
            <a:r>
              <a:rPr lang="en-US" sz="1200">
                <a:solidFill>
                  <a:schemeClr val="bg1"/>
                </a:solidFill>
                <a:latin typeface="Georgia" pitchFamily="18" charset="0"/>
              </a:rPr>
              <a:t>Fe3O4</a:t>
            </a:r>
            <a:r>
              <a:rPr lang="uk-UA" sz="1200">
                <a:solidFill>
                  <a:schemeClr val="bg1"/>
                </a:solidFill>
              </a:rPr>
              <a:t> </a:t>
            </a:r>
            <a:r>
              <a:rPr lang="en-US" sz="1200">
                <a:solidFill>
                  <a:schemeClr val="bg1"/>
                </a:solidFill>
              </a:rPr>
              <a:t>, SO</a:t>
            </a:r>
            <a:r>
              <a:rPr lang="en-US" sz="1200" baseline="-25000">
                <a:solidFill>
                  <a:schemeClr val="bg1"/>
                </a:solidFill>
              </a:rPr>
              <a:t>2</a:t>
            </a:r>
            <a:r>
              <a:rPr lang="en-US" sz="1200">
                <a:solidFill>
                  <a:schemeClr val="bg1"/>
                </a:solidFill>
              </a:rPr>
              <a:t> .</a:t>
            </a:r>
            <a:endParaRPr lang="ru-RU" sz="1200">
              <a:solidFill>
                <a:schemeClr val="bg1"/>
              </a:solidFill>
            </a:endParaRPr>
          </a:p>
        </p:txBody>
      </p:sp>
      <p:sp>
        <p:nvSpPr>
          <p:cNvPr id="144390" name="Text Box 6"/>
          <p:cNvSpPr txBox="1">
            <a:spLocks noChangeArrowheads="1"/>
          </p:cNvSpPr>
          <p:nvPr/>
        </p:nvSpPr>
        <p:spPr bwMode="auto">
          <a:xfrm>
            <a:off x="1023938" y="2182813"/>
            <a:ext cx="753268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Monotype Corsiva" pitchFamily="66" charset="0"/>
              </a:rPr>
              <a:t>   </a:t>
            </a:r>
            <a:r>
              <a:rPr lang="uk-UA">
                <a:solidFill>
                  <a:srgbClr val="DF133F"/>
                </a:solidFill>
                <a:latin typeface="Monotype Corsiva" pitchFamily="66" charset="0"/>
              </a:rPr>
              <a:t>Оксиди  -  це  складні  речовини,  утворені  двома  елементами,</a:t>
            </a:r>
          </a:p>
          <a:p>
            <a:r>
              <a:rPr lang="uk-UA">
                <a:solidFill>
                  <a:srgbClr val="DF133F"/>
                </a:solidFill>
                <a:latin typeface="Monotype Corsiva" pitchFamily="66" charset="0"/>
              </a:rPr>
              <a:t>одним  з  яких  обов'язково  є  Оксиген.</a:t>
            </a:r>
            <a:endParaRPr lang="ru-RU">
              <a:solidFill>
                <a:srgbClr val="DF133F"/>
              </a:solidFill>
              <a:latin typeface="Monotype Corsiva" pitchFamily="66" charset="0"/>
            </a:endParaRPr>
          </a:p>
        </p:txBody>
      </p:sp>
      <p:sp>
        <p:nvSpPr>
          <p:cNvPr id="144391" name="Text Box 7"/>
          <p:cNvSpPr txBox="1">
            <a:spLocks noChangeArrowheads="1"/>
          </p:cNvSpPr>
          <p:nvPr/>
        </p:nvSpPr>
        <p:spPr bwMode="auto">
          <a:xfrm>
            <a:off x="1692275" y="3068638"/>
            <a:ext cx="7051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1"/>
                </a:solidFill>
              </a:rPr>
              <a:t>Подібно до фосфору, сірки, вугілля й заліза з киснем сполучається більшість металів </a:t>
            </a:r>
          </a:p>
          <a:p>
            <a:r>
              <a:rPr lang="uk-UA" sz="1200">
                <a:solidFill>
                  <a:schemeClr val="bg1"/>
                </a:solidFill>
              </a:rPr>
              <a:t>І неметалів. При цьому реакції можуть супроводжуватися горінням.</a:t>
            </a:r>
            <a:endParaRPr lang="ru-RU" sz="1200">
              <a:solidFill>
                <a:schemeClr val="bg1"/>
              </a:solidFill>
            </a:endParaRPr>
          </a:p>
        </p:txBody>
      </p:sp>
      <p:sp>
        <p:nvSpPr>
          <p:cNvPr id="144392" name="Text Box 8"/>
          <p:cNvSpPr txBox="1">
            <a:spLocks noChangeArrowheads="1"/>
          </p:cNvSpPr>
          <p:nvPr/>
        </p:nvSpPr>
        <p:spPr bwMode="auto">
          <a:xfrm>
            <a:off x="971550" y="3716338"/>
            <a:ext cx="730726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a:latin typeface="Monotype Corsiva" pitchFamily="66" charset="0"/>
              </a:rPr>
              <a:t>   </a:t>
            </a:r>
            <a:r>
              <a:rPr lang="uk-UA">
                <a:solidFill>
                  <a:srgbClr val="DF133F"/>
                </a:solidFill>
                <a:latin typeface="Monotype Corsiva" pitchFamily="66" charset="0"/>
              </a:rPr>
              <a:t>Горіння  -  це  хімічна  реакція ,  під  час  якої  відбувається  </a:t>
            </a:r>
          </a:p>
          <a:p>
            <a:r>
              <a:rPr lang="uk-UA">
                <a:solidFill>
                  <a:srgbClr val="DF133F"/>
                </a:solidFill>
                <a:latin typeface="Monotype Corsiva" pitchFamily="66" charset="0"/>
              </a:rPr>
              <a:t>окиснення  речовин  з  виділенням  теплоти  і  світла.</a:t>
            </a:r>
            <a:endParaRPr lang="ru-RU">
              <a:solidFill>
                <a:srgbClr val="DF133F"/>
              </a:solidFill>
              <a:latin typeface="Monotype Corsiva" pitchFamily="66" charset="0"/>
            </a:endParaRPr>
          </a:p>
        </p:txBody>
      </p:sp>
      <p:sp>
        <p:nvSpPr>
          <p:cNvPr id="144393" name="Text Box 9"/>
          <p:cNvSpPr txBox="1">
            <a:spLocks noChangeArrowheads="1"/>
          </p:cNvSpPr>
          <p:nvPr/>
        </p:nvSpPr>
        <p:spPr bwMode="auto">
          <a:xfrm>
            <a:off x="1743075" y="4672013"/>
            <a:ext cx="7107238"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1"/>
                </a:solidFill>
              </a:rPr>
              <a:t>Проте не завжди реакції окиснення супроводжуються горінням. Наприклад, </a:t>
            </a:r>
          </a:p>
          <a:p>
            <a:r>
              <a:rPr lang="uk-UA" sz="1200">
                <a:solidFill>
                  <a:schemeClr val="bg1"/>
                </a:solidFill>
              </a:rPr>
              <a:t>Мідь під час нагрівання темнішає, оскільки атоми Купруму, сполучаючись з</a:t>
            </a:r>
          </a:p>
          <a:p>
            <a:r>
              <a:rPr lang="uk-UA" sz="1200">
                <a:solidFill>
                  <a:schemeClr val="bg1"/>
                </a:solidFill>
              </a:rPr>
              <a:t>Атомами Оксигену, утворюють чорний порошок  -  оксид  купруму (ІІ)С</a:t>
            </a:r>
            <a:r>
              <a:rPr lang="en-US" sz="1200">
                <a:solidFill>
                  <a:schemeClr val="bg1"/>
                </a:solidFill>
              </a:rPr>
              <a:t>uO</a:t>
            </a:r>
            <a:r>
              <a:rPr lang="uk-UA" sz="1200">
                <a:solidFill>
                  <a:schemeClr val="bg1"/>
                </a:solidFill>
              </a:rPr>
              <a:t> без горіння</a:t>
            </a:r>
          </a:p>
          <a:p>
            <a:endParaRPr lang="uk-UA" sz="1600"/>
          </a:p>
          <a:p>
            <a:r>
              <a:rPr lang="uk-UA" sz="1200"/>
              <a:t>                           </a:t>
            </a:r>
            <a:r>
              <a:rPr lang="uk-UA" sz="2000" b="1">
                <a:solidFill>
                  <a:srgbClr val="DF133F"/>
                </a:solidFill>
                <a:latin typeface="Monotype Corsiva" pitchFamily="66" charset="0"/>
              </a:rPr>
              <a:t>2 </a:t>
            </a:r>
            <a:r>
              <a:rPr lang="en-US" sz="2000" b="1">
                <a:solidFill>
                  <a:srgbClr val="DF133F"/>
                </a:solidFill>
                <a:latin typeface="Monotype Corsiva" pitchFamily="66" charset="0"/>
              </a:rPr>
              <a:t>Cu  +  O2  =  2CuO</a:t>
            </a:r>
            <a:r>
              <a:rPr lang="uk-UA" sz="2000" b="1">
                <a:solidFill>
                  <a:srgbClr val="DF133F"/>
                </a:solidFill>
              </a:rPr>
              <a:t> </a:t>
            </a:r>
            <a:endParaRPr lang="ru-RU" sz="2000" b="1">
              <a:solidFill>
                <a:srgbClr val="DF133F"/>
              </a:solidFill>
            </a:endParaRPr>
          </a:p>
        </p:txBody>
      </p:sp>
      <p:sp>
        <p:nvSpPr>
          <p:cNvPr id="144394" name="Text Box 10"/>
          <p:cNvSpPr txBox="1">
            <a:spLocks noChangeArrowheads="1"/>
          </p:cNvSpPr>
          <p:nvPr/>
        </p:nvSpPr>
        <p:spPr bwMode="auto">
          <a:xfrm>
            <a:off x="1042988" y="5805488"/>
            <a:ext cx="73469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Monotype Corsiva" pitchFamily="66" charset="0"/>
              </a:rPr>
              <a:t>   </a:t>
            </a:r>
            <a:r>
              <a:rPr lang="uk-UA">
                <a:solidFill>
                  <a:srgbClr val="DF133F"/>
                </a:solidFill>
                <a:latin typeface="Monotype Corsiva" pitchFamily="66" charset="0"/>
              </a:rPr>
              <a:t>Отже,  кисень  хімічно  дуже  активний,  одна  з  найактив –</a:t>
            </a:r>
          </a:p>
          <a:p>
            <a:r>
              <a:rPr lang="uk-UA">
                <a:solidFill>
                  <a:srgbClr val="DF133F"/>
                </a:solidFill>
                <a:latin typeface="Monotype Corsiva" pitchFamily="66" charset="0"/>
              </a:rPr>
              <a:t>ніших  простих  речовин.</a:t>
            </a:r>
            <a:endParaRPr lang="ru-RU">
              <a:solidFill>
                <a:srgbClr val="DF133F"/>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iterate type="lt">
                                    <p:tmPct val="0"/>
                                  </p:iterate>
                                  <p:childTnLst>
                                    <p:set>
                                      <p:cBhvr>
                                        <p:cTn id="6" dur="1" fill="hold">
                                          <p:stCondLst>
                                            <p:cond delay="0"/>
                                          </p:stCondLst>
                                        </p:cTn>
                                        <p:tgtEl>
                                          <p:spTgt spid="144388">
                                            <p:txEl>
                                              <p:pRg st="0" end="0"/>
                                            </p:txEl>
                                          </p:spTgt>
                                        </p:tgtEl>
                                        <p:attrNameLst>
                                          <p:attrName>style.visibility</p:attrName>
                                        </p:attrNameLst>
                                      </p:cBhvr>
                                      <p:to>
                                        <p:strVal val="visible"/>
                                      </p:to>
                                    </p:set>
                                    <p:anim calcmode="lin" valueType="num">
                                      <p:cBhvr>
                                        <p:cTn id="7" dur="1000" fill="hold"/>
                                        <p:tgtEl>
                                          <p:spTgt spid="14438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438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4388">
                                            <p:txEl>
                                              <p:pRg st="0" end="0"/>
                                            </p:txEl>
                                          </p:spTgt>
                                        </p:tgtEl>
                                      </p:cBhvr>
                                    </p:animEffect>
                                  </p:childTnLst>
                                </p:cTn>
                              </p:par>
                              <p:par>
                                <p:cTn id="10" presetID="55" presetClass="entr" presetSubtype="0" fill="hold" nodeType="withEffect">
                                  <p:stCondLst>
                                    <p:cond delay="0"/>
                                  </p:stCondLst>
                                  <p:iterate type="lt">
                                    <p:tmPct val="0"/>
                                  </p:iterate>
                                  <p:childTnLst>
                                    <p:set>
                                      <p:cBhvr>
                                        <p:cTn id="11" dur="1" fill="hold">
                                          <p:stCondLst>
                                            <p:cond delay="0"/>
                                          </p:stCondLst>
                                        </p:cTn>
                                        <p:tgtEl>
                                          <p:spTgt spid="144388">
                                            <p:txEl>
                                              <p:pRg st="1" end="1"/>
                                            </p:txEl>
                                          </p:spTgt>
                                        </p:tgtEl>
                                        <p:attrNameLst>
                                          <p:attrName>style.visibility</p:attrName>
                                        </p:attrNameLst>
                                      </p:cBhvr>
                                      <p:to>
                                        <p:strVal val="visible"/>
                                      </p:to>
                                    </p:set>
                                    <p:anim calcmode="lin" valueType="num">
                                      <p:cBhvr>
                                        <p:cTn id="12" dur="1000" fill="hold"/>
                                        <p:tgtEl>
                                          <p:spTgt spid="14438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4438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4388">
                                            <p:txEl>
                                              <p:pRg st="1" end="1"/>
                                            </p:txEl>
                                          </p:spTgt>
                                        </p:tgtEl>
                                      </p:cBhvr>
                                    </p:animEffect>
                                  </p:childTnLst>
                                </p:cTn>
                              </p:par>
                              <p:par>
                                <p:cTn id="15" presetID="55" presetClass="entr" presetSubtype="0" fill="hold" nodeType="withEffect">
                                  <p:stCondLst>
                                    <p:cond delay="0"/>
                                  </p:stCondLst>
                                  <p:iterate type="lt">
                                    <p:tmPct val="0"/>
                                  </p:iterate>
                                  <p:childTnLst>
                                    <p:set>
                                      <p:cBhvr>
                                        <p:cTn id="16" dur="1" fill="hold">
                                          <p:stCondLst>
                                            <p:cond delay="0"/>
                                          </p:stCondLst>
                                        </p:cTn>
                                        <p:tgtEl>
                                          <p:spTgt spid="144388">
                                            <p:txEl>
                                              <p:pRg st="2" end="2"/>
                                            </p:txEl>
                                          </p:spTgt>
                                        </p:tgtEl>
                                        <p:attrNameLst>
                                          <p:attrName>style.visibility</p:attrName>
                                        </p:attrNameLst>
                                      </p:cBhvr>
                                      <p:to>
                                        <p:strVal val="visible"/>
                                      </p:to>
                                    </p:set>
                                    <p:anim calcmode="lin" valueType="num">
                                      <p:cBhvr>
                                        <p:cTn id="17" dur="1000" fill="hold"/>
                                        <p:tgtEl>
                                          <p:spTgt spid="144388">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44388">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4388">
                                            <p:txEl>
                                              <p:pRg st="2" end="2"/>
                                            </p:txEl>
                                          </p:spTgt>
                                        </p:tgtEl>
                                      </p:cBhvr>
                                    </p:animEffect>
                                  </p:childTnLst>
                                </p:cTn>
                              </p:par>
                            </p:childTnLst>
                          </p:cTn>
                        </p:par>
                        <p:par>
                          <p:cTn id="20" fill="hold" nodeType="afterGroup">
                            <p:stCondLst>
                              <p:cond delay="1000"/>
                            </p:stCondLst>
                            <p:childTnLst>
                              <p:par>
                                <p:cTn id="21" presetID="15" presetClass="emph" presetSubtype="0" nodeType="afterEffect">
                                  <p:stCondLst>
                                    <p:cond delay="0"/>
                                  </p:stCondLst>
                                  <p:iterate type="lt">
                                    <p:tmAbs val="25"/>
                                  </p:iterate>
                                  <p:childTnLst>
                                    <p:set>
                                      <p:cBhvr override="childStyle">
                                        <p:cTn id="22" dur="indefinite"/>
                                        <p:tgtEl>
                                          <p:spTgt spid="144388">
                                            <p:txEl>
                                              <p:pRg st="0" end="0"/>
                                            </p:txEl>
                                          </p:spTgt>
                                        </p:tgtEl>
                                        <p:attrNameLst>
                                          <p:attrName>style.fontWeight</p:attrName>
                                        </p:attrNameLst>
                                      </p:cBhvr>
                                      <p:to>
                                        <p:strVal val="bold"/>
                                      </p:to>
                                    </p:set>
                                  </p:childTnLst>
                                </p:cTn>
                              </p:par>
                              <p:par>
                                <p:cTn id="23" presetID="15" presetClass="emph" presetSubtype="0" nodeType="withEffect">
                                  <p:stCondLst>
                                    <p:cond delay="0"/>
                                  </p:stCondLst>
                                  <p:iterate type="lt">
                                    <p:tmAbs val="25"/>
                                  </p:iterate>
                                  <p:childTnLst>
                                    <p:set>
                                      <p:cBhvr override="childStyle">
                                        <p:cTn id="24" dur="indefinite"/>
                                        <p:tgtEl>
                                          <p:spTgt spid="144388">
                                            <p:txEl>
                                              <p:pRg st="1" end="1"/>
                                            </p:txEl>
                                          </p:spTgt>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44388">
                                            <p:txEl>
                                              <p:pRg st="2" end="2"/>
                                            </p:txEl>
                                          </p:spTgt>
                                        </p:tgtEl>
                                        <p:attrNameLst>
                                          <p:attrName>style.fontWeight</p:attrName>
                                        </p:attrNameLst>
                                      </p:cBhvr>
                                      <p:to>
                                        <p:strVal val="bold"/>
                                      </p:to>
                                    </p:set>
                                  </p:childTnLst>
                                </p:cTn>
                              </p:par>
                            </p:childTnLst>
                          </p:cTn>
                        </p:par>
                        <p:par>
                          <p:cTn id="27" fill="hold" nodeType="afterGroup">
                            <p:stCondLst>
                              <p:cond delay="2300"/>
                            </p:stCondLst>
                            <p:childTnLst>
                              <p:par>
                                <p:cTn id="28" presetID="26" presetClass="entr" presetSubtype="0" fill="hold" grpId="0" nodeType="afterEffect">
                                  <p:stCondLst>
                                    <p:cond delay="0"/>
                                  </p:stCondLst>
                                  <p:childTnLst>
                                    <p:set>
                                      <p:cBhvr>
                                        <p:cTn id="29" dur="1" fill="hold">
                                          <p:stCondLst>
                                            <p:cond delay="0"/>
                                          </p:stCondLst>
                                        </p:cTn>
                                        <p:tgtEl>
                                          <p:spTgt spid="144389"/>
                                        </p:tgtEl>
                                        <p:attrNameLst>
                                          <p:attrName>style.visibility</p:attrName>
                                        </p:attrNameLst>
                                      </p:cBhvr>
                                      <p:to>
                                        <p:strVal val="visible"/>
                                      </p:to>
                                    </p:set>
                                    <p:animEffect transition="in" filter="wipe(down)">
                                      <p:cBhvr>
                                        <p:cTn id="30" dur="580">
                                          <p:stCondLst>
                                            <p:cond delay="0"/>
                                          </p:stCondLst>
                                        </p:cTn>
                                        <p:tgtEl>
                                          <p:spTgt spid="144389"/>
                                        </p:tgtEl>
                                      </p:cBhvr>
                                    </p:animEffect>
                                    <p:anim calcmode="lin" valueType="num">
                                      <p:cBhvr>
                                        <p:cTn id="31" dur="1822" tmFilter="0,0; 0.14,0.36; 0.43,0.73; 0.71,0.91; 1.0,1.0">
                                          <p:stCondLst>
                                            <p:cond delay="0"/>
                                          </p:stCondLst>
                                        </p:cTn>
                                        <p:tgtEl>
                                          <p:spTgt spid="14438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438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438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438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4389"/>
                                        </p:tgtEl>
                                        <p:attrNameLst>
                                          <p:attrName>ppt_y</p:attrName>
                                        </p:attrNameLst>
                                      </p:cBhvr>
                                      <p:tavLst>
                                        <p:tav tm="0" fmla="#ppt_y-sin(pi*$)/81">
                                          <p:val>
                                            <p:fltVal val="0"/>
                                          </p:val>
                                        </p:tav>
                                        <p:tav tm="100000">
                                          <p:val>
                                            <p:fltVal val="1"/>
                                          </p:val>
                                        </p:tav>
                                      </p:tavLst>
                                    </p:anim>
                                    <p:animScale>
                                      <p:cBhvr>
                                        <p:cTn id="36" dur="26">
                                          <p:stCondLst>
                                            <p:cond delay="650"/>
                                          </p:stCondLst>
                                        </p:cTn>
                                        <p:tgtEl>
                                          <p:spTgt spid="144389"/>
                                        </p:tgtEl>
                                      </p:cBhvr>
                                      <p:to x="100000" y="60000"/>
                                    </p:animScale>
                                    <p:animScale>
                                      <p:cBhvr>
                                        <p:cTn id="37" dur="166" decel="50000">
                                          <p:stCondLst>
                                            <p:cond delay="676"/>
                                          </p:stCondLst>
                                        </p:cTn>
                                        <p:tgtEl>
                                          <p:spTgt spid="144389"/>
                                        </p:tgtEl>
                                      </p:cBhvr>
                                      <p:to x="100000" y="100000"/>
                                    </p:animScale>
                                    <p:animScale>
                                      <p:cBhvr>
                                        <p:cTn id="38" dur="26">
                                          <p:stCondLst>
                                            <p:cond delay="1312"/>
                                          </p:stCondLst>
                                        </p:cTn>
                                        <p:tgtEl>
                                          <p:spTgt spid="144389"/>
                                        </p:tgtEl>
                                      </p:cBhvr>
                                      <p:to x="100000" y="80000"/>
                                    </p:animScale>
                                    <p:animScale>
                                      <p:cBhvr>
                                        <p:cTn id="39" dur="166" decel="50000">
                                          <p:stCondLst>
                                            <p:cond delay="1338"/>
                                          </p:stCondLst>
                                        </p:cTn>
                                        <p:tgtEl>
                                          <p:spTgt spid="144389"/>
                                        </p:tgtEl>
                                      </p:cBhvr>
                                      <p:to x="100000" y="100000"/>
                                    </p:animScale>
                                    <p:animScale>
                                      <p:cBhvr>
                                        <p:cTn id="40" dur="26">
                                          <p:stCondLst>
                                            <p:cond delay="1642"/>
                                          </p:stCondLst>
                                        </p:cTn>
                                        <p:tgtEl>
                                          <p:spTgt spid="144389"/>
                                        </p:tgtEl>
                                      </p:cBhvr>
                                      <p:to x="100000" y="90000"/>
                                    </p:animScale>
                                    <p:animScale>
                                      <p:cBhvr>
                                        <p:cTn id="41" dur="166" decel="50000">
                                          <p:stCondLst>
                                            <p:cond delay="1668"/>
                                          </p:stCondLst>
                                        </p:cTn>
                                        <p:tgtEl>
                                          <p:spTgt spid="144389"/>
                                        </p:tgtEl>
                                      </p:cBhvr>
                                      <p:to x="100000" y="100000"/>
                                    </p:animScale>
                                    <p:animScale>
                                      <p:cBhvr>
                                        <p:cTn id="42" dur="26">
                                          <p:stCondLst>
                                            <p:cond delay="1808"/>
                                          </p:stCondLst>
                                        </p:cTn>
                                        <p:tgtEl>
                                          <p:spTgt spid="144389"/>
                                        </p:tgtEl>
                                      </p:cBhvr>
                                      <p:to x="100000" y="95000"/>
                                    </p:animScale>
                                    <p:animScale>
                                      <p:cBhvr>
                                        <p:cTn id="43" dur="166" decel="50000">
                                          <p:stCondLst>
                                            <p:cond delay="1834"/>
                                          </p:stCondLst>
                                        </p:cTn>
                                        <p:tgtEl>
                                          <p:spTgt spid="144389"/>
                                        </p:tgtEl>
                                      </p:cBhvr>
                                      <p:to x="100000" y="100000"/>
                                    </p:animScale>
                                  </p:childTnLst>
                                </p:cTn>
                              </p:par>
                            </p:childTnLst>
                          </p:cTn>
                        </p:par>
                        <p:par>
                          <p:cTn id="44" fill="hold" nodeType="afterGroup">
                            <p:stCondLst>
                              <p:cond delay="4300"/>
                            </p:stCondLst>
                            <p:childTnLst>
                              <p:par>
                                <p:cTn id="45" presetID="49" presetClass="entr" presetSubtype="0" decel="100000" fill="hold" grpId="0" nodeType="afterEffect">
                                  <p:stCondLst>
                                    <p:cond delay="0"/>
                                  </p:stCondLst>
                                  <p:iterate type="lt">
                                    <p:tmPct val="0"/>
                                  </p:iterate>
                                  <p:childTnLst>
                                    <p:set>
                                      <p:cBhvr>
                                        <p:cTn id="46" dur="1" fill="hold">
                                          <p:stCondLst>
                                            <p:cond delay="0"/>
                                          </p:stCondLst>
                                        </p:cTn>
                                        <p:tgtEl>
                                          <p:spTgt spid="144390"/>
                                        </p:tgtEl>
                                        <p:attrNameLst>
                                          <p:attrName>style.visibility</p:attrName>
                                        </p:attrNameLst>
                                      </p:cBhvr>
                                      <p:to>
                                        <p:strVal val="visible"/>
                                      </p:to>
                                    </p:set>
                                    <p:anim calcmode="lin" valueType="num">
                                      <p:cBhvr>
                                        <p:cTn id="47" dur="500" fill="hold"/>
                                        <p:tgtEl>
                                          <p:spTgt spid="144390"/>
                                        </p:tgtEl>
                                        <p:attrNameLst>
                                          <p:attrName>ppt_w</p:attrName>
                                        </p:attrNameLst>
                                      </p:cBhvr>
                                      <p:tavLst>
                                        <p:tav tm="0">
                                          <p:val>
                                            <p:fltVal val="0"/>
                                          </p:val>
                                        </p:tav>
                                        <p:tav tm="100000">
                                          <p:val>
                                            <p:strVal val="#ppt_w"/>
                                          </p:val>
                                        </p:tav>
                                      </p:tavLst>
                                    </p:anim>
                                    <p:anim calcmode="lin" valueType="num">
                                      <p:cBhvr>
                                        <p:cTn id="48" dur="500" fill="hold"/>
                                        <p:tgtEl>
                                          <p:spTgt spid="144390"/>
                                        </p:tgtEl>
                                        <p:attrNameLst>
                                          <p:attrName>ppt_h</p:attrName>
                                        </p:attrNameLst>
                                      </p:cBhvr>
                                      <p:tavLst>
                                        <p:tav tm="0">
                                          <p:val>
                                            <p:fltVal val="0"/>
                                          </p:val>
                                        </p:tav>
                                        <p:tav tm="100000">
                                          <p:val>
                                            <p:strVal val="#ppt_h"/>
                                          </p:val>
                                        </p:tav>
                                      </p:tavLst>
                                    </p:anim>
                                    <p:anim calcmode="lin" valueType="num">
                                      <p:cBhvr>
                                        <p:cTn id="49" dur="500" fill="hold"/>
                                        <p:tgtEl>
                                          <p:spTgt spid="144390"/>
                                        </p:tgtEl>
                                        <p:attrNameLst>
                                          <p:attrName>style.rotation</p:attrName>
                                        </p:attrNameLst>
                                      </p:cBhvr>
                                      <p:tavLst>
                                        <p:tav tm="0">
                                          <p:val>
                                            <p:fltVal val="360"/>
                                          </p:val>
                                        </p:tav>
                                        <p:tav tm="100000">
                                          <p:val>
                                            <p:fltVal val="0"/>
                                          </p:val>
                                        </p:tav>
                                      </p:tavLst>
                                    </p:anim>
                                    <p:animEffect transition="in" filter="fade">
                                      <p:cBhvr>
                                        <p:cTn id="50" dur="500"/>
                                        <p:tgtEl>
                                          <p:spTgt spid="144390"/>
                                        </p:tgtEl>
                                      </p:cBhvr>
                                    </p:animEffect>
                                  </p:childTnLst>
                                </p:cTn>
                              </p:par>
                            </p:childTnLst>
                          </p:cTn>
                        </p:par>
                        <p:par>
                          <p:cTn id="51" fill="hold" nodeType="afterGroup">
                            <p:stCondLst>
                              <p:cond delay="4800"/>
                            </p:stCondLst>
                            <p:childTnLst>
                              <p:par>
                                <p:cTn id="52" presetID="49" presetClass="entr" presetSubtype="0" decel="100000" fill="hold" grpId="1" nodeType="afterEffect">
                                  <p:stCondLst>
                                    <p:cond delay="0"/>
                                  </p:stCondLst>
                                  <p:iterate type="lt">
                                    <p:tmPct val="0"/>
                                  </p:iterate>
                                  <p:childTnLst>
                                    <p:set>
                                      <p:cBhvr>
                                        <p:cTn id="53" dur="1" fill="hold">
                                          <p:stCondLst>
                                            <p:cond delay="0"/>
                                          </p:stCondLst>
                                        </p:cTn>
                                        <p:tgtEl>
                                          <p:spTgt spid="144390"/>
                                        </p:tgtEl>
                                        <p:attrNameLst>
                                          <p:attrName>style.visibility</p:attrName>
                                        </p:attrNameLst>
                                      </p:cBhvr>
                                      <p:to>
                                        <p:strVal val="visible"/>
                                      </p:to>
                                    </p:set>
                                    <p:anim calcmode="lin" valueType="num">
                                      <p:cBhvr>
                                        <p:cTn id="54" dur="500" fill="hold"/>
                                        <p:tgtEl>
                                          <p:spTgt spid="144390"/>
                                        </p:tgtEl>
                                        <p:attrNameLst>
                                          <p:attrName>ppt_w</p:attrName>
                                        </p:attrNameLst>
                                      </p:cBhvr>
                                      <p:tavLst>
                                        <p:tav tm="0">
                                          <p:val>
                                            <p:fltVal val="0"/>
                                          </p:val>
                                        </p:tav>
                                        <p:tav tm="100000">
                                          <p:val>
                                            <p:strVal val="#ppt_w"/>
                                          </p:val>
                                        </p:tav>
                                      </p:tavLst>
                                    </p:anim>
                                    <p:anim calcmode="lin" valueType="num">
                                      <p:cBhvr>
                                        <p:cTn id="55" dur="500" fill="hold"/>
                                        <p:tgtEl>
                                          <p:spTgt spid="144390"/>
                                        </p:tgtEl>
                                        <p:attrNameLst>
                                          <p:attrName>ppt_h</p:attrName>
                                        </p:attrNameLst>
                                      </p:cBhvr>
                                      <p:tavLst>
                                        <p:tav tm="0">
                                          <p:val>
                                            <p:fltVal val="0"/>
                                          </p:val>
                                        </p:tav>
                                        <p:tav tm="100000">
                                          <p:val>
                                            <p:strVal val="#ppt_h"/>
                                          </p:val>
                                        </p:tav>
                                      </p:tavLst>
                                    </p:anim>
                                    <p:anim calcmode="lin" valueType="num">
                                      <p:cBhvr>
                                        <p:cTn id="56" dur="500" fill="hold"/>
                                        <p:tgtEl>
                                          <p:spTgt spid="144390"/>
                                        </p:tgtEl>
                                        <p:attrNameLst>
                                          <p:attrName>style.rotation</p:attrName>
                                        </p:attrNameLst>
                                      </p:cBhvr>
                                      <p:tavLst>
                                        <p:tav tm="0">
                                          <p:val>
                                            <p:fltVal val="360"/>
                                          </p:val>
                                        </p:tav>
                                        <p:tav tm="100000">
                                          <p:val>
                                            <p:fltVal val="0"/>
                                          </p:val>
                                        </p:tav>
                                      </p:tavLst>
                                    </p:anim>
                                    <p:animEffect transition="in" filter="fade">
                                      <p:cBhvr>
                                        <p:cTn id="57" dur="500"/>
                                        <p:tgtEl>
                                          <p:spTgt spid="144390"/>
                                        </p:tgtEl>
                                      </p:cBhvr>
                                    </p:animEffect>
                                  </p:childTnLst>
                                </p:cTn>
                              </p:par>
                            </p:childTnLst>
                          </p:cTn>
                        </p:par>
                        <p:par>
                          <p:cTn id="58" fill="hold" nodeType="afterGroup">
                            <p:stCondLst>
                              <p:cond delay="5300"/>
                            </p:stCondLst>
                            <p:childTnLst>
                              <p:par>
                                <p:cTn id="59" presetID="26" presetClass="entr" presetSubtype="0" fill="hold" grpId="0" nodeType="afterEffect">
                                  <p:stCondLst>
                                    <p:cond delay="0"/>
                                  </p:stCondLst>
                                  <p:childTnLst>
                                    <p:set>
                                      <p:cBhvr>
                                        <p:cTn id="60" dur="1" fill="hold">
                                          <p:stCondLst>
                                            <p:cond delay="0"/>
                                          </p:stCondLst>
                                        </p:cTn>
                                        <p:tgtEl>
                                          <p:spTgt spid="144391"/>
                                        </p:tgtEl>
                                        <p:attrNameLst>
                                          <p:attrName>style.visibility</p:attrName>
                                        </p:attrNameLst>
                                      </p:cBhvr>
                                      <p:to>
                                        <p:strVal val="visible"/>
                                      </p:to>
                                    </p:set>
                                    <p:animEffect transition="in" filter="wipe(down)">
                                      <p:cBhvr>
                                        <p:cTn id="61" dur="580">
                                          <p:stCondLst>
                                            <p:cond delay="0"/>
                                          </p:stCondLst>
                                        </p:cTn>
                                        <p:tgtEl>
                                          <p:spTgt spid="144391"/>
                                        </p:tgtEl>
                                      </p:cBhvr>
                                    </p:animEffect>
                                    <p:anim calcmode="lin" valueType="num">
                                      <p:cBhvr>
                                        <p:cTn id="62" dur="1822" tmFilter="0,0; 0.14,0.36; 0.43,0.73; 0.71,0.91; 1.0,1.0">
                                          <p:stCondLst>
                                            <p:cond delay="0"/>
                                          </p:stCondLst>
                                        </p:cTn>
                                        <p:tgtEl>
                                          <p:spTgt spid="14439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439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439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439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4391"/>
                                        </p:tgtEl>
                                        <p:attrNameLst>
                                          <p:attrName>ppt_y</p:attrName>
                                        </p:attrNameLst>
                                      </p:cBhvr>
                                      <p:tavLst>
                                        <p:tav tm="0" fmla="#ppt_y-sin(pi*$)/81">
                                          <p:val>
                                            <p:fltVal val="0"/>
                                          </p:val>
                                        </p:tav>
                                        <p:tav tm="100000">
                                          <p:val>
                                            <p:fltVal val="1"/>
                                          </p:val>
                                        </p:tav>
                                      </p:tavLst>
                                    </p:anim>
                                    <p:animScale>
                                      <p:cBhvr>
                                        <p:cTn id="67" dur="26">
                                          <p:stCondLst>
                                            <p:cond delay="650"/>
                                          </p:stCondLst>
                                        </p:cTn>
                                        <p:tgtEl>
                                          <p:spTgt spid="144391"/>
                                        </p:tgtEl>
                                      </p:cBhvr>
                                      <p:to x="100000" y="60000"/>
                                    </p:animScale>
                                    <p:animScale>
                                      <p:cBhvr>
                                        <p:cTn id="68" dur="166" decel="50000">
                                          <p:stCondLst>
                                            <p:cond delay="676"/>
                                          </p:stCondLst>
                                        </p:cTn>
                                        <p:tgtEl>
                                          <p:spTgt spid="144391"/>
                                        </p:tgtEl>
                                      </p:cBhvr>
                                      <p:to x="100000" y="100000"/>
                                    </p:animScale>
                                    <p:animScale>
                                      <p:cBhvr>
                                        <p:cTn id="69" dur="26">
                                          <p:stCondLst>
                                            <p:cond delay="1312"/>
                                          </p:stCondLst>
                                        </p:cTn>
                                        <p:tgtEl>
                                          <p:spTgt spid="144391"/>
                                        </p:tgtEl>
                                      </p:cBhvr>
                                      <p:to x="100000" y="80000"/>
                                    </p:animScale>
                                    <p:animScale>
                                      <p:cBhvr>
                                        <p:cTn id="70" dur="166" decel="50000">
                                          <p:stCondLst>
                                            <p:cond delay="1338"/>
                                          </p:stCondLst>
                                        </p:cTn>
                                        <p:tgtEl>
                                          <p:spTgt spid="144391"/>
                                        </p:tgtEl>
                                      </p:cBhvr>
                                      <p:to x="100000" y="100000"/>
                                    </p:animScale>
                                    <p:animScale>
                                      <p:cBhvr>
                                        <p:cTn id="71" dur="26">
                                          <p:stCondLst>
                                            <p:cond delay="1642"/>
                                          </p:stCondLst>
                                        </p:cTn>
                                        <p:tgtEl>
                                          <p:spTgt spid="144391"/>
                                        </p:tgtEl>
                                      </p:cBhvr>
                                      <p:to x="100000" y="90000"/>
                                    </p:animScale>
                                    <p:animScale>
                                      <p:cBhvr>
                                        <p:cTn id="72" dur="166" decel="50000">
                                          <p:stCondLst>
                                            <p:cond delay="1668"/>
                                          </p:stCondLst>
                                        </p:cTn>
                                        <p:tgtEl>
                                          <p:spTgt spid="144391"/>
                                        </p:tgtEl>
                                      </p:cBhvr>
                                      <p:to x="100000" y="100000"/>
                                    </p:animScale>
                                    <p:animScale>
                                      <p:cBhvr>
                                        <p:cTn id="73" dur="26">
                                          <p:stCondLst>
                                            <p:cond delay="1808"/>
                                          </p:stCondLst>
                                        </p:cTn>
                                        <p:tgtEl>
                                          <p:spTgt spid="144391"/>
                                        </p:tgtEl>
                                      </p:cBhvr>
                                      <p:to x="100000" y="95000"/>
                                    </p:animScale>
                                    <p:animScale>
                                      <p:cBhvr>
                                        <p:cTn id="74" dur="166" decel="50000">
                                          <p:stCondLst>
                                            <p:cond delay="1834"/>
                                          </p:stCondLst>
                                        </p:cTn>
                                        <p:tgtEl>
                                          <p:spTgt spid="144391"/>
                                        </p:tgtEl>
                                      </p:cBhvr>
                                      <p:to x="100000" y="100000"/>
                                    </p:animScale>
                                  </p:childTnLst>
                                </p:cTn>
                              </p:par>
                            </p:childTnLst>
                          </p:cTn>
                        </p:par>
                        <p:par>
                          <p:cTn id="75" fill="hold" nodeType="afterGroup">
                            <p:stCondLst>
                              <p:cond delay="7300"/>
                            </p:stCondLst>
                            <p:childTnLst>
                              <p:par>
                                <p:cTn id="76" presetID="21" presetClass="entr" presetSubtype="4" fill="hold" grpId="0" nodeType="afterEffect">
                                  <p:stCondLst>
                                    <p:cond delay="0"/>
                                  </p:stCondLst>
                                  <p:iterate type="lt">
                                    <p:tmPct val="0"/>
                                  </p:iterate>
                                  <p:childTnLst>
                                    <p:set>
                                      <p:cBhvr>
                                        <p:cTn id="77" dur="1" fill="hold">
                                          <p:stCondLst>
                                            <p:cond delay="0"/>
                                          </p:stCondLst>
                                        </p:cTn>
                                        <p:tgtEl>
                                          <p:spTgt spid="144392"/>
                                        </p:tgtEl>
                                        <p:attrNameLst>
                                          <p:attrName>style.visibility</p:attrName>
                                        </p:attrNameLst>
                                      </p:cBhvr>
                                      <p:to>
                                        <p:strVal val="visible"/>
                                      </p:to>
                                    </p:set>
                                    <p:animEffect transition="in" filter="wheel(4)">
                                      <p:cBhvr>
                                        <p:cTn id="78" dur="2000"/>
                                        <p:tgtEl>
                                          <p:spTgt spid="144392"/>
                                        </p:tgtEl>
                                      </p:cBhvr>
                                    </p:animEffect>
                                  </p:childTnLst>
                                </p:cTn>
                              </p:par>
                            </p:childTnLst>
                          </p:cTn>
                        </p:par>
                        <p:par>
                          <p:cTn id="79" fill="hold" nodeType="afterGroup">
                            <p:stCondLst>
                              <p:cond delay="9300"/>
                            </p:stCondLst>
                            <p:childTnLst>
                              <p:par>
                                <p:cTn id="80" presetID="8" presetClass="emph" presetSubtype="0" fill="hold" grpId="1" nodeType="afterEffect">
                                  <p:stCondLst>
                                    <p:cond delay="0"/>
                                  </p:stCondLst>
                                  <p:iterate type="lt">
                                    <p:tmPct val="0"/>
                                  </p:iterate>
                                  <p:childTnLst>
                                    <p:animRot by="21600000">
                                      <p:cBhvr>
                                        <p:cTn id="81" dur="2000" fill="hold"/>
                                        <p:tgtEl>
                                          <p:spTgt spid="144392"/>
                                        </p:tgtEl>
                                        <p:attrNameLst>
                                          <p:attrName>r</p:attrName>
                                        </p:attrNameLst>
                                      </p:cBhvr>
                                    </p:animRot>
                                  </p:childTnLst>
                                </p:cTn>
                              </p:par>
                            </p:childTnLst>
                          </p:cTn>
                        </p:par>
                        <p:par>
                          <p:cTn id="82" fill="hold" nodeType="afterGroup">
                            <p:stCondLst>
                              <p:cond delay="11300"/>
                            </p:stCondLst>
                            <p:childTnLst>
                              <p:par>
                                <p:cTn id="83" presetID="26" presetClass="entr" presetSubtype="0" fill="hold" nodeType="afterEffect">
                                  <p:stCondLst>
                                    <p:cond delay="0"/>
                                  </p:stCondLst>
                                  <p:childTnLst>
                                    <p:set>
                                      <p:cBhvr>
                                        <p:cTn id="84" dur="1" fill="hold">
                                          <p:stCondLst>
                                            <p:cond delay="0"/>
                                          </p:stCondLst>
                                        </p:cTn>
                                        <p:tgtEl>
                                          <p:spTgt spid="144393">
                                            <p:txEl>
                                              <p:pRg st="0" end="0"/>
                                            </p:txEl>
                                          </p:spTgt>
                                        </p:tgtEl>
                                        <p:attrNameLst>
                                          <p:attrName>style.visibility</p:attrName>
                                        </p:attrNameLst>
                                      </p:cBhvr>
                                      <p:to>
                                        <p:strVal val="visible"/>
                                      </p:to>
                                    </p:set>
                                    <p:animEffect transition="in" filter="wipe(down)">
                                      <p:cBhvr>
                                        <p:cTn id="85" dur="580">
                                          <p:stCondLst>
                                            <p:cond delay="0"/>
                                          </p:stCondLst>
                                        </p:cTn>
                                        <p:tgtEl>
                                          <p:spTgt spid="144393">
                                            <p:txEl>
                                              <p:pRg st="0" end="0"/>
                                            </p:txEl>
                                          </p:spTgt>
                                        </p:tgtEl>
                                      </p:cBhvr>
                                    </p:animEffect>
                                    <p:anim calcmode="lin" valueType="num">
                                      <p:cBhvr>
                                        <p:cTn id="86" dur="1822" tmFilter="0,0; 0.14,0.36; 0.43,0.73; 0.71,0.91; 1.0,1.0">
                                          <p:stCondLst>
                                            <p:cond delay="0"/>
                                          </p:stCondLst>
                                        </p:cTn>
                                        <p:tgtEl>
                                          <p:spTgt spid="144393">
                                            <p:txEl>
                                              <p:pRg st="0" end="0"/>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44393">
                                            <p:txEl>
                                              <p:pRg st="0" end="0"/>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44393">
                                            <p:txEl>
                                              <p:pRg st="0" end="0"/>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44393">
                                            <p:txEl>
                                              <p:pRg st="0" end="0"/>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44393">
                                            <p:txEl>
                                              <p:pRg st="0" end="0"/>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144393">
                                            <p:txEl>
                                              <p:pRg st="0" end="0"/>
                                            </p:txEl>
                                          </p:spTgt>
                                        </p:tgtEl>
                                      </p:cBhvr>
                                      <p:to x="100000" y="60000"/>
                                    </p:animScale>
                                    <p:animScale>
                                      <p:cBhvr>
                                        <p:cTn id="92" dur="166" decel="50000">
                                          <p:stCondLst>
                                            <p:cond delay="676"/>
                                          </p:stCondLst>
                                        </p:cTn>
                                        <p:tgtEl>
                                          <p:spTgt spid="144393">
                                            <p:txEl>
                                              <p:pRg st="0" end="0"/>
                                            </p:txEl>
                                          </p:spTgt>
                                        </p:tgtEl>
                                      </p:cBhvr>
                                      <p:to x="100000" y="100000"/>
                                    </p:animScale>
                                    <p:animScale>
                                      <p:cBhvr>
                                        <p:cTn id="93" dur="26">
                                          <p:stCondLst>
                                            <p:cond delay="1312"/>
                                          </p:stCondLst>
                                        </p:cTn>
                                        <p:tgtEl>
                                          <p:spTgt spid="144393">
                                            <p:txEl>
                                              <p:pRg st="0" end="0"/>
                                            </p:txEl>
                                          </p:spTgt>
                                        </p:tgtEl>
                                      </p:cBhvr>
                                      <p:to x="100000" y="80000"/>
                                    </p:animScale>
                                    <p:animScale>
                                      <p:cBhvr>
                                        <p:cTn id="94" dur="166" decel="50000">
                                          <p:stCondLst>
                                            <p:cond delay="1338"/>
                                          </p:stCondLst>
                                        </p:cTn>
                                        <p:tgtEl>
                                          <p:spTgt spid="144393">
                                            <p:txEl>
                                              <p:pRg st="0" end="0"/>
                                            </p:txEl>
                                          </p:spTgt>
                                        </p:tgtEl>
                                      </p:cBhvr>
                                      <p:to x="100000" y="100000"/>
                                    </p:animScale>
                                    <p:animScale>
                                      <p:cBhvr>
                                        <p:cTn id="95" dur="26">
                                          <p:stCondLst>
                                            <p:cond delay="1642"/>
                                          </p:stCondLst>
                                        </p:cTn>
                                        <p:tgtEl>
                                          <p:spTgt spid="144393">
                                            <p:txEl>
                                              <p:pRg st="0" end="0"/>
                                            </p:txEl>
                                          </p:spTgt>
                                        </p:tgtEl>
                                      </p:cBhvr>
                                      <p:to x="100000" y="90000"/>
                                    </p:animScale>
                                    <p:animScale>
                                      <p:cBhvr>
                                        <p:cTn id="96" dur="166" decel="50000">
                                          <p:stCondLst>
                                            <p:cond delay="1668"/>
                                          </p:stCondLst>
                                        </p:cTn>
                                        <p:tgtEl>
                                          <p:spTgt spid="144393">
                                            <p:txEl>
                                              <p:pRg st="0" end="0"/>
                                            </p:txEl>
                                          </p:spTgt>
                                        </p:tgtEl>
                                      </p:cBhvr>
                                      <p:to x="100000" y="100000"/>
                                    </p:animScale>
                                    <p:animScale>
                                      <p:cBhvr>
                                        <p:cTn id="97" dur="26">
                                          <p:stCondLst>
                                            <p:cond delay="1808"/>
                                          </p:stCondLst>
                                        </p:cTn>
                                        <p:tgtEl>
                                          <p:spTgt spid="144393">
                                            <p:txEl>
                                              <p:pRg st="0" end="0"/>
                                            </p:txEl>
                                          </p:spTgt>
                                        </p:tgtEl>
                                      </p:cBhvr>
                                      <p:to x="100000" y="95000"/>
                                    </p:animScale>
                                    <p:animScale>
                                      <p:cBhvr>
                                        <p:cTn id="98" dur="166" decel="50000">
                                          <p:stCondLst>
                                            <p:cond delay="1834"/>
                                          </p:stCondLst>
                                        </p:cTn>
                                        <p:tgtEl>
                                          <p:spTgt spid="144393">
                                            <p:txEl>
                                              <p:pRg st="0" end="0"/>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144393">
                                            <p:txEl>
                                              <p:pRg st="1" end="1"/>
                                            </p:txEl>
                                          </p:spTgt>
                                        </p:tgtEl>
                                        <p:attrNameLst>
                                          <p:attrName>style.visibility</p:attrName>
                                        </p:attrNameLst>
                                      </p:cBhvr>
                                      <p:to>
                                        <p:strVal val="visible"/>
                                      </p:to>
                                    </p:set>
                                    <p:animEffect transition="in" filter="wipe(down)">
                                      <p:cBhvr>
                                        <p:cTn id="101" dur="580">
                                          <p:stCondLst>
                                            <p:cond delay="0"/>
                                          </p:stCondLst>
                                        </p:cTn>
                                        <p:tgtEl>
                                          <p:spTgt spid="144393">
                                            <p:txEl>
                                              <p:pRg st="1" end="1"/>
                                            </p:txEl>
                                          </p:spTgt>
                                        </p:tgtEl>
                                      </p:cBhvr>
                                    </p:animEffect>
                                    <p:anim calcmode="lin" valueType="num">
                                      <p:cBhvr>
                                        <p:cTn id="102" dur="1822" tmFilter="0,0; 0.14,0.36; 0.43,0.73; 0.71,0.91; 1.0,1.0">
                                          <p:stCondLst>
                                            <p:cond delay="0"/>
                                          </p:stCondLst>
                                        </p:cTn>
                                        <p:tgtEl>
                                          <p:spTgt spid="144393">
                                            <p:txEl>
                                              <p:pRg st="1" end="1"/>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44393">
                                            <p:txEl>
                                              <p:pRg st="1" end="1"/>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44393">
                                            <p:txEl>
                                              <p:pRg st="1" end="1"/>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44393">
                                            <p:txEl>
                                              <p:pRg st="1" end="1"/>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44393">
                                            <p:txEl>
                                              <p:pRg st="1" end="1"/>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144393">
                                            <p:txEl>
                                              <p:pRg st="1" end="1"/>
                                            </p:txEl>
                                          </p:spTgt>
                                        </p:tgtEl>
                                      </p:cBhvr>
                                      <p:to x="100000" y="60000"/>
                                    </p:animScale>
                                    <p:animScale>
                                      <p:cBhvr>
                                        <p:cTn id="108" dur="166" decel="50000">
                                          <p:stCondLst>
                                            <p:cond delay="676"/>
                                          </p:stCondLst>
                                        </p:cTn>
                                        <p:tgtEl>
                                          <p:spTgt spid="144393">
                                            <p:txEl>
                                              <p:pRg st="1" end="1"/>
                                            </p:txEl>
                                          </p:spTgt>
                                        </p:tgtEl>
                                      </p:cBhvr>
                                      <p:to x="100000" y="100000"/>
                                    </p:animScale>
                                    <p:animScale>
                                      <p:cBhvr>
                                        <p:cTn id="109" dur="26">
                                          <p:stCondLst>
                                            <p:cond delay="1312"/>
                                          </p:stCondLst>
                                        </p:cTn>
                                        <p:tgtEl>
                                          <p:spTgt spid="144393">
                                            <p:txEl>
                                              <p:pRg st="1" end="1"/>
                                            </p:txEl>
                                          </p:spTgt>
                                        </p:tgtEl>
                                      </p:cBhvr>
                                      <p:to x="100000" y="80000"/>
                                    </p:animScale>
                                    <p:animScale>
                                      <p:cBhvr>
                                        <p:cTn id="110" dur="166" decel="50000">
                                          <p:stCondLst>
                                            <p:cond delay="1338"/>
                                          </p:stCondLst>
                                        </p:cTn>
                                        <p:tgtEl>
                                          <p:spTgt spid="144393">
                                            <p:txEl>
                                              <p:pRg st="1" end="1"/>
                                            </p:txEl>
                                          </p:spTgt>
                                        </p:tgtEl>
                                      </p:cBhvr>
                                      <p:to x="100000" y="100000"/>
                                    </p:animScale>
                                    <p:animScale>
                                      <p:cBhvr>
                                        <p:cTn id="111" dur="26">
                                          <p:stCondLst>
                                            <p:cond delay="1642"/>
                                          </p:stCondLst>
                                        </p:cTn>
                                        <p:tgtEl>
                                          <p:spTgt spid="144393">
                                            <p:txEl>
                                              <p:pRg st="1" end="1"/>
                                            </p:txEl>
                                          </p:spTgt>
                                        </p:tgtEl>
                                      </p:cBhvr>
                                      <p:to x="100000" y="90000"/>
                                    </p:animScale>
                                    <p:animScale>
                                      <p:cBhvr>
                                        <p:cTn id="112" dur="166" decel="50000">
                                          <p:stCondLst>
                                            <p:cond delay="1668"/>
                                          </p:stCondLst>
                                        </p:cTn>
                                        <p:tgtEl>
                                          <p:spTgt spid="144393">
                                            <p:txEl>
                                              <p:pRg st="1" end="1"/>
                                            </p:txEl>
                                          </p:spTgt>
                                        </p:tgtEl>
                                      </p:cBhvr>
                                      <p:to x="100000" y="100000"/>
                                    </p:animScale>
                                    <p:animScale>
                                      <p:cBhvr>
                                        <p:cTn id="113" dur="26">
                                          <p:stCondLst>
                                            <p:cond delay="1808"/>
                                          </p:stCondLst>
                                        </p:cTn>
                                        <p:tgtEl>
                                          <p:spTgt spid="144393">
                                            <p:txEl>
                                              <p:pRg st="1" end="1"/>
                                            </p:txEl>
                                          </p:spTgt>
                                        </p:tgtEl>
                                      </p:cBhvr>
                                      <p:to x="100000" y="95000"/>
                                    </p:animScale>
                                    <p:animScale>
                                      <p:cBhvr>
                                        <p:cTn id="114" dur="166" decel="50000">
                                          <p:stCondLst>
                                            <p:cond delay="1834"/>
                                          </p:stCondLst>
                                        </p:cTn>
                                        <p:tgtEl>
                                          <p:spTgt spid="144393">
                                            <p:txEl>
                                              <p:pRg st="1" end="1"/>
                                            </p:txEl>
                                          </p:spTgt>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144393">
                                            <p:txEl>
                                              <p:pRg st="2" end="2"/>
                                            </p:txEl>
                                          </p:spTgt>
                                        </p:tgtEl>
                                        <p:attrNameLst>
                                          <p:attrName>style.visibility</p:attrName>
                                        </p:attrNameLst>
                                      </p:cBhvr>
                                      <p:to>
                                        <p:strVal val="visible"/>
                                      </p:to>
                                    </p:set>
                                    <p:animEffect transition="in" filter="wipe(down)">
                                      <p:cBhvr>
                                        <p:cTn id="117" dur="580">
                                          <p:stCondLst>
                                            <p:cond delay="0"/>
                                          </p:stCondLst>
                                        </p:cTn>
                                        <p:tgtEl>
                                          <p:spTgt spid="144393">
                                            <p:txEl>
                                              <p:pRg st="2" end="2"/>
                                            </p:txEl>
                                          </p:spTgt>
                                        </p:tgtEl>
                                      </p:cBhvr>
                                    </p:animEffect>
                                    <p:anim calcmode="lin" valueType="num">
                                      <p:cBhvr>
                                        <p:cTn id="118" dur="1822" tmFilter="0,0; 0.14,0.36; 0.43,0.73; 0.71,0.91; 1.0,1.0">
                                          <p:stCondLst>
                                            <p:cond delay="0"/>
                                          </p:stCondLst>
                                        </p:cTn>
                                        <p:tgtEl>
                                          <p:spTgt spid="144393">
                                            <p:txEl>
                                              <p:pRg st="2" end="2"/>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44393">
                                            <p:txEl>
                                              <p:pRg st="2" end="2"/>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44393">
                                            <p:txEl>
                                              <p:pRg st="2" end="2"/>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44393">
                                            <p:txEl>
                                              <p:pRg st="2" end="2"/>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44393">
                                            <p:txEl>
                                              <p:pRg st="2" end="2"/>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144393">
                                            <p:txEl>
                                              <p:pRg st="2" end="2"/>
                                            </p:txEl>
                                          </p:spTgt>
                                        </p:tgtEl>
                                      </p:cBhvr>
                                      <p:to x="100000" y="60000"/>
                                    </p:animScale>
                                    <p:animScale>
                                      <p:cBhvr>
                                        <p:cTn id="124" dur="166" decel="50000">
                                          <p:stCondLst>
                                            <p:cond delay="676"/>
                                          </p:stCondLst>
                                        </p:cTn>
                                        <p:tgtEl>
                                          <p:spTgt spid="144393">
                                            <p:txEl>
                                              <p:pRg st="2" end="2"/>
                                            </p:txEl>
                                          </p:spTgt>
                                        </p:tgtEl>
                                      </p:cBhvr>
                                      <p:to x="100000" y="100000"/>
                                    </p:animScale>
                                    <p:animScale>
                                      <p:cBhvr>
                                        <p:cTn id="125" dur="26">
                                          <p:stCondLst>
                                            <p:cond delay="1312"/>
                                          </p:stCondLst>
                                        </p:cTn>
                                        <p:tgtEl>
                                          <p:spTgt spid="144393">
                                            <p:txEl>
                                              <p:pRg st="2" end="2"/>
                                            </p:txEl>
                                          </p:spTgt>
                                        </p:tgtEl>
                                      </p:cBhvr>
                                      <p:to x="100000" y="80000"/>
                                    </p:animScale>
                                    <p:animScale>
                                      <p:cBhvr>
                                        <p:cTn id="126" dur="166" decel="50000">
                                          <p:stCondLst>
                                            <p:cond delay="1338"/>
                                          </p:stCondLst>
                                        </p:cTn>
                                        <p:tgtEl>
                                          <p:spTgt spid="144393">
                                            <p:txEl>
                                              <p:pRg st="2" end="2"/>
                                            </p:txEl>
                                          </p:spTgt>
                                        </p:tgtEl>
                                      </p:cBhvr>
                                      <p:to x="100000" y="100000"/>
                                    </p:animScale>
                                    <p:animScale>
                                      <p:cBhvr>
                                        <p:cTn id="127" dur="26">
                                          <p:stCondLst>
                                            <p:cond delay="1642"/>
                                          </p:stCondLst>
                                        </p:cTn>
                                        <p:tgtEl>
                                          <p:spTgt spid="144393">
                                            <p:txEl>
                                              <p:pRg st="2" end="2"/>
                                            </p:txEl>
                                          </p:spTgt>
                                        </p:tgtEl>
                                      </p:cBhvr>
                                      <p:to x="100000" y="90000"/>
                                    </p:animScale>
                                    <p:animScale>
                                      <p:cBhvr>
                                        <p:cTn id="128" dur="166" decel="50000">
                                          <p:stCondLst>
                                            <p:cond delay="1668"/>
                                          </p:stCondLst>
                                        </p:cTn>
                                        <p:tgtEl>
                                          <p:spTgt spid="144393">
                                            <p:txEl>
                                              <p:pRg st="2" end="2"/>
                                            </p:txEl>
                                          </p:spTgt>
                                        </p:tgtEl>
                                      </p:cBhvr>
                                      <p:to x="100000" y="100000"/>
                                    </p:animScale>
                                    <p:animScale>
                                      <p:cBhvr>
                                        <p:cTn id="129" dur="26">
                                          <p:stCondLst>
                                            <p:cond delay="1808"/>
                                          </p:stCondLst>
                                        </p:cTn>
                                        <p:tgtEl>
                                          <p:spTgt spid="144393">
                                            <p:txEl>
                                              <p:pRg st="2" end="2"/>
                                            </p:txEl>
                                          </p:spTgt>
                                        </p:tgtEl>
                                      </p:cBhvr>
                                      <p:to x="100000" y="95000"/>
                                    </p:animScale>
                                    <p:animScale>
                                      <p:cBhvr>
                                        <p:cTn id="130" dur="166" decel="50000">
                                          <p:stCondLst>
                                            <p:cond delay="1834"/>
                                          </p:stCondLst>
                                        </p:cTn>
                                        <p:tgtEl>
                                          <p:spTgt spid="144393">
                                            <p:txEl>
                                              <p:pRg st="2" end="2"/>
                                            </p:txEl>
                                          </p:spTgt>
                                        </p:tgtEl>
                                      </p:cBhvr>
                                      <p:to x="100000" y="100000"/>
                                    </p:animScale>
                                  </p:childTnLst>
                                </p:cTn>
                              </p:par>
                            </p:childTnLst>
                          </p:cTn>
                        </p:par>
                        <p:par>
                          <p:cTn id="131" fill="hold" nodeType="afterGroup">
                            <p:stCondLst>
                              <p:cond delay="13300"/>
                            </p:stCondLst>
                            <p:childTnLst>
                              <p:par>
                                <p:cTn id="132" presetID="5" presetClass="entr" presetSubtype="10" fill="hold" nodeType="afterEffect">
                                  <p:stCondLst>
                                    <p:cond delay="0"/>
                                  </p:stCondLst>
                                  <p:childTnLst>
                                    <p:set>
                                      <p:cBhvr>
                                        <p:cTn id="133" dur="1" fill="hold">
                                          <p:stCondLst>
                                            <p:cond delay="0"/>
                                          </p:stCondLst>
                                        </p:cTn>
                                        <p:tgtEl>
                                          <p:spTgt spid="144393">
                                            <p:txEl>
                                              <p:pRg st="4" end="4"/>
                                            </p:txEl>
                                          </p:spTgt>
                                        </p:tgtEl>
                                        <p:attrNameLst>
                                          <p:attrName>style.visibility</p:attrName>
                                        </p:attrNameLst>
                                      </p:cBhvr>
                                      <p:to>
                                        <p:strVal val="visible"/>
                                      </p:to>
                                    </p:set>
                                    <p:animEffect transition="in" filter="checkerboard(across)">
                                      <p:cBhvr>
                                        <p:cTn id="134" dur="500"/>
                                        <p:tgtEl>
                                          <p:spTgt spid="144393">
                                            <p:txEl>
                                              <p:pRg st="4" end="4"/>
                                            </p:txEl>
                                          </p:spTgt>
                                        </p:tgtEl>
                                      </p:cBhvr>
                                    </p:animEffect>
                                  </p:childTnLst>
                                </p:cTn>
                              </p:par>
                            </p:childTnLst>
                          </p:cTn>
                        </p:par>
                        <p:par>
                          <p:cTn id="135" fill="hold" nodeType="afterGroup">
                            <p:stCondLst>
                              <p:cond delay="13800"/>
                            </p:stCondLst>
                            <p:childTnLst>
                              <p:par>
                                <p:cTn id="136" presetID="56" presetClass="entr" presetSubtype="0" fill="hold" grpId="0" nodeType="afterEffect">
                                  <p:stCondLst>
                                    <p:cond delay="0"/>
                                  </p:stCondLst>
                                  <p:iterate type="lt">
                                    <p:tmPct val="10000"/>
                                  </p:iterate>
                                  <p:childTnLst>
                                    <p:set>
                                      <p:cBhvr>
                                        <p:cTn id="137" dur="1" fill="hold">
                                          <p:stCondLst>
                                            <p:cond delay="0"/>
                                          </p:stCondLst>
                                        </p:cTn>
                                        <p:tgtEl>
                                          <p:spTgt spid="144394"/>
                                        </p:tgtEl>
                                        <p:attrNameLst>
                                          <p:attrName>style.visibility</p:attrName>
                                        </p:attrNameLst>
                                      </p:cBhvr>
                                      <p:to>
                                        <p:strVal val="visible"/>
                                      </p:to>
                                    </p:set>
                                    <p:anim by="(-#ppt_w*2)" calcmode="lin" valueType="num">
                                      <p:cBhvr rctx="PPT">
                                        <p:cTn id="138" dur="500" autoRev="1" fill="hold">
                                          <p:stCondLst>
                                            <p:cond delay="0"/>
                                          </p:stCondLst>
                                        </p:cTn>
                                        <p:tgtEl>
                                          <p:spTgt spid="144394"/>
                                        </p:tgtEl>
                                        <p:attrNameLst>
                                          <p:attrName>ppt_w</p:attrName>
                                        </p:attrNameLst>
                                      </p:cBhvr>
                                    </p:anim>
                                    <p:anim by="(#ppt_w*0.50)" calcmode="lin" valueType="num">
                                      <p:cBhvr>
                                        <p:cTn id="139" dur="500" decel="50000" autoRev="1" fill="hold">
                                          <p:stCondLst>
                                            <p:cond delay="0"/>
                                          </p:stCondLst>
                                        </p:cTn>
                                        <p:tgtEl>
                                          <p:spTgt spid="144394"/>
                                        </p:tgtEl>
                                        <p:attrNameLst>
                                          <p:attrName>ppt_x</p:attrName>
                                        </p:attrNameLst>
                                      </p:cBhvr>
                                    </p:anim>
                                    <p:anim from="(-#ppt_h/2)" to="(#ppt_y)" calcmode="lin" valueType="num">
                                      <p:cBhvr>
                                        <p:cTn id="140" dur="1000" fill="hold">
                                          <p:stCondLst>
                                            <p:cond delay="0"/>
                                          </p:stCondLst>
                                        </p:cTn>
                                        <p:tgtEl>
                                          <p:spTgt spid="144394"/>
                                        </p:tgtEl>
                                        <p:attrNameLst>
                                          <p:attrName>ppt_y</p:attrName>
                                        </p:attrNameLst>
                                      </p:cBhvr>
                                    </p:anim>
                                    <p:animRot by="21600000">
                                      <p:cBhvr>
                                        <p:cTn id="141" dur="1000" fill="hold">
                                          <p:stCondLst>
                                            <p:cond delay="0"/>
                                          </p:stCondLst>
                                        </p:cTn>
                                        <p:tgtEl>
                                          <p:spTgt spid="144394"/>
                                        </p:tgtEl>
                                        <p:attrNameLst>
                                          <p:attrName>r</p:attrName>
                                        </p:attrNameLst>
                                      </p:cBhvr>
                                    </p:animRot>
                                  </p:childTnLst>
                                </p:cTn>
                              </p:par>
                            </p:childTnLst>
                          </p:cTn>
                        </p:par>
                        <p:par>
                          <p:cTn id="142" fill="hold" nodeType="afterGroup">
                            <p:stCondLst>
                              <p:cond delay="21200"/>
                            </p:stCondLst>
                            <p:childTnLst>
                              <p:par>
                                <p:cTn id="143" presetID="18" presetClass="emph" presetSubtype="0" fill="hold" grpId="1" nodeType="afterEffect">
                                  <p:stCondLst>
                                    <p:cond delay="0"/>
                                  </p:stCondLst>
                                  <p:iterate type="lt">
                                    <p:tmPct val="4000"/>
                                  </p:iterate>
                                  <p:childTnLst>
                                    <p:set>
                                      <p:cBhvr override="childStyle">
                                        <p:cTn id="144" dur="500" fill="hold"/>
                                        <p:tgtEl>
                                          <p:spTgt spid="14439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0" grpId="0"/>
      <p:bldP spid="144390" grpId="1"/>
      <p:bldP spid="144391" grpId="0"/>
      <p:bldP spid="144392" grpId="0"/>
      <p:bldP spid="144392" grpId="1"/>
      <p:bldP spid="144394" grpId="0"/>
      <p:bldP spid="14439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79CCFF"/>
            </a:gs>
            <a:gs pos="100000">
              <a:srgbClr val="006600"/>
            </a:gs>
          </a:gsLst>
          <a:lin ang="5400000" scaled="1"/>
        </a:gradFill>
        <a:effectLst/>
      </p:bgPr>
    </p:bg>
    <p:spTree>
      <p:nvGrpSpPr>
        <p:cNvPr id="1" name=""/>
        <p:cNvGrpSpPr/>
        <p:nvPr/>
      </p:nvGrpSpPr>
      <p:grpSpPr>
        <a:xfrm>
          <a:off x="0" y="0"/>
          <a:ext cx="0" cy="0"/>
          <a:chOff x="0" y="0"/>
          <a:chExt cx="0" cy="0"/>
        </a:xfrm>
      </p:grpSpPr>
      <p:graphicFrame>
        <p:nvGraphicFramePr>
          <p:cNvPr id="108548" name="Object 4"/>
          <p:cNvGraphicFramePr>
            <a:graphicFrameLocks noChangeAspect="1"/>
          </p:cNvGraphicFramePr>
          <p:nvPr/>
        </p:nvGraphicFramePr>
        <p:xfrm>
          <a:off x="0" y="-52388"/>
          <a:ext cx="9144000" cy="7658101"/>
        </p:xfrm>
        <a:graphic>
          <a:graphicData uri="http://schemas.openxmlformats.org/presentationml/2006/ole">
            <p:oleObj spid="_x0000_s108664" name="CorelDRAW" r:id="rId3" imgW="10852200" imgH="8283960" progId="CorelDraw.Graphic.10">
              <p:embed/>
            </p:oleObj>
          </a:graphicData>
        </a:graphic>
      </p:graphicFrame>
      <p:sp>
        <p:nvSpPr>
          <p:cNvPr id="108553" name="Oval 9"/>
          <p:cNvSpPr>
            <a:spLocks noChangeArrowheads="1"/>
          </p:cNvSpPr>
          <p:nvPr/>
        </p:nvSpPr>
        <p:spPr bwMode="auto">
          <a:xfrm>
            <a:off x="3924300" y="6021388"/>
            <a:ext cx="142875"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54" name="Oval 10"/>
          <p:cNvSpPr>
            <a:spLocks noChangeArrowheads="1"/>
          </p:cNvSpPr>
          <p:nvPr/>
        </p:nvSpPr>
        <p:spPr bwMode="auto">
          <a:xfrm>
            <a:off x="1619250" y="3068638"/>
            <a:ext cx="215900"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55" name="Oval 11"/>
          <p:cNvSpPr>
            <a:spLocks noChangeArrowheads="1"/>
          </p:cNvSpPr>
          <p:nvPr/>
        </p:nvSpPr>
        <p:spPr bwMode="auto">
          <a:xfrm>
            <a:off x="5508625" y="5589588"/>
            <a:ext cx="215900"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56" name="Oval 12"/>
          <p:cNvSpPr>
            <a:spLocks noChangeArrowheads="1"/>
          </p:cNvSpPr>
          <p:nvPr/>
        </p:nvSpPr>
        <p:spPr bwMode="auto">
          <a:xfrm>
            <a:off x="6588125" y="5589588"/>
            <a:ext cx="144463"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57" name="Oval 13"/>
          <p:cNvSpPr>
            <a:spLocks noChangeArrowheads="1"/>
          </p:cNvSpPr>
          <p:nvPr/>
        </p:nvSpPr>
        <p:spPr bwMode="auto">
          <a:xfrm>
            <a:off x="4140200" y="4508500"/>
            <a:ext cx="215900" cy="142875"/>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58" name="Oval 14"/>
          <p:cNvSpPr>
            <a:spLocks noChangeArrowheads="1"/>
          </p:cNvSpPr>
          <p:nvPr/>
        </p:nvSpPr>
        <p:spPr bwMode="auto">
          <a:xfrm>
            <a:off x="8604250" y="5157788"/>
            <a:ext cx="144463"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59" name="Oval 15"/>
          <p:cNvSpPr>
            <a:spLocks noChangeArrowheads="1"/>
          </p:cNvSpPr>
          <p:nvPr/>
        </p:nvSpPr>
        <p:spPr bwMode="auto">
          <a:xfrm>
            <a:off x="7092950" y="3573463"/>
            <a:ext cx="142875" cy="142875"/>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0" name="Oval 16"/>
          <p:cNvSpPr>
            <a:spLocks noChangeArrowheads="1"/>
          </p:cNvSpPr>
          <p:nvPr/>
        </p:nvSpPr>
        <p:spPr bwMode="auto">
          <a:xfrm>
            <a:off x="4787900" y="4365625"/>
            <a:ext cx="142875" cy="73025"/>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1" name="Oval 17"/>
          <p:cNvSpPr>
            <a:spLocks noChangeArrowheads="1"/>
          </p:cNvSpPr>
          <p:nvPr/>
        </p:nvSpPr>
        <p:spPr bwMode="auto">
          <a:xfrm>
            <a:off x="250825" y="5300663"/>
            <a:ext cx="215900" cy="144462"/>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2" name="Oval 18"/>
          <p:cNvSpPr>
            <a:spLocks noChangeArrowheads="1"/>
          </p:cNvSpPr>
          <p:nvPr/>
        </p:nvSpPr>
        <p:spPr bwMode="auto">
          <a:xfrm flipV="1">
            <a:off x="8172450" y="5805488"/>
            <a:ext cx="215900" cy="287337"/>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ctr"/>
            <a:endParaRPr lang="uk-UA" sz="1800">
              <a:solidFill>
                <a:srgbClr val="79CCFF"/>
              </a:solidFill>
              <a:latin typeface="Tahoma" pitchFamily="34" charset="0"/>
            </a:endParaRPr>
          </a:p>
        </p:txBody>
      </p:sp>
      <p:sp>
        <p:nvSpPr>
          <p:cNvPr id="108563" name="Oval 19"/>
          <p:cNvSpPr>
            <a:spLocks noChangeArrowheads="1"/>
          </p:cNvSpPr>
          <p:nvPr/>
        </p:nvSpPr>
        <p:spPr bwMode="auto">
          <a:xfrm>
            <a:off x="8748713" y="6092825"/>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4" name="Oval 20"/>
          <p:cNvSpPr>
            <a:spLocks noChangeArrowheads="1"/>
          </p:cNvSpPr>
          <p:nvPr/>
        </p:nvSpPr>
        <p:spPr bwMode="auto">
          <a:xfrm>
            <a:off x="2484438" y="5157788"/>
            <a:ext cx="215900" cy="144462"/>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5" name="Oval 21"/>
          <p:cNvSpPr>
            <a:spLocks noChangeArrowheads="1"/>
          </p:cNvSpPr>
          <p:nvPr/>
        </p:nvSpPr>
        <p:spPr bwMode="auto">
          <a:xfrm>
            <a:off x="7307263" y="6092825"/>
            <a:ext cx="144462" cy="144463"/>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6" name="Oval 22"/>
          <p:cNvSpPr>
            <a:spLocks noChangeArrowheads="1"/>
          </p:cNvSpPr>
          <p:nvPr/>
        </p:nvSpPr>
        <p:spPr bwMode="auto">
          <a:xfrm>
            <a:off x="755650" y="5876925"/>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8" name="Oval 24"/>
          <p:cNvSpPr>
            <a:spLocks noChangeArrowheads="1"/>
          </p:cNvSpPr>
          <p:nvPr/>
        </p:nvSpPr>
        <p:spPr bwMode="auto">
          <a:xfrm>
            <a:off x="7667625" y="5949950"/>
            <a:ext cx="215900" cy="144463"/>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69" name="Oval 25"/>
          <p:cNvSpPr>
            <a:spLocks noChangeArrowheads="1"/>
          </p:cNvSpPr>
          <p:nvPr/>
        </p:nvSpPr>
        <p:spPr bwMode="auto">
          <a:xfrm>
            <a:off x="5292725" y="4005263"/>
            <a:ext cx="215900" cy="144462"/>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0" name="Oval 26"/>
          <p:cNvSpPr>
            <a:spLocks noChangeArrowheads="1"/>
          </p:cNvSpPr>
          <p:nvPr/>
        </p:nvSpPr>
        <p:spPr bwMode="auto">
          <a:xfrm>
            <a:off x="2195513" y="6165850"/>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1" name="Oval 27"/>
          <p:cNvSpPr>
            <a:spLocks noChangeArrowheads="1"/>
          </p:cNvSpPr>
          <p:nvPr/>
        </p:nvSpPr>
        <p:spPr bwMode="auto">
          <a:xfrm>
            <a:off x="5076825" y="5084763"/>
            <a:ext cx="215900" cy="144462"/>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2" name="Oval 28"/>
          <p:cNvSpPr>
            <a:spLocks noChangeArrowheads="1"/>
          </p:cNvSpPr>
          <p:nvPr/>
        </p:nvSpPr>
        <p:spPr bwMode="auto">
          <a:xfrm>
            <a:off x="7596188" y="5229225"/>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3" name="Oval 29"/>
          <p:cNvSpPr>
            <a:spLocks noChangeArrowheads="1"/>
          </p:cNvSpPr>
          <p:nvPr/>
        </p:nvSpPr>
        <p:spPr bwMode="auto">
          <a:xfrm>
            <a:off x="8532813" y="3716338"/>
            <a:ext cx="215900" cy="144462"/>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4" name="Oval 30"/>
          <p:cNvSpPr>
            <a:spLocks noChangeArrowheads="1"/>
          </p:cNvSpPr>
          <p:nvPr/>
        </p:nvSpPr>
        <p:spPr bwMode="auto">
          <a:xfrm>
            <a:off x="6516688" y="4797425"/>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5" name="Oval 31"/>
          <p:cNvSpPr>
            <a:spLocks noChangeArrowheads="1"/>
          </p:cNvSpPr>
          <p:nvPr/>
        </p:nvSpPr>
        <p:spPr bwMode="auto">
          <a:xfrm>
            <a:off x="3132138" y="5661025"/>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6" name="Oval 32"/>
          <p:cNvSpPr>
            <a:spLocks noChangeArrowheads="1"/>
          </p:cNvSpPr>
          <p:nvPr/>
        </p:nvSpPr>
        <p:spPr bwMode="auto">
          <a:xfrm>
            <a:off x="4860925" y="6237288"/>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7" name="Oval 33"/>
          <p:cNvSpPr>
            <a:spLocks noChangeArrowheads="1"/>
          </p:cNvSpPr>
          <p:nvPr/>
        </p:nvSpPr>
        <p:spPr bwMode="auto">
          <a:xfrm>
            <a:off x="5867400" y="5949950"/>
            <a:ext cx="142875"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8" name="Oval 34"/>
          <p:cNvSpPr>
            <a:spLocks noChangeArrowheads="1"/>
          </p:cNvSpPr>
          <p:nvPr/>
        </p:nvSpPr>
        <p:spPr bwMode="auto">
          <a:xfrm>
            <a:off x="7596188" y="4581525"/>
            <a:ext cx="144462" cy="71438"/>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79" name="Oval 35"/>
          <p:cNvSpPr>
            <a:spLocks noChangeArrowheads="1"/>
          </p:cNvSpPr>
          <p:nvPr/>
        </p:nvSpPr>
        <p:spPr bwMode="auto">
          <a:xfrm>
            <a:off x="3563938" y="3860800"/>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0" name="Oval 36"/>
          <p:cNvSpPr>
            <a:spLocks noChangeArrowheads="1"/>
          </p:cNvSpPr>
          <p:nvPr/>
        </p:nvSpPr>
        <p:spPr bwMode="auto">
          <a:xfrm>
            <a:off x="4140200" y="3860800"/>
            <a:ext cx="144463" cy="7302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1" name="Oval 37"/>
          <p:cNvSpPr>
            <a:spLocks noChangeArrowheads="1"/>
          </p:cNvSpPr>
          <p:nvPr/>
        </p:nvSpPr>
        <p:spPr bwMode="auto">
          <a:xfrm>
            <a:off x="1042988" y="4581525"/>
            <a:ext cx="144462"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2" name="Oval 38"/>
          <p:cNvSpPr>
            <a:spLocks noChangeArrowheads="1"/>
          </p:cNvSpPr>
          <p:nvPr/>
        </p:nvSpPr>
        <p:spPr bwMode="auto">
          <a:xfrm>
            <a:off x="1835150" y="3573463"/>
            <a:ext cx="215900"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3" name="Oval 39"/>
          <p:cNvSpPr>
            <a:spLocks noChangeArrowheads="1"/>
          </p:cNvSpPr>
          <p:nvPr/>
        </p:nvSpPr>
        <p:spPr bwMode="auto">
          <a:xfrm>
            <a:off x="5940425" y="4076700"/>
            <a:ext cx="215900"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5" name="Text Box 41"/>
          <p:cNvSpPr txBox="1">
            <a:spLocks noChangeArrowheads="1"/>
          </p:cNvSpPr>
          <p:nvPr/>
        </p:nvSpPr>
        <p:spPr bwMode="auto">
          <a:xfrm>
            <a:off x="179388" y="26988"/>
            <a:ext cx="8964612" cy="1433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uk-UA" sz="8800" b="1" dirty="0">
                <a:solidFill>
                  <a:srgbClr val="5FB5EF"/>
                </a:solidFill>
                <a:latin typeface="Allegro BT" pitchFamily="82" charset="0"/>
              </a:rPr>
              <a:t>К И С Е Н Ь</a:t>
            </a:r>
            <a:r>
              <a:rPr lang="uk-UA" sz="8800" b="1" dirty="0">
                <a:solidFill>
                  <a:srgbClr val="5FB5EF"/>
                </a:solidFill>
                <a:latin typeface="Tahoma" pitchFamily="34" charset="0"/>
              </a:rPr>
              <a:t> </a:t>
            </a:r>
            <a:endParaRPr lang="ru-RU" sz="8800" b="1" dirty="0">
              <a:solidFill>
                <a:srgbClr val="5FB5EF"/>
              </a:solidFill>
              <a:latin typeface="Tahoma" pitchFamily="34" charset="0"/>
            </a:endParaRPr>
          </a:p>
        </p:txBody>
      </p:sp>
      <p:sp>
        <p:nvSpPr>
          <p:cNvPr id="108586" name="Oval 42"/>
          <p:cNvSpPr>
            <a:spLocks noChangeArrowheads="1"/>
          </p:cNvSpPr>
          <p:nvPr/>
        </p:nvSpPr>
        <p:spPr bwMode="auto">
          <a:xfrm>
            <a:off x="1908175" y="3333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7" name="Oval 43"/>
          <p:cNvSpPr>
            <a:spLocks noChangeArrowheads="1"/>
          </p:cNvSpPr>
          <p:nvPr/>
        </p:nvSpPr>
        <p:spPr bwMode="auto">
          <a:xfrm>
            <a:off x="1763713" y="7651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8" name="Oval 44"/>
          <p:cNvSpPr>
            <a:spLocks noChangeArrowheads="1"/>
          </p:cNvSpPr>
          <p:nvPr/>
        </p:nvSpPr>
        <p:spPr bwMode="auto">
          <a:xfrm>
            <a:off x="2051050" y="981075"/>
            <a:ext cx="287338"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89" name="Oval 45"/>
          <p:cNvSpPr>
            <a:spLocks noChangeArrowheads="1"/>
          </p:cNvSpPr>
          <p:nvPr/>
        </p:nvSpPr>
        <p:spPr bwMode="auto">
          <a:xfrm>
            <a:off x="3995738" y="5492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0" name="Oval 46"/>
          <p:cNvSpPr>
            <a:spLocks noChangeArrowheads="1"/>
          </p:cNvSpPr>
          <p:nvPr/>
        </p:nvSpPr>
        <p:spPr bwMode="auto">
          <a:xfrm>
            <a:off x="4140200"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1" name="Oval 47"/>
          <p:cNvSpPr>
            <a:spLocks noChangeArrowheads="1"/>
          </p:cNvSpPr>
          <p:nvPr/>
        </p:nvSpPr>
        <p:spPr bwMode="auto">
          <a:xfrm>
            <a:off x="2843213" y="5492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2" name="Oval 48"/>
          <p:cNvSpPr>
            <a:spLocks noChangeArrowheads="1"/>
          </p:cNvSpPr>
          <p:nvPr/>
        </p:nvSpPr>
        <p:spPr bwMode="auto">
          <a:xfrm>
            <a:off x="3276600" y="8366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3" name="Oval 49"/>
          <p:cNvSpPr>
            <a:spLocks noChangeArrowheads="1"/>
          </p:cNvSpPr>
          <p:nvPr/>
        </p:nvSpPr>
        <p:spPr bwMode="auto">
          <a:xfrm>
            <a:off x="4067175" y="4048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4" name="Oval 50"/>
          <p:cNvSpPr>
            <a:spLocks noChangeArrowheads="1"/>
          </p:cNvSpPr>
          <p:nvPr/>
        </p:nvSpPr>
        <p:spPr bwMode="auto">
          <a:xfrm>
            <a:off x="3851275" y="692150"/>
            <a:ext cx="287338" cy="28892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5" name="Oval 51"/>
          <p:cNvSpPr>
            <a:spLocks noChangeArrowheads="1"/>
          </p:cNvSpPr>
          <p:nvPr/>
        </p:nvSpPr>
        <p:spPr bwMode="auto">
          <a:xfrm>
            <a:off x="4859338"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6" name="Oval 52"/>
          <p:cNvSpPr>
            <a:spLocks noChangeArrowheads="1"/>
          </p:cNvSpPr>
          <p:nvPr/>
        </p:nvSpPr>
        <p:spPr bwMode="auto">
          <a:xfrm>
            <a:off x="4932363" y="549275"/>
            <a:ext cx="288925" cy="26035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7" name="Oval 53"/>
          <p:cNvSpPr>
            <a:spLocks noChangeArrowheads="1"/>
          </p:cNvSpPr>
          <p:nvPr/>
        </p:nvSpPr>
        <p:spPr bwMode="auto">
          <a:xfrm>
            <a:off x="5076825" y="3333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8" name="Oval 54"/>
          <p:cNvSpPr>
            <a:spLocks noChangeArrowheads="1"/>
          </p:cNvSpPr>
          <p:nvPr/>
        </p:nvSpPr>
        <p:spPr bwMode="auto">
          <a:xfrm>
            <a:off x="2771775" y="7651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599" name="Oval 55"/>
          <p:cNvSpPr>
            <a:spLocks noChangeArrowheads="1"/>
          </p:cNvSpPr>
          <p:nvPr/>
        </p:nvSpPr>
        <p:spPr bwMode="auto">
          <a:xfrm>
            <a:off x="1763713" y="620713"/>
            <a:ext cx="287337" cy="287337"/>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0" name="Oval 56"/>
          <p:cNvSpPr>
            <a:spLocks noChangeArrowheads="1"/>
          </p:cNvSpPr>
          <p:nvPr/>
        </p:nvSpPr>
        <p:spPr bwMode="auto">
          <a:xfrm>
            <a:off x="3132138"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1" name="Oval 57"/>
          <p:cNvSpPr>
            <a:spLocks noChangeArrowheads="1"/>
          </p:cNvSpPr>
          <p:nvPr/>
        </p:nvSpPr>
        <p:spPr bwMode="auto">
          <a:xfrm>
            <a:off x="2195513" y="3333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2" name="Oval 58"/>
          <p:cNvSpPr>
            <a:spLocks noChangeArrowheads="1"/>
          </p:cNvSpPr>
          <p:nvPr/>
        </p:nvSpPr>
        <p:spPr bwMode="auto">
          <a:xfrm>
            <a:off x="2700338" y="981075"/>
            <a:ext cx="288925"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3" name="Oval 59"/>
          <p:cNvSpPr>
            <a:spLocks noChangeArrowheads="1"/>
          </p:cNvSpPr>
          <p:nvPr/>
        </p:nvSpPr>
        <p:spPr bwMode="auto">
          <a:xfrm>
            <a:off x="2051050" y="7651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4" name="Oval 60"/>
          <p:cNvSpPr>
            <a:spLocks noChangeArrowheads="1"/>
          </p:cNvSpPr>
          <p:nvPr/>
        </p:nvSpPr>
        <p:spPr bwMode="auto">
          <a:xfrm>
            <a:off x="3276600" y="404813"/>
            <a:ext cx="288925" cy="26035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5" name="Oval 61"/>
          <p:cNvSpPr>
            <a:spLocks noChangeArrowheads="1"/>
          </p:cNvSpPr>
          <p:nvPr/>
        </p:nvSpPr>
        <p:spPr bwMode="auto">
          <a:xfrm>
            <a:off x="2124075" y="476250"/>
            <a:ext cx="144463"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6" name="Oval 62"/>
          <p:cNvSpPr>
            <a:spLocks noChangeArrowheads="1"/>
          </p:cNvSpPr>
          <p:nvPr/>
        </p:nvSpPr>
        <p:spPr bwMode="auto">
          <a:xfrm>
            <a:off x="7019925" y="7651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7" name="Oval 63"/>
          <p:cNvSpPr>
            <a:spLocks noChangeArrowheads="1"/>
          </p:cNvSpPr>
          <p:nvPr/>
        </p:nvSpPr>
        <p:spPr bwMode="auto">
          <a:xfrm>
            <a:off x="7164388" y="476250"/>
            <a:ext cx="288925" cy="26035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8" name="Oval 64"/>
          <p:cNvSpPr>
            <a:spLocks noChangeArrowheads="1"/>
          </p:cNvSpPr>
          <p:nvPr/>
        </p:nvSpPr>
        <p:spPr bwMode="auto">
          <a:xfrm>
            <a:off x="7092950" y="6207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09" name="Oval 65"/>
          <p:cNvSpPr>
            <a:spLocks noChangeArrowheads="1"/>
          </p:cNvSpPr>
          <p:nvPr/>
        </p:nvSpPr>
        <p:spPr bwMode="auto">
          <a:xfrm>
            <a:off x="7524750" y="8366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0" name="Oval 66"/>
          <p:cNvSpPr>
            <a:spLocks noChangeArrowheads="1"/>
          </p:cNvSpPr>
          <p:nvPr/>
        </p:nvSpPr>
        <p:spPr bwMode="auto">
          <a:xfrm>
            <a:off x="7092950" y="4048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1" name="Oval 67"/>
          <p:cNvSpPr>
            <a:spLocks noChangeArrowheads="1"/>
          </p:cNvSpPr>
          <p:nvPr/>
        </p:nvSpPr>
        <p:spPr bwMode="auto">
          <a:xfrm>
            <a:off x="7019925" y="908050"/>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3" name="Oval 69"/>
          <p:cNvSpPr>
            <a:spLocks noChangeArrowheads="1"/>
          </p:cNvSpPr>
          <p:nvPr/>
        </p:nvSpPr>
        <p:spPr bwMode="auto">
          <a:xfrm>
            <a:off x="1979613" y="6207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4" name="Oval 70"/>
          <p:cNvSpPr>
            <a:spLocks noChangeArrowheads="1"/>
          </p:cNvSpPr>
          <p:nvPr/>
        </p:nvSpPr>
        <p:spPr bwMode="auto">
          <a:xfrm>
            <a:off x="6516688" y="3333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5" name="Oval 71"/>
          <p:cNvSpPr>
            <a:spLocks noChangeArrowheads="1"/>
          </p:cNvSpPr>
          <p:nvPr/>
        </p:nvSpPr>
        <p:spPr bwMode="auto">
          <a:xfrm>
            <a:off x="3851275"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6" name="Oval 72"/>
          <p:cNvSpPr>
            <a:spLocks noChangeArrowheads="1"/>
          </p:cNvSpPr>
          <p:nvPr/>
        </p:nvSpPr>
        <p:spPr bwMode="auto">
          <a:xfrm>
            <a:off x="2916238" y="3333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7" name="Oval 73"/>
          <p:cNvSpPr>
            <a:spLocks noChangeArrowheads="1"/>
          </p:cNvSpPr>
          <p:nvPr/>
        </p:nvSpPr>
        <p:spPr bwMode="auto">
          <a:xfrm>
            <a:off x="3276600" y="6207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8" name="Oval 74"/>
          <p:cNvSpPr>
            <a:spLocks noChangeArrowheads="1"/>
          </p:cNvSpPr>
          <p:nvPr/>
        </p:nvSpPr>
        <p:spPr bwMode="auto">
          <a:xfrm>
            <a:off x="5435600" y="4048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19" name="Oval 75"/>
          <p:cNvSpPr>
            <a:spLocks noChangeArrowheads="1"/>
          </p:cNvSpPr>
          <p:nvPr/>
        </p:nvSpPr>
        <p:spPr bwMode="auto">
          <a:xfrm>
            <a:off x="5724525" y="981075"/>
            <a:ext cx="288925" cy="217488"/>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0" name="Oval 76"/>
          <p:cNvSpPr>
            <a:spLocks noChangeArrowheads="1"/>
          </p:cNvSpPr>
          <p:nvPr/>
        </p:nvSpPr>
        <p:spPr bwMode="auto">
          <a:xfrm>
            <a:off x="4932363" y="765175"/>
            <a:ext cx="215900" cy="287338"/>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1" name="Oval 77"/>
          <p:cNvSpPr>
            <a:spLocks noChangeArrowheads="1"/>
          </p:cNvSpPr>
          <p:nvPr/>
        </p:nvSpPr>
        <p:spPr bwMode="auto">
          <a:xfrm>
            <a:off x="1619250"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2" name="Oval 78"/>
          <p:cNvSpPr>
            <a:spLocks noChangeArrowheads="1"/>
          </p:cNvSpPr>
          <p:nvPr/>
        </p:nvSpPr>
        <p:spPr bwMode="auto">
          <a:xfrm>
            <a:off x="1763713" y="476250"/>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3" name="Oval 79"/>
          <p:cNvSpPr>
            <a:spLocks noChangeArrowheads="1"/>
          </p:cNvSpPr>
          <p:nvPr/>
        </p:nvSpPr>
        <p:spPr bwMode="auto">
          <a:xfrm>
            <a:off x="4211638" y="333375"/>
            <a:ext cx="215900"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4" name="Oval 80"/>
          <p:cNvSpPr>
            <a:spLocks noChangeArrowheads="1"/>
          </p:cNvSpPr>
          <p:nvPr/>
        </p:nvSpPr>
        <p:spPr bwMode="auto">
          <a:xfrm>
            <a:off x="6443663" y="620713"/>
            <a:ext cx="288925" cy="287337"/>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5" name="Oval 81"/>
          <p:cNvSpPr>
            <a:spLocks noChangeArrowheads="1"/>
          </p:cNvSpPr>
          <p:nvPr/>
        </p:nvSpPr>
        <p:spPr bwMode="auto">
          <a:xfrm>
            <a:off x="6011863" y="333375"/>
            <a:ext cx="144462"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6" name="Oval 82"/>
          <p:cNvSpPr>
            <a:spLocks noChangeArrowheads="1"/>
          </p:cNvSpPr>
          <p:nvPr/>
        </p:nvSpPr>
        <p:spPr bwMode="auto">
          <a:xfrm>
            <a:off x="8027988" y="188913"/>
            <a:ext cx="142875"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7" name="Oval 83"/>
          <p:cNvSpPr>
            <a:spLocks noChangeArrowheads="1"/>
          </p:cNvSpPr>
          <p:nvPr/>
        </p:nvSpPr>
        <p:spPr bwMode="auto">
          <a:xfrm>
            <a:off x="5867400" y="836613"/>
            <a:ext cx="288925"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8" name="Oval 84"/>
          <p:cNvSpPr>
            <a:spLocks noChangeArrowheads="1"/>
          </p:cNvSpPr>
          <p:nvPr/>
        </p:nvSpPr>
        <p:spPr bwMode="auto">
          <a:xfrm>
            <a:off x="6372225"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29" name="Oval 85"/>
          <p:cNvSpPr>
            <a:spLocks noChangeArrowheads="1"/>
          </p:cNvSpPr>
          <p:nvPr/>
        </p:nvSpPr>
        <p:spPr bwMode="auto">
          <a:xfrm>
            <a:off x="5940425" y="620713"/>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0" name="Oval 86"/>
          <p:cNvSpPr>
            <a:spLocks noChangeArrowheads="1"/>
          </p:cNvSpPr>
          <p:nvPr/>
        </p:nvSpPr>
        <p:spPr bwMode="auto">
          <a:xfrm>
            <a:off x="4356100" y="333375"/>
            <a:ext cx="144463"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1" name="Oval 87"/>
          <p:cNvSpPr>
            <a:spLocks noChangeArrowheads="1"/>
          </p:cNvSpPr>
          <p:nvPr/>
        </p:nvSpPr>
        <p:spPr bwMode="auto">
          <a:xfrm>
            <a:off x="7380288" y="692150"/>
            <a:ext cx="215900" cy="144463"/>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2" name="Oval 88"/>
          <p:cNvSpPr>
            <a:spLocks noChangeArrowheads="1"/>
          </p:cNvSpPr>
          <p:nvPr/>
        </p:nvSpPr>
        <p:spPr bwMode="auto">
          <a:xfrm>
            <a:off x="7380288" y="981075"/>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3" name="Oval 89"/>
          <p:cNvSpPr>
            <a:spLocks noChangeArrowheads="1"/>
          </p:cNvSpPr>
          <p:nvPr/>
        </p:nvSpPr>
        <p:spPr bwMode="auto">
          <a:xfrm>
            <a:off x="6011863" y="476250"/>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4" name="Oval 90"/>
          <p:cNvSpPr>
            <a:spLocks noChangeArrowheads="1"/>
          </p:cNvSpPr>
          <p:nvPr/>
        </p:nvSpPr>
        <p:spPr bwMode="auto">
          <a:xfrm>
            <a:off x="3924300" y="476250"/>
            <a:ext cx="215900" cy="215900"/>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5" name="Oval 91"/>
          <p:cNvSpPr>
            <a:spLocks noChangeArrowheads="1"/>
          </p:cNvSpPr>
          <p:nvPr/>
        </p:nvSpPr>
        <p:spPr bwMode="auto">
          <a:xfrm>
            <a:off x="5292725" y="981075"/>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6" name="Oval 92"/>
          <p:cNvSpPr>
            <a:spLocks noChangeArrowheads="1"/>
          </p:cNvSpPr>
          <p:nvPr/>
        </p:nvSpPr>
        <p:spPr bwMode="auto">
          <a:xfrm>
            <a:off x="5148263" y="2603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7" name="Oval 93"/>
          <p:cNvSpPr>
            <a:spLocks noChangeArrowheads="1"/>
          </p:cNvSpPr>
          <p:nvPr/>
        </p:nvSpPr>
        <p:spPr bwMode="auto">
          <a:xfrm>
            <a:off x="5148263" y="2603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8" name="Oval 94"/>
          <p:cNvSpPr>
            <a:spLocks noChangeArrowheads="1"/>
          </p:cNvSpPr>
          <p:nvPr/>
        </p:nvSpPr>
        <p:spPr bwMode="auto">
          <a:xfrm>
            <a:off x="4284663" y="404813"/>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39" name="Oval 95"/>
          <p:cNvSpPr>
            <a:spLocks noChangeArrowheads="1"/>
          </p:cNvSpPr>
          <p:nvPr/>
        </p:nvSpPr>
        <p:spPr bwMode="auto">
          <a:xfrm>
            <a:off x="7380288" y="1052513"/>
            <a:ext cx="146050"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0" name="Oval 96"/>
          <p:cNvSpPr>
            <a:spLocks noChangeArrowheads="1"/>
          </p:cNvSpPr>
          <p:nvPr/>
        </p:nvSpPr>
        <p:spPr bwMode="auto">
          <a:xfrm>
            <a:off x="6443663" y="4762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1" name="Oval 97"/>
          <p:cNvSpPr>
            <a:spLocks noChangeArrowheads="1"/>
          </p:cNvSpPr>
          <p:nvPr/>
        </p:nvSpPr>
        <p:spPr bwMode="auto">
          <a:xfrm>
            <a:off x="6300788" y="836613"/>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2" name="Oval 98"/>
          <p:cNvSpPr>
            <a:spLocks noChangeArrowheads="1"/>
          </p:cNvSpPr>
          <p:nvPr/>
        </p:nvSpPr>
        <p:spPr bwMode="auto">
          <a:xfrm>
            <a:off x="5148263" y="6921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3" name="Oval 99"/>
          <p:cNvSpPr>
            <a:spLocks noChangeArrowheads="1"/>
          </p:cNvSpPr>
          <p:nvPr/>
        </p:nvSpPr>
        <p:spPr bwMode="auto">
          <a:xfrm>
            <a:off x="7380288" y="836613"/>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4" name="Oval 100"/>
          <p:cNvSpPr>
            <a:spLocks noChangeArrowheads="1"/>
          </p:cNvSpPr>
          <p:nvPr/>
        </p:nvSpPr>
        <p:spPr bwMode="auto">
          <a:xfrm>
            <a:off x="1692275" y="9080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5" name="Oval 101"/>
          <p:cNvSpPr>
            <a:spLocks noChangeArrowheads="1"/>
          </p:cNvSpPr>
          <p:nvPr/>
        </p:nvSpPr>
        <p:spPr bwMode="auto">
          <a:xfrm>
            <a:off x="6084888" y="2603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6" name="Oval 102"/>
          <p:cNvSpPr>
            <a:spLocks noChangeArrowheads="1"/>
          </p:cNvSpPr>
          <p:nvPr/>
        </p:nvSpPr>
        <p:spPr bwMode="auto">
          <a:xfrm>
            <a:off x="3995738" y="9080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7" name="Oval 103"/>
          <p:cNvSpPr>
            <a:spLocks noChangeArrowheads="1"/>
          </p:cNvSpPr>
          <p:nvPr/>
        </p:nvSpPr>
        <p:spPr bwMode="auto">
          <a:xfrm>
            <a:off x="3348038" y="333375"/>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8" name="Oval 104"/>
          <p:cNvSpPr>
            <a:spLocks noChangeArrowheads="1"/>
          </p:cNvSpPr>
          <p:nvPr/>
        </p:nvSpPr>
        <p:spPr bwMode="auto">
          <a:xfrm>
            <a:off x="5003800" y="1052513"/>
            <a:ext cx="288925"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49" name="Oval 105"/>
          <p:cNvSpPr>
            <a:spLocks noChangeArrowheads="1"/>
          </p:cNvSpPr>
          <p:nvPr/>
        </p:nvSpPr>
        <p:spPr bwMode="auto">
          <a:xfrm>
            <a:off x="6011863" y="692150"/>
            <a:ext cx="215900" cy="144463"/>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0" name="Oval 106"/>
          <p:cNvSpPr>
            <a:spLocks noChangeArrowheads="1"/>
          </p:cNvSpPr>
          <p:nvPr/>
        </p:nvSpPr>
        <p:spPr bwMode="auto">
          <a:xfrm>
            <a:off x="1763713" y="333375"/>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1" name="Oval 107"/>
          <p:cNvSpPr>
            <a:spLocks noChangeArrowheads="1"/>
          </p:cNvSpPr>
          <p:nvPr/>
        </p:nvSpPr>
        <p:spPr bwMode="auto">
          <a:xfrm>
            <a:off x="3132138" y="620713"/>
            <a:ext cx="215900"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2" name="Oval 108"/>
          <p:cNvSpPr>
            <a:spLocks noChangeArrowheads="1"/>
          </p:cNvSpPr>
          <p:nvPr/>
        </p:nvSpPr>
        <p:spPr bwMode="auto">
          <a:xfrm>
            <a:off x="2987675" y="763588"/>
            <a:ext cx="217488"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3" name="Oval 109"/>
          <p:cNvSpPr>
            <a:spLocks noChangeArrowheads="1"/>
          </p:cNvSpPr>
          <p:nvPr/>
        </p:nvSpPr>
        <p:spPr bwMode="auto">
          <a:xfrm>
            <a:off x="4284663" y="908050"/>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4" name="Oval 110"/>
          <p:cNvSpPr>
            <a:spLocks noChangeArrowheads="1"/>
          </p:cNvSpPr>
          <p:nvPr/>
        </p:nvSpPr>
        <p:spPr bwMode="auto">
          <a:xfrm>
            <a:off x="6300788" y="981075"/>
            <a:ext cx="144462"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5" name="Oval 111"/>
          <p:cNvSpPr>
            <a:spLocks noChangeArrowheads="1"/>
          </p:cNvSpPr>
          <p:nvPr/>
        </p:nvSpPr>
        <p:spPr bwMode="auto">
          <a:xfrm>
            <a:off x="5867400" y="981075"/>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6" name="Oval 112"/>
          <p:cNvSpPr>
            <a:spLocks noChangeArrowheads="1"/>
          </p:cNvSpPr>
          <p:nvPr/>
        </p:nvSpPr>
        <p:spPr bwMode="auto">
          <a:xfrm>
            <a:off x="6156325" y="692150"/>
            <a:ext cx="288925" cy="144463"/>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7" name="Oval 113"/>
          <p:cNvSpPr>
            <a:spLocks noChangeArrowheads="1"/>
          </p:cNvSpPr>
          <p:nvPr/>
        </p:nvSpPr>
        <p:spPr bwMode="auto">
          <a:xfrm>
            <a:off x="7164388" y="1052513"/>
            <a:ext cx="146050" cy="144462"/>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8" name="Oval 114"/>
          <p:cNvSpPr>
            <a:spLocks noChangeArrowheads="1"/>
          </p:cNvSpPr>
          <p:nvPr/>
        </p:nvSpPr>
        <p:spPr bwMode="auto">
          <a:xfrm>
            <a:off x="7164388" y="333375"/>
            <a:ext cx="288925" cy="215900"/>
          </a:xfrm>
          <a:prstGeom prst="ellipse">
            <a:avLst/>
          </a:prstGeom>
          <a:gradFill rotWithShape="1">
            <a:gsLst>
              <a:gs pos="0">
                <a:schemeClr val="tx2"/>
              </a:gs>
              <a:gs pos="100000">
                <a:srgbClr val="5BB3DB"/>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59" name="Oval 115"/>
          <p:cNvSpPr>
            <a:spLocks noChangeArrowheads="1"/>
          </p:cNvSpPr>
          <p:nvPr/>
        </p:nvSpPr>
        <p:spPr bwMode="auto">
          <a:xfrm>
            <a:off x="8532813" y="1052513"/>
            <a:ext cx="142875" cy="142875"/>
          </a:xfrm>
          <a:prstGeom prst="ellipse">
            <a:avLst/>
          </a:prstGeom>
          <a:gradFill rotWithShape="1">
            <a:gsLst>
              <a:gs pos="0">
                <a:schemeClr val="tx1"/>
              </a:gs>
              <a:gs pos="100000">
                <a:srgbClr val="B8E5EA"/>
              </a:gs>
            </a:gsLst>
            <a:path path="shape">
              <a:fillToRect l="50000" t="50000" r="50000" b="50000"/>
            </a:path>
          </a:gradFill>
          <a:ln w="9525">
            <a:solidFill>
              <a:srgbClr val="5BB3D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1800">
              <a:solidFill>
                <a:srgbClr val="79CCFF"/>
              </a:solidFill>
              <a:latin typeface="Tahoma" pitchFamily="34" charset="0"/>
            </a:endParaRPr>
          </a:p>
        </p:txBody>
      </p:sp>
      <p:sp>
        <p:nvSpPr>
          <p:cNvPr id="108660" name="Rectangle 116"/>
          <p:cNvSpPr>
            <a:spLocks noChangeArrowheads="1"/>
          </p:cNvSpPr>
          <p:nvPr/>
        </p:nvSpPr>
        <p:spPr bwMode="auto">
          <a:xfrm>
            <a:off x="2290763" y="1557338"/>
            <a:ext cx="4562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uk-UA">
              <a:solidFill>
                <a:srgbClr val="0066FF"/>
              </a:solidFill>
              <a:effectLst>
                <a:outerShdw blurRad="38100" dist="38100" dir="2700000" algn="tl">
                  <a:srgbClr val="000000"/>
                </a:outerShdw>
              </a:effectLst>
            </a:endParaRPr>
          </a:p>
        </p:txBody>
      </p:sp>
      <p:pic>
        <p:nvPicPr>
          <p:cNvPr id="108662" name="Picture 118">
            <a:hlinkClick r:id="" action="ppaction://media"/>
          </p:cNvPr>
          <p:cNvPicPr>
            <a:picLocks noRot="1" noChangeAspect="1" noChangeArrowheads="1"/>
          </p:cNvPicPr>
          <p:nvPr>
            <a:audioCd>
              <a:st track="2"/>
              <a:end track="13" time="167"/>
            </a:audioCd>
          </p:nvPr>
        </p:nvPicPr>
        <p:blipFill>
          <a:blip r:embed="rId4">
            <a:extLst>
              <a:ext uri="{28A0092B-C50C-407E-A947-70E740481C1C}">
                <a14:useLocalDpi xmlns:a14="http://schemas.microsoft.com/office/drawing/2010/main" xmlns=""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8663" name="Picture 119">
            <a:hlinkClick r:id="" action="ppaction://media"/>
          </p:cNvPr>
          <p:cNvPicPr>
            <a:picLocks noRot="1" noChangeAspect="1" noChangeArrowheads="1"/>
          </p:cNvPicPr>
          <p:nvPr>
            <a:audioCd>
              <a:st track="1"/>
              <a:end track="1"/>
            </a:audioCd>
          </p:nvPr>
        </p:nvPicPr>
        <p:blipFill>
          <a:blip r:embed="rId4">
            <a:extLst>
              <a:ext uri="{28A0092B-C50C-407E-A947-70E740481C1C}">
                <a14:useLocalDpi xmlns:a14="http://schemas.microsoft.com/office/drawing/2010/main" xmlns=""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1" nodeType="afterEffect">
                                  <p:stCondLst>
                                    <p:cond delay="0"/>
                                  </p:stCondLst>
                                  <p:childTnLst>
                                    <p:set>
                                      <p:cBhvr>
                                        <p:cTn id="6" dur="1" fill="hold">
                                          <p:stCondLst>
                                            <p:cond delay="0"/>
                                          </p:stCondLst>
                                        </p:cTn>
                                        <p:tgtEl>
                                          <p:spTgt spid="108585"/>
                                        </p:tgtEl>
                                        <p:attrNameLst>
                                          <p:attrName>style.visibility</p:attrName>
                                        </p:attrNameLst>
                                      </p:cBhvr>
                                      <p:to>
                                        <p:strVal val="visible"/>
                                      </p:to>
                                    </p:set>
                                    <p:anim calcmode="lin" valueType="num">
                                      <p:cBhvr additive="base">
                                        <p:cTn id="7" dur="5000" fill="hold"/>
                                        <p:tgtEl>
                                          <p:spTgt spid="108585"/>
                                        </p:tgtEl>
                                        <p:attrNameLst>
                                          <p:attrName>ppt_x</p:attrName>
                                        </p:attrNameLst>
                                      </p:cBhvr>
                                      <p:tavLst>
                                        <p:tav tm="0">
                                          <p:val>
                                            <p:strVal val="#ppt_x"/>
                                          </p:val>
                                        </p:tav>
                                        <p:tav tm="100000">
                                          <p:val>
                                            <p:strVal val="#ppt_x"/>
                                          </p:val>
                                        </p:tav>
                                      </p:tavLst>
                                    </p:anim>
                                    <p:anim calcmode="lin" valueType="num">
                                      <p:cBhvr additive="base">
                                        <p:cTn id="8" dur="5000" fill="hold"/>
                                        <p:tgtEl>
                                          <p:spTgt spid="108585"/>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slide(fromBottom)">
                                      <p:cBhvr>
                                        <p:cTn id="11" dur="1000"/>
                                        <p:tgtEl>
                                          <p:spTgt spid="108553"/>
                                        </p:tgtEl>
                                      </p:cBhvr>
                                    </p:animEffect>
                                  </p:childTnLst>
                                </p:cTn>
                              </p:par>
                              <p:par>
                                <p:cTn id="12" presetID="12" presetClass="entr" presetSubtype="4" fill="hold" nodeType="withEffect">
                                  <p:stCondLst>
                                    <p:cond delay="0"/>
                                  </p:stCondLst>
                                  <p:childTnLst>
                                    <p:set>
                                      <p:cBhvr>
                                        <p:cTn id="13" dur="1" fill="hold">
                                          <p:stCondLst>
                                            <p:cond delay="0"/>
                                          </p:stCondLst>
                                        </p:cTn>
                                        <p:tgtEl>
                                          <p:spTgt spid="108555"/>
                                        </p:tgtEl>
                                        <p:attrNameLst>
                                          <p:attrName>style.visibility</p:attrName>
                                        </p:attrNameLst>
                                      </p:cBhvr>
                                      <p:to>
                                        <p:strVal val="visible"/>
                                      </p:to>
                                    </p:set>
                                    <p:animEffect transition="in" filter="slide(fromBottom)">
                                      <p:cBhvr>
                                        <p:cTn id="14" dur="1000"/>
                                        <p:tgtEl>
                                          <p:spTgt spid="108555"/>
                                        </p:tgtEl>
                                      </p:cBhvr>
                                    </p:animEffect>
                                  </p:childTnLst>
                                </p:cTn>
                              </p:par>
                              <p:par>
                                <p:cTn id="15" presetID="12" presetClass="entr" presetSubtype="4" fill="hold" nodeType="withEffect">
                                  <p:stCondLst>
                                    <p:cond delay="0"/>
                                  </p:stCondLst>
                                  <p:childTnLst>
                                    <p:set>
                                      <p:cBhvr>
                                        <p:cTn id="16" dur="1" fill="hold">
                                          <p:stCondLst>
                                            <p:cond delay="0"/>
                                          </p:stCondLst>
                                        </p:cTn>
                                        <p:tgtEl>
                                          <p:spTgt spid="108556"/>
                                        </p:tgtEl>
                                        <p:attrNameLst>
                                          <p:attrName>style.visibility</p:attrName>
                                        </p:attrNameLst>
                                      </p:cBhvr>
                                      <p:to>
                                        <p:strVal val="visible"/>
                                      </p:to>
                                    </p:set>
                                    <p:animEffect transition="in" filter="slide(fromBottom)">
                                      <p:cBhvr>
                                        <p:cTn id="17" dur="1000"/>
                                        <p:tgtEl>
                                          <p:spTgt spid="108556"/>
                                        </p:tgtEl>
                                      </p:cBhvr>
                                    </p:animEffect>
                                  </p:childTnLst>
                                </p:cTn>
                              </p:par>
                              <p:par>
                                <p:cTn id="18" presetID="12" presetClass="entr" presetSubtype="4" fill="hold" nodeType="withEffect">
                                  <p:stCondLst>
                                    <p:cond delay="0"/>
                                  </p:stCondLst>
                                  <p:childTnLst>
                                    <p:set>
                                      <p:cBhvr>
                                        <p:cTn id="19" dur="1" fill="hold">
                                          <p:stCondLst>
                                            <p:cond delay="0"/>
                                          </p:stCondLst>
                                        </p:cTn>
                                        <p:tgtEl>
                                          <p:spTgt spid="108558"/>
                                        </p:tgtEl>
                                        <p:attrNameLst>
                                          <p:attrName>style.visibility</p:attrName>
                                        </p:attrNameLst>
                                      </p:cBhvr>
                                      <p:to>
                                        <p:strVal val="visible"/>
                                      </p:to>
                                    </p:set>
                                    <p:animEffect transition="in" filter="slide(fromBottom)">
                                      <p:cBhvr>
                                        <p:cTn id="20" dur="2000"/>
                                        <p:tgtEl>
                                          <p:spTgt spid="108558"/>
                                        </p:tgtEl>
                                      </p:cBhvr>
                                    </p:animEffect>
                                  </p:childTnLst>
                                </p:cTn>
                              </p:par>
                              <p:par>
                                <p:cTn id="21" presetID="12" presetClass="entr" presetSubtype="4" fill="hold" nodeType="withEffect">
                                  <p:stCondLst>
                                    <p:cond delay="0"/>
                                  </p:stCondLst>
                                  <p:childTnLst>
                                    <p:set>
                                      <p:cBhvr>
                                        <p:cTn id="22" dur="1" fill="hold">
                                          <p:stCondLst>
                                            <p:cond delay="0"/>
                                          </p:stCondLst>
                                        </p:cTn>
                                        <p:tgtEl>
                                          <p:spTgt spid="108554"/>
                                        </p:tgtEl>
                                        <p:attrNameLst>
                                          <p:attrName>style.visibility</p:attrName>
                                        </p:attrNameLst>
                                      </p:cBhvr>
                                      <p:to>
                                        <p:strVal val="visible"/>
                                      </p:to>
                                    </p:set>
                                    <p:animEffect transition="in" filter="slide(fromBottom)">
                                      <p:cBhvr>
                                        <p:cTn id="23" dur="1000"/>
                                        <p:tgtEl>
                                          <p:spTgt spid="108554"/>
                                        </p:tgtEl>
                                      </p:cBhvr>
                                    </p:animEffect>
                                  </p:childTnLst>
                                </p:cTn>
                              </p:par>
                              <p:par>
                                <p:cTn id="24" presetID="12" presetClass="entr" presetSubtype="4" fill="hold" nodeType="withEffect">
                                  <p:stCondLst>
                                    <p:cond delay="0"/>
                                  </p:stCondLst>
                                  <p:childTnLst>
                                    <p:set>
                                      <p:cBhvr>
                                        <p:cTn id="25" dur="1" fill="hold">
                                          <p:stCondLst>
                                            <p:cond delay="0"/>
                                          </p:stCondLst>
                                        </p:cTn>
                                        <p:tgtEl>
                                          <p:spTgt spid="108560"/>
                                        </p:tgtEl>
                                        <p:attrNameLst>
                                          <p:attrName>style.visibility</p:attrName>
                                        </p:attrNameLst>
                                      </p:cBhvr>
                                      <p:to>
                                        <p:strVal val="visible"/>
                                      </p:to>
                                    </p:set>
                                    <p:animEffect transition="in" filter="slide(fromBottom)">
                                      <p:cBhvr>
                                        <p:cTn id="26" dur="2000"/>
                                        <p:tgtEl>
                                          <p:spTgt spid="108560"/>
                                        </p:tgtEl>
                                      </p:cBhvr>
                                    </p:animEffect>
                                  </p:childTnLst>
                                </p:cTn>
                              </p:par>
                              <p:par>
                                <p:cTn id="27" presetID="12" presetClass="entr" presetSubtype="4" fill="hold" nodeType="withEffect">
                                  <p:stCondLst>
                                    <p:cond delay="0"/>
                                  </p:stCondLst>
                                  <p:childTnLst>
                                    <p:set>
                                      <p:cBhvr>
                                        <p:cTn id="28" dur="1" fill="hold">
                                          <p:stCondLst>
                                            <p:cond delay="0"/>
                                          </p:stCondLst>
                                        </p:cTn>
                                        <p:tgtEl>
                                          <p:spTgt spid="108557"/>
                                        </p:tgtEl>
                                        <p:attrNameLst>
                                          <p:attrName>style.visibility</p:attrName>
                                        </p:attrNameLst>
                                      </p:cBhvr>
                                      <p:to>
                                        <p:strVal val="visible"/>
                                      </p:to>
                                    </p:set>
                                    <p:animEffect transition="in" filter="slide(fromBottom)">
                                      <p:cBhvr>
                                        <p:cTn id="29" dur="2000"/>
                                        <p:tgtEl>
                                          <p:spTgt spid="108557"/>
                                        </p:tgtEl>
                                      </p:cBhvr>
                                    </p:animEffect>
                                  </p:childTnLst>
                                </p:cTn>
                              </p:par>
                              <p:par>
                                <p:cTn id="30" presetID="12" presetClass="entr" presetSubtype="4" fill="hold" nodeType="withEffect">
                                  <p:stCondLst>
                                    <p:cond delay="0"/>
                                  </p:stCondLst>
                                  <p:childTnLst>
                                    <p:set>
                                      <p:cBhvr>
                                        <p:cTn id="31" dur="1" fill="hold">
                                          <p:stCondLst>
                                            <p:cond delay="0"/>
                                          </p:stCondLst>
                                        </p:cTn>
                                        <p:tgtEl>
                                          <p:spTgt spid="108559"/>
                                        </p:tgtEl>
                                        <p:attrNameLst>
                                          <p:attrName>style.visibility</p:attrName>
                                        </p:attrNameLst>
                                      </p:cBhvr>
                                      <p:to>
                                        <p:strVal val="visible"/>
                                      </p:to>
                                    </p:set>
                                    <p:animEffect transition="in" filter="slide(fromBottom)">
                                      <p:cBhvr>
                                        <p:cTn id="32" dur="1000"/>
                                        <p:tgtEl>
                                          <p:spTgt spid="108559"/>
                                        </p:tgtEl>
                                      </p:cBhvr>
                                    </p:animEffect>
                                  </p:childTnLst>
                                </p:cTn>
                              </p:par>
                              <p:par>
                                <p:cTn id="33" presetID="12" presetClass="entr" presetSubtype="4" fill="hold" nodeType="withEffect">
                                  <p:stCondLst>
                                    <p:cond delay="0"/>
                                  </p:stCondLst>
                                  <p:childTnLst>
                                    <p:set>
                                      <p:cBhvr>
                                        <p:cTn id="34" dur="1" fill="hold">
                                          <p:stCondLst>
                                            <p:cond delay="0"/>
                                          </p:stCondLst>
                                        </p:cTn>
                                        <p:tgtEl>
                                          <p:spTgt spid="108561"/>
                                        </p:tgtEl>
                                        <p:attrNameLst>
                                          <p:attrName>style.visibility</p:attrName>
                                        </p:attrNameLst>
                                      </p:cBhvr>
                                      <p:to>
                                        <p:strVal val="visible"/>
                                      </p:to>
                                    </p:set>
                                    <p:animEffect transition="in" filter="slide(fromBottom)">
                                      <p:cBhvr>
                                        <p:cTn id="35" dur="1000"/>
                                        <p:tgtEl>
                                          <p:spTgt spid="108561"/>
                                        </p:tgtEl>
                                      </p:cBhvr>
                                    </p:animEffect>
                                  </p:childTnLst>
                                </p:cTn>
                              </p:par>
                              <p:par>
                                <p:cTn id="36" presetID="12" presetClass="entr" presetSubtype="4" fill="hold" nodeType="withEffect">
                                  <p:stCondLst>
                                    <p:cond delay="0"/>
                                  </p:stCondLst>
                                  <p:childTnLst>
                                    <p:set>
                                      <p:cBhvr>
                                        <p:cTn id="37" dur="1" fill="hold">
                                          <p:stCondLst>
                                            <p:cond delay="0"/>
                                          </p:stCondLst>
                                        </p:cTn>
                                        <p:tgtEl>
                                          <p:spTgt spid="108562"/>
                                        </p:tgtEl>
                                        <p:attrNameLst>
                                          <p:attrName>style.visibility</p:attrName>
                                        </p:attrNameLst>
                                      </p:cBhvr>
                                      <p:to>
                                        <p:strVal val="visible"/>
                                      </p:to>
                                    </p:set>
                                    <p:animEffect transition="in" filter="slide(fromBottom)">
                                      <p:cBhvr>
                                        <p:cTn id="38" dur="2000"/>
                                        <p:tgtEl>
                                          <p:spTgt spid="108562"/>
                                        </p:tgtEl>
                                      </p:cBhvr>
                                    </p:animEffect>
                                  </p:childTnLst>
                                </p:cTn>
                              </p:par>
                              <p:par>
                                <p:cTn id="39" presetID="12" presetClass="entr" presetSubtype="4" fill="hold" nodeType="withEffect">
                                  <p:stCondLst>
                                    <p:cond delay="0"/>
                                  </p:stCondLst>
                                  <p:childTnLst>
                                    <p:set>
                                      <p:cBhvr>
                                        <p:cTn id="40" dur="1" fill="hold">
                                          <p:stCondLst>
                                            <p:cond delay="0"/>
                                          </p:stCondLst>
                                        </p:cTn>
                                        <p:tgtEl>
                                          <p:spTgt spid="108563"/>
                                        </p:tgtEl>
                                        <p:attrNameLst>
                                          <p:attrName>style.visibility</p:attrName>
                                        </p:attrNameLst>
                                      </p:cBhvr>
                                      <p:to>
                                        <p:strVal val="visible"/>
                                      </p:to>
                                    </p:set>
                                    <p:animEffect transition="in" filter="slide(fromBottom)">
                                      <p:cBhvr>
                                        <p:cTn id="41" dur="1000"/>
                                        <p:tgtEl>
                                          <p:spTgt spid="108563"/>
                                        </p:tgtEl>
                                      </p:cBhvr>
                                    </p:animEffect>
                                  </p:childTnLst>
                                </p:cTn>
                              </p:par>
                              <p:par>
                                <p:cTn id="42" presetID="12" presetClass="entr" presetSubtype="4" fill="hold" nodeType="withEffect">
                                  <p:stCondLst>
                                    <p:cond delay="0"/>
                                  </p:stCondLst>
                                  <p:childTnLst>
                                    <p:set>
                                      <p:cBhvr>
                                        <p:cTn id="43" dur="1" fill="hold">
                                          <p:stCondLst>
                                            <p:cond delay="0"/>
                                          </p:stCondLst>
                                        </p:cTn>
                                        <p:tgtEl>
                                          <p:spTgt spid="108564"/>
                                        </p:tgtEl>
                                        <p:attrNameLst>
                                          <p:attrName>style.visibility</p:attrName>
                                        </p:attrNameLst>
                                      </p:cBhvr>
                                      <p:to>
                                        <p:strVal val="visible"/>
                                      </p:to>
                                    </p:set>
                                    <p:animEffect transition="in" filter="slide(fromBottom)">
                                      <p:cBhvr>
                                        <p:cTn id="44" dur="2000"/>
                                        <p:tgtEl>
                                          <p:spTgt spid="108564"/>
                                        </p:tgtEl>
                                      </p:cBhvr>
                                    </p:animEffect>
                                  </p:childTnLst>
                                </p:cTn>
                              </p:par>
                              <p:par>
                                <p:cTn id="45" presetID="64" presetClass="path" presetSubtype="0" repeatCount="5000" accel="50000" decel="50000" fill="hold" nodeType="withEffect">
                                  <p:stCondLst>
                                    <p:cond delay="0"/>
                                  </p:stCondLst>
                                  <p:childTnLst>
                                    <p:animMotion origin="layout" path="M 1.11111E-6 -1.04046E-6 L 0.14566 -0.39838 " pathEditMode="relative" rAng="0" ptsTypes="AA">
                                      <p:cBhvr>
                                        <p:cTn id="46" dur="2000" fill="hold"/>
                                        <p:tgtEl>
                                          <p:spTgt spid="108554"/>
                                        </p:tgtEl>
                                        <p:attrNameLst>
                                          <p:attrName>ppt_x</p:attrName>
                                          <p:attrName>ppt_y</p:attrName>
                                        </p:attrNameLst>
                                      </p:cBhvr>
                                      <p:rCtr x="7274" y="-19931"/>
                                    </p:animMotion>
                                  </p:childTnLst>
                                </p:cTn>
                              </p:par>
                              <p:par>
                                <p:cTn id="47" presetID="64" presetClass="path" presetSubtype="0" repeatCount="4000" accel="50000" decel="50000" fill="hold" nodeType="withEffect">
                                  <p:stCondLst>
                                    <p:cond delay="0"/>
                                  </p:stCondLst>
                                  <p:childTnLst>
                                    <p:animMotion origin="layout" path="M 3.88889E-6 2.25434E-6 L 0.22448 -0.72347 " pathEditMode="relative" rAng="0" ptsTypes="AA">
                                      <p:cBhvr>
                                        <p:cTn id="48" dur="1000" fill="hold"/>
                                        <p:tgtEl>
                                          <p:spTgt spid="108561"/>
                                        </p:tgtEl>
                                        <p:attrNameLst>
                                          <p:attrName>ppt_x</p:attrName>
                                          <p:attrName>ppt_y</p:attrName>
                                        </p:attrNameLst>
                                      </p:cBhvr>
                                      <p:rCtr x="11215" y="-36185"/>
                                    </p:animMotion>
                                  </p:childTnLst>
                                </p:cTn>
                              </p:par>
                              <p:par>
                                <p:cTn id="49" presetID="64" presetClass="path" presetSubtype="0" repeatCount="4000" accel="50000" decel="50000" fill="hold" nodeType="withEffect">
                                  <p:stCondLst>
                                    <p:cond delay="0"/>
                                  </p:stCondLst>
                                  <p:childTnLst>
                                    <p:animMotion origin="layout" path="M 3.05556E-6 1.50289E-6 L -0.05122 -0.61873 " pathEditMode="relative" rAng="0" ptsTypes="AA">
                                      <p:cBhvr>
                                        <p:cTn id="50" dur="2000" fill="hold"/>
                                        <p:tgtEl>
                                          <p:spTgt spid="108564"/>
                                        </p:tgtEl>
                                        <p:attrNameLst>
                                          <p:attrName>ppt_x</p:attrName>
                                          <p:attrName>ppt_y</p:attrName>
                                        </p:attrNameLst>
                                      </p:cBhvr>
                                      <p:rCtr x="-2569" y="-30936"/>
                                    </p:animMotion>
                                  </p:childTnLst>
                                </p:cTn>
                              </p:par>
                              <p:par>
                                <p:cTn id="51" presetID="64" presetClass="path" presetSubtype="0" repeatCount="4000" accel="50000" decel="50000" fill="hold" nodeType="withEffect">
                                  <p:stCondLst>
                                    <p:cond delay="0"/>
                                  </p:stCondLst>
                                  <p:childTnLst>
                                    <p:animMotion origin="layout" path="M 0.02361 -0.05226 L -0.07083 -0.78659 " pathEditMode="relative" rAng="0" ptsTypes="AA">
                                      <p:cBhvr>
                                        <p:cTn id="52" dur="2000" fill="hold"/>
                                        <p:tgtEl>
                                          <p:spTgt spid="108553"/>
                                        </p:tgtEl>
                                        <p:attrNameLst>
                                          <p:attrName>ppt_x</p:attrName>
                                          <p:attrName>ppt_y</p:attrName>
                                        </p:attrNameLst>
                                      </p:cBhvr>
                                      <p:rCtr x="-4722" y="-36717"/>
                                    </p:animMotion>
                                  </p:childTnLst>
                                </p:cTn>
                              </p:par>
                              <p:par>
                                <p:cTn id="53" presetID="64" presetClass="path" presetSubtype="0" repeatCount="5000" accel="50000" decel="50000" fill="hold" nodeType="withEffect">
                                  <p:stCondLst>
                                    <p:cond delay="0"/>
                                  </p:stCondLst>
                                  <p:childTnLst>
                                    <p:animMotion origin="layout" path="M -3.33333E-6 -2.02312E-6 L 0.19289 -0.50312 " pathEditMode="relative" rAng="0" ptsTypes="AA">
                                      <p:cBhvr>
                                        <p:cTn id="54" dur="2000" fill="hold"/>
                                        <p:tgtEl>
                                          <p:spTgt spid="108557"/>
                                        </p:tgtEl>
                                        <p:attrNameLst>
                                          <p:attrName>ppt_x</p:attrName>
                                          <p:attrName>ppt_y</p:attrName>
                                        </p:attrNameLst>
                                      </p:cBhvr>
                                      <p:rCtr x="9635" y="-25156"/>
                                    </p:animMotion>
                                  </p:childTnLst>
                                </p:cTn>
                              </p:par>
                              <p:par>
                                <p:cTn id="55" presetID="64" presetClass="path" presetSubtype="0" repeatCount="5000" accel="50000" decel="50000" fill="hold" nodeType="withEffect">
                                  <p:stCondLst>
                                    <p:cond delay="0"/>
                                  </p:stCondLst>
                                  <p:childTnLst>
                                    <p:animMotion origin="layout" path="M -3.61111E-6 3.93064E-6 L -0.10225 -0.55076 " pathEditMode="relative" rAng="0" ptsTypes="AA">
                                      <p:cBhvr>
                                        <p:cTn id="56" dur="2000" fill="hold"/>
                                        <p:tgtEl>
                                          <p:spTgt spid="108560"/>
                                        </p:tgtEl>
                                        <p:attrNameLst>
                                          <p:attrName>ppt_x</p:attrName>
                                          <p:attrName>ppt_y</p:attrName>
                                        </p:attrNameLst>
                                      </p:cBhvr>
                                      <p:rCtr x="-5122" y="-27538"/>
                                    </p:animMotion>
                                  </p:childTnLst>
                                </p:cTn>
                              </p:par>
                              <p:par>
                                <p:cTn id="57" presetID="64" presetClass="path" presetSubtype="0" repeatCount="5000" accel="50000" decel="50000" fill="hold" nodeType="withEffect">
                                  <p:stCondLst>
                                    <p:cond delay="0"/>
                                  </p:stCondLst>
                                  <p:childTnLst>
                                    <p:animMotion origin="layout" path="M 3.88889E-6 1.32948E-6 L -0.11424 -0.77596 " pathEditMode="relative" rAng="0" ptsTypes="AA">
                                      <p:cBhvr>
                                        <p:cTn id="58" dur="2000" fill="hold"/>
                                        <p:tgtEl>
                                          <p:spTgt spid="108555"/>
                                        </p:tgtEl>
                                        <p:attrNameLst>
                                          <p:attrName>ppt_x</p:attrName>
                                          <p:attrName>ppt_y</p:attrName>
                                        </p:attrNameLst>
                                      </p:cBhvr>
                                      <p:rCtr x="-5712" y="-38798"/>
                                    </p:animMotion>
                                  </p:childTnLst>
                                </p:cTn>
                              </p:par>
                              <p:par>
                                <p:cTn id="59" presetID="64" presetClass="path" presetSubtype="0" repeatCount="5000" accel="50000" decel="50000" fill="hold" nodeType="withEffect">
                                  <p:stCondLst>
                                    <p:cond delay="0"/>
                                  </p:stCondLst>
                                  <p:childTnLst>
                                    <p:animMotion origin="layout" path="M 1.38889E-6 1.32948E-6 L -0.13386 -0.66058 " pathEditMode="relative" rAng="0" ptsTypes="AA">
                                      <p:cBhvr>
                                        <p:cTn id="60" dur="2000" fill="hold"/>
                                        <p:tgtEl>
                                          <p:spTgt spid="108556"/>
                                        </p:tgtEl>
                                        <p:attrNameLst>
                                          <p:attrName>ppt_x</p:attrName>
                                          <p:attrName>ppt_y</p:attrName>
                                        </p:attrNameLst>
                                      </p:cBhvr>
                                      <p:rCtr x="-6701" y="-33040"/>
                                    </p:animMotion>
                                  </p:childTnLst>
                                </p:cTn>
                              </p:par>
                              <p:par>
                                <p:cTn id="61" presetID="64" presetClass="path" presetSubtype="0" repeatCount="5000" accel="50000" decel="50000" fill="hold" nodeType="withEffect">
                                  <p:stCondLst>
                                    <p:cond delay="0"/>
                                  </p:stCondLst>
                                  <p:childTnLst>
                                    <p:animMotion origin="layout" path="M 3.05556E-6 2.94798E-6 L -0.35434 -0.39862 " pathEditMode="relative" rAng="0" ptsTypes="AA">
                                      <p:cBhvr>
                                        <p:cTn id="62" dur="2000" fill="hold"/>
                                        <p:tgtEl>
                                          <p:spTgt spid="108559"/>
                                        </p:tgtEl>
                                        <p:attrNameLst>
                                          <p:attrName>ppt_x</p:attrName>
                                          <p:attrName>ppt_y</p:attrName>
                                        </p:attrNameLst>
                                      </p:cBhvr>
                                      <p:rCtr x="-17726" y="-19931"/>
                                    </p:animMotion>
                                  </p:childTnLst>
                                </p:cTn>
                              </p:par>
                              <p:par>
                                <p:cTn id="63" presetID="64" presetClass="path" presetSubtype="0" repeatCount="5000" accel="50000" decel="50000" fill="hold" nodeType="withEffect">
                                  <p:stCondLst>
                                    <p:cond delay="0"/>
                                  </p:stCondLst>
                                  <p:childTnLst>
                                    <p:animMotion origin="layout" path="M -4.72222E-6 1.50289E-6 L -0.27552 -0.71307 " pathEditMode="relative" rAng="0" ptsTypes="AA">
                                      <p:cBhvr>
                                        <p:cTn id="64" dur="1000" fill="hold"/>
                                        <p:tgtEl>
                                          <p:spTgt spid="108558"/>
                                        </p:tgtEl>
                                        <p:attrNameLst>
                                          <p:attrName>ppt_x</p:attrName>
                                          <p:attrName>ppt_y</p:attrName>
                                        </p:attrNameLst>
                                      </p:cBhvr>
                                      <p:rCtr x="-13785" y="-35653"/>
                                    </p:animMotion>
                                  </p:childTnLst>
                                </p:cTn>
                              </p:par>
                              <p:par>
                                <p:cTn id="65" presetID="64" presetClass="path" presetSubtype="0" repeatCount="5000" accel="50000" decel="50000" fill="hold" nodeType="withEffect">
                                  <p:stCondLst>
                                    <p:cond delay="0"/>
                                  </p:stCondLst>
                                  <p:childTnLst>
                                    <p:animMotion origin="layout" path="M 3.61111E-6 -3.46821E-6 L -0.31111 -0.79699 " pathEditMode="relative" rAng="0" ptsTypes="AA">
                                      <p:cBhvr>
                                        <p:cTn id="66" dur="1000" fill="hold"/>
                                        <p:tgtEl>
                                          <p:spTgt spid="108563"/>
                                        </p:tgtEl>
                                        <p:attrNameLst>
                                          <p:attrName>ppt_x</p:attrName>
                                          <p:attrName>ppt_y</p:attrName>
                                        </p:attrNameLst>
                                      </p:cBhvr>
                                      <p:rCtr x="-15556" y="-39861"/>
                                    </p:animMotion>
                                  </p:childTnLst>
                                </p:cTn>
                              </p:par>
                              <p:par>
                                <p:cTn id="67" presetID="64" presetClass="path" presetSubtype="0" repeatCount="5000" accel="50000" decel="50000" fill="hold" nodeType="withEffect">
                                  <p:stCondLst>
                                    <p:cond delay="0"/>
                                  </p:stCondLst>
                                  <p:childTnLst>
                                    <p:animMotion origin="layout" path="M 4.44444E-6 1.6185E-6 L -0.08264 -0.75491 " pathEditMode="relative" rAng="0" ptsTypes="AA">
                                      <p:cBhvr>
                                        <p:cTn id="68" dur="2000" fill="hold"/>
                                        <p:tgtEl>
                                          <p:spTgt spid="108562"/>
                                        </p:tgtEl>
                                        <p:attrNameLst>
                                          <p:attrName>ppt_x</p:attrName>
                                          <p:attrName>ppt_y</p:attrName>
                                        </p:attrNameLst>
                                      </p:cBhvr>
                                      <p:rCtr x="-4132" y="-37757"/>
                                    </p:animMotion>
                                  </p:childTnLst>
                                </p:cTn>
                              </p:par>
                              <p:par>
                                <p:cTn id="69" presetID="12" presetClass="entr" presetSubtype="4" fill="hold" nodeType="withEffect">
                                  <p:stCondLst>
                                    <p:cond delay="0"/>
                                  </p:stCondLst>
                                  <p:childTnLst>
                                    <p:set>
                                      <p:cBhvr>
                                        <p:cTn id="70" dur="1" fill="hold">
                                          <p:stCondLst>
                                            <p:cond delay="0"/>
                                          </p:stCondLst>
                                        </p:cTn>
                                        <p:tgtEl>
                                          <p:spTgt spid="108565"/>
                                        </p:tgtEl>
                                        <p:attrNameLst>
                                          <p:attrName>style.visibility</p:attrName>
                                        </p:attrNameLst>
                                      </p:cBhvr>
                                      <p:to>
                                        <p:strVal val="visible"/>
                                      </p:to>
                                    </p:set>
                                    <p:animEffect transition="in" filter="slide(fromBottom)">
                                      <p:cBhvr>
                                        <p:cTn id="71" dur="2000"/>
                                        <p:tgtEl>
                                          <p:spTgt spid="108565"/>
                                        </p:tgtEl>
                                      </p:cBhvr>
                                    </p:animEffect>
                                  </p:childTnLst>
                                </p:cTn>
                              </p:par>
                              <p:par>
                                <p:cTn id="72" presetID="12" presetClass="entr" presetSubtype="4" fill="hold" nodeType="withEffect">
                                  <p:stCondLst>
                                    <p:cond delay="0"/>
                                  </p:stCondLst>
                                  <p:childTnLst>
                                    <p:set>
                                      <p:cBhvr>
                                        <p:cTn id="73" dur="1" fill="hold">
                                          <p:stCondLst>
                                            <p:cond delay="0"/>
                                          </p:stCondLst>
                                        </p:cTn>
                                        <p:tgtEl>
                                          <p:spTgt spid="108566"/>
                                        </p:tgtEl>
                                        <p:attrNameLst>
                                          <p:attrName>style.visibility</p:attrName>
                                        </p:attrNameLst>
                                      </p:cBhvr>
                                      <p:to>
                                        <p:strVal val="visible"/>
                                      </p:to>
                                    </p:set>
                                    <p:animEffect transition="in" filter="slide(fromBottom)">
                                      <p:cBhvr>
                                        <p:cTn id="74" dur="3000"/>
                                        <p:tgtEl>
                                          <p:spTgt spid="108566"/>
                                        </p:tgtEl>
                                      </p:cBhvr>
                                    </p:animEffect>
                                  </p:childTnLst>
                                </p:cTn>
                              </p:par>
                              <p:par>
                                <p:cTn id="75" presetID="12" presetClass="entr" presetSubtype="4" fill="hold" nodeType="withEffect">
                                  <p:stCondLst>
                                    <p:cond delay="0"/>
                                  </p:stCondLst>
                                  <p:childTnLst>
                                    <p:set>
                                      <p:cBhvr>
                                        <p:cTn id="76" dur="1" fill="hold">
                                          <p:stCondLst>
                                            <p:cond delay="0"/>
                                          </p:stCondLst>
                                        </p:cTn>
                                        <p:tgtEl>
                                          <p:spTgt spid="108568"/>
                                        </p:tgtEl>
                                        <p:attrNameLst>
                                          <p:attrName>style.visibility</p:attrName>
                                        </p:attrNameLst>
                                      </p:cBhvr>
                                      <p:to>
                                        <p:strVal val="visible"/>
                                      </p:to>
                                    </p:set>
                                    <p:animEffect transition="in" filter="slide(fromBottom)">
                                      <p:cBhvr>
                                        <p:cTn id="77" dur="2000"/>
                                        <p:tgtEl>
                                          <p:spTgt spid="108568"/>
                                        </p:tgtEl>
                                      </p:cBhvr>
                                    </p:animEffect>
                                  </p:childTnLst>
                                </p:cTn>
                              </p:par>
                              <p:par>
                                <p:cTn id="78" presetID="12" presetClass="entr" presetSubtype="4" fill="hold" nodeType="withEffect">
                                  <p:stCondLst>
                                    <p:cond delay="0"/>
                                  </p:stCondLst>
                                  <p:childTnLst>
                                    <p:set>
                                      <p:cBhvr>
                                        <p:cTn id="79" dur="1" fill="hold">
                                          <p:stCondLst>
                                            <p:cond delay="0"/>
                                          </p:stCondLst>
                                        </p:cTn>
                                        <p:tgtEl>
                                          <p:spTgt spid="108569"/>
                                        </p:tgtEl>
                                        <p:attrNameLst>
                                          <p:attrName>style.visibility</p:attrName>
                                        </p:attrNameLst>
                                      </p:cBhvr>
                                      <p:to>
                                        <p:strVal val="visible"/>
                                      </p:to>
                                    </p:set>
                                    <p:animEffect transition="in" filter="slide(fromBottom)">
                                      <p:cBhvr>
                                        <p:cTn id="80" dur="3000"/>
                                        <p:tgtEl>
                                          <p:spTgt spid="108569"/>
                                        </p:tgtEl>
                                      </p:cBhvr>
                                    </p:animEffect>
                                  </p:childTnLst>
                                </p:cTn>
                              </p:par>
                              <p:par>
                                <p:cTn id="81" presetID="12" presetClass="entr" presetSubtype="4" fill="hold" nodeType="withEffect">
                                  <p:stCondLst>
                                    <p:cond delay="0"/>
                                  </p:stCondLst>
                                  <p:childTnLst>
                                    <p:set>
                                      <p:cBhvr>
                                        <p:cTn id="82" dur="1" fill="hold">
                                          <p:stCondLst>
                                            <p:cond delay="0"/>
                                          </p:stCondLst>
                                        </p:cTn>
                                        <p:tgtEl>
                                          <p:spTgt spid="108570"/>
                                        </p:tgtEl>
                                        <p:attrNameLst>
                                          <p:attrName>style.visibility</p:attrName>
                                        </p:attrNameLst>
                                      </p:cBhvr>
                                      <p:to>
                                        <p:strVal val="visible"/>
                                      </p:to>
                                    </p:set>
                                    <p:animEffect transition="in" filter="slide(fromBottom)">
                                      <p:cBhvr>
                                        <p:cTn id="83" dur="2000"/>
                                        <p:tgtEl>
                                          <p:spTgt spid="108570"/>
                                        </p:tgtEl>
                                      </p:cBhvr>
                                    </p:animEffect>
                                  </p:childTnLst>
                                </p:cTn>
                              </p:par>
                              <p:par>
                                <p:cTn id="84" presetID="12" presetClass="entr" presetSubtype="4" fill="hold" nodeType="withEffect">
                                  <p:stCondLst>
                                    <p:cond delay="0"/>
                                  </p:stCondLst>
                                  <p:childTnLst>
                                    <p:set>
                                      <p:cBhvr>
                                        <p:cTn id="85" dur="1" fill="hold">
                                          <p:stCondLst>
                                            <p:cond delay="0"/>
                                          </p:stCondLst>
                                        </p:cTn>
                                        <p:tgtEl>
                                          <p:spTgt spid="108571"/>
                                        </p:tgtEl>
                                        <p:attrNameLst>
                                          <p:attrName>style.visibility</p:attrName>
                                        </p:attrNameLst>
                                      </p:cBhvr>
                                      <p:to>
                                        <p:strVal val="visible"/>
                                      </p:to>
                                    </p:set>
                                    <p:animEffect transition="in" filter="slide(fromBottom)">
                                      <p:cBhvr>
                                        <p:cTn id="86" dur="1000"/>
                                        <p:tgtEl>
                                          <p:spTgt spid="108571"/>
                                        </p:tgtEl>
                                      </p:cBhvr>
                                    </p:animEffect>
                                  </p:childTnLst>
                                </p:cTn>
                              </p:par>
                              <p:par>
                                <p:cTn id="87" presetID="12" presetClass="entr" presetSubtype="4" fill="hold" nodeType="withEffect">
                                  <p:stCondLst>
                                    <p:cond delay="0"/>
                                  </p:stCondLst>
                                  <p:childTnLst>
                                    <p:set>
                                      <p:cBhvr>
                                        <p:cTn id="88" dur="1" fill="hold">
                                          <p:stCondLst>
                                            <p:cond delay="0"/>
                                          </p:stCondLst>
                                        </p:cTn>
                                        <p:tgtEl>
                                          <p:spTgt spid="108572"/>
                                        </p:tgtEl>
                                        <p:attrNameLst>
                                          <p:attrName>style.visibility</p:attrName>
                                        </p:attrNameLst>
                                      </p:cBhvr>
                                      <p:to>
                                        <p:strVal val="visible"/>
                                      </p:to>
                                    </p:set>
                                    <p:animEffect transition="in" filter="slide(fromBottom)">
                                      <p:cBhvr>
                                        <p:cTn id="89" dur="2000"/>
                                        <p:tgtEl>
                                          <p:spTgt spid="108572"/>
                                        </p:tgtEl>
                                      </p:cBhvr>
                                    </p:animEffect>
                                  </p:childTnLst>
                                </p:cTn>
                              </p:par>
                              <p:par>
                                <p:cTn id="90" presetID="12" presetClass="entr" presetSubtype="4" fill="hold" nodeType="withEffect">
                                  <p:stCondLst>
                                    <p:cond delay="0"/>
                                  </p:stCondLst>
                                  <p:childTnLst>
                                    <p:set>
                                      <p:cBhvr>
                                        <p:cTn id="91" dur="1" fill="hold">
                                          <p:stCondLst>
                                            <p:cond delay="0"/>
                                          </p:stCondLst>
                                        </p:cTn>
                                        <p:tgtEl>
                                          <p:spTgt spid="108573"/>
                                        </p:tgtEl>
                                        <p:attrNameLst>
                                          <p:attrName>style.visibility</p:attrName>
                                        </p:attrNameLst>
                                      </p:cBhvr>
                                      <p:to>
                                        <p:strVal val="visible"/>
                                      </p:to>
                                    </p:set>
                                    <p:animEffect transition="in" filter="slide(fromBottom)">
                                      <p:cBhvr>
                                        <p:cTn id="92" dur="1000"/>
                                        <p:tgtEl>
                                          <p:spTgt spid="108573"/>
                                        </p:tgtEl>
                                      </p:cBhvr>
                                    </p:animEffect>
                                  </p:childTnLst>
                                </p:cTn>
                              </p:par>
                              <p:par>
                                <p:cTn id="93" presetID="12" presetClass="entr" presetSubtype="4" fill="hold" nodeType="withEffect">
                                  <p:stCondLst>
                                    <p:cond delay="0"/>
                                  </p:stCondLst>
                                  <p:childTnLst>
                                    <p:set>
                                      <p:cBhvr>
                                        <p:cTn id="94" dur="1" fill="hold">
                                          <p:stCondLst>
                                            <p:cond delay="0"/>
                                          </p:stCondLst>
                                        </p:cTn>
                                        <p:tgtEl>
                                          <p:spTgt spid="108574"/>
                                        </p:tgtEl>
                                        <p:attrNameLst>
                                          <p:attrName>style.visibility</p:attrName>
                                        </p:attrNameLst>
                                      </p:cBhvr>
                                      <p:to>
                                        <p:strVal val="visible"/>
                                      </p:to>
                                    </p:set>
                                    <p:animEffect transition="in" filter="slide(fromBottom)">
                                      <p:cBhvr>
                                        <p:cTn id="95" dur="2000"/>
                                        <p:tgtEl>
                                          <p:spTgt spid="108574"/>
                                        </p:tgtEl>
                                      </p:cBhvr>
                                    </p:animEffect>
                                  </p:childTnLst>
                                </p:cTn>
                              </p:par>
                              <p:par>
                                <p:cTn id="96" presetID="12" presetClass="entr" presetSubtype="4" repeatCount="4000" fill="hold" nodeType="withEffect">
                                  <p:stCondLst>
                                    <p:cond delay="0"/>
                                  </p:stCondLst>
                                  <p:childTnLst>
                                    <p:set>
                                      <p:cBhvr>
                                        <p:cTn id="97" dur="1" fill="hold">
                                          <p:stCondLst>
                                            <p:cond delay="0"/>
                                          </p:stCondLst>
                                        </p:cTn>
                                        <p:tgtEl>
                                          <p:spTgt spid="108575"/>
                                        </p:tgtEl>
                                        <p:attrNameLst>
                                          <p:attrName>style.visibility</p:attrName>
                                        </p:attrNameLst>
                                      </p:cBhvr>
                                      <p:to>
                                        <p:strVal val="visible"/>
                                      </p:to>
                                    </p:set>
                                    <p:animEffect transition="in" filter="slide(fromBottom)">
                                      <p:cBhvr>
                                        <p:cTn id="98" dur="1000"/>
                                        <p:tgtEl>
                                          <p:spTgt spid="108575"/>
                                        </p:tgtEl>
                                      </p:cBhvr>
                                    </p:animEffect>
                                  </p:childTnLst>
                                </p:cTn>
                              </p:par>
                              <p:par>
                                <p:cTn id="99" presetID="12" presetClass="entr" presetSubtype="4" fill="hold" nodeType="withEffect">
                                  <p:stCondLst>
                                    <p:cond delay="0"/>
                                  </p:stCondLst>
                                  <p:childTnLst>
                                    <p:set>
                                      <p:cBhvr>
                                        <p:cTn id="100" dur="1" fill="hold">
                                          <p:stCondLst>
                                            <p:cond delay="0"/>
                                          </p:stCondLst>
                                        </p:cTn>
                                        <p:tgtEl>
                                          <p:spTgt spid="108576"/>
                                        </p:tgtEl>
                                        <p:attrNameLst>
                                          <p:attrName>style.visibility</p:attrName>
                                        </p:attrNameLst>
                                      </p:cBhvr>
                                      <p:to>
                                        <p:strVal val="visible"/>
                                      </p:to>
                                    </p:set>
                                    <p:animEffect transition="in" filter="slide(fromBottom)">
                                      <p:cBhvr>
                                        <p:cTn id="101" dur="3000"/>
                                        <p:tgtEl>
                                          <p:spTgt spid="108576"/>
                                        </p:tgtEl>
                                      </p:cBhvr>
                                    </p:animEffect>
                                  </p:childTnLst>
                                </p:cTn>
                              </p:par>
                              <p:par>
                                <p:cTn id="102" presetID="12" presetClass="entr" presetSubtype="4" fill="hold" nodeType="withEffect">
                                  <p:stCondLst>
                                    <p:cond delay="0"/>
                                  </p:stCondLst>
                                  <p:childTnLst>
                                    <p:set>
                                      <p:cBhvr>
                                        <p:cTn id="103" dur="1" fill="hold">
                                          <p:stCondLst>
                                            <p:cond delay="0"/>
                                          </p:stCondLst>
                                        </p:cTn>
                                        <p:tgtEl>
                                          <p:spTgt spid="108577"/>
                                        </p:tgtEl>
                                        <p:attrNameLst>
                                          <p:attrName>style.visibility</p:attrName>
                                        </p:attrNameLst>
                                      </p:cBhvr>
                                      <p:to>
                                        <p:strVal val="visible"/>
                                      </p:to>
                                    </p:set>
                                    <p:animEffect transition="in" filter="slide(fromBottom)">
                                      <p:cBhvr>
                                        <p:cTn id="104" dur="1000"/>
                                        <p:tgtEl>
                                          <p:spTgt spid="108577"/>
                                        </p:tgtEl>
                                      </p:cBhvr>
                                    </p:animEffect>
                                  </p:childTnLst>
                                </p:cTn>
                              </p:par>
                              <p:par>
                                <p:cTn id="105" presetID="12" presetClass="entr" presetSubtype="4" fill="hold" nodeType="withEffect">
                                  <p:stCondLst>
                                    <p:cond delay="0"/>
                                  </p:stCondLst>
                                  <p:childTnLst>
                                    <p:set>
                                      <p:cBhvr>
                                        <p:cTn id="106" dur="1" fill="hold">
                                          <p:stCondLst>
                                            <p:cond delay="0"/>
                                          </p:stCondLst>
                                        </p:cTn>
                                        <p:tgtEl>
                                          <p:spTgt spid="108578"/>
                                        </p:tgtEl>
                                        <p:attrNameLst>
                                          <p:attrName>style.visibility</p:attrName>
                                        </p:attrNameLst>
                                      </p:cBhvr>
                                      <p:to>
                                        <p:strVal val="visible"/>
                                      </p:to>
                                    </p:set>
                                    <p:animEffect transition="in" filter="slide(fromBottom)">
                                      <p:cBhvr>
                                        <p:cTn id="107" dur="2000"/>
                                        <p:tgtEl>
                                          <p:spTgt spid="108578"/>
                                        </p:tgtEl>
                                      </p:cBhvr>
                                    </p:animEffect>
                                  </p:childTnLst>
                                </p:cTn>
                              </p:par>
                              <p:par>
                                <p:cTn id="108" presetID="12" presetClass="entr" presetSubtype="4" fill="hold" nodeType="withEffect">
                                  <p:stCondLst>
                                    <p:cond delay="0"/>
                                  </p:stCondLst>
                                  <p:childTnLst>
                                    <p:set>
                                      <p:cBhvr>
                                        <p:cTn id="109" dur="1" fill="hold">
                                          <p:stCondLst>
                                            <p:cond delay="0"/>
                                          </p:stCondLst>
                                        </p:cTn>
                                        <p:tgtEl>
                                          <p:spTgt spid="108579"/>
                                        </p:tgtEl>
                                        <p:attrNameLst>
                                          <p:attrName>style.visibility</p:attrName>
                                        </p:attrNameLst>
                                      </p:cBhvr>
                                      <p:to>
                                        <p:strVal val="visible"/>
                                      </p:to>
                                    </p:set>
                                    <p:animEffect transition="in" filter="slide(fromBottom)">
                                      <p:cBhvr>
                                        <p:cTn id="110" dur="2000"/>
                                        <p:tgtEl>
                                          <p:spTgt spid="108579"/>
                                        </p:tgtEl>
                                      </p:cBhvr>
                                    </p:animEffect>
                                  </p:childTnLst>
                                </p:cTn>
                              </p:par>
                              <p:par>
                                <p:cTn id="111" presetID="12" presetClass="entr" presetSubtype="4" fill="hold" nodeType="withEffect">
                                  <p:stCondLst>
                                    <p:cond delay="0"/>
                                  </p:stCondLst>
                                  <p:childTnLst>
                                    <p:set>
                                      <p:cBhvr>
                                        <p:cTn id="112" dur="1" fill="hold">
                                          <p:stCondLst>
                                            <p:cond delay="0"/>
                                          </p:stCondLst>
                                        </p:cTn>
                                        <p:tgtEl>
                                          <p:spTgt spid="108580"/>
                                        </p:tgtEl>
                                        <p:attrNameLst>
                                          <p:attrName>style.visibility</p:attrName>
                                        </p:attrNameLst>
                                      </p:cBhvr>
                                      <p:to>
                                        <p:strVal val="visible"/>
                                      </p:to>
                                    </p:set>
                                    <p:animEffect transition="in" filter="slide(fromBottom)">
                                      <p:cBhvr>
                                        <p:cTn id="113" dur="2000"/>
                                        <p:tgtEl>
                                          <p:spTgt spid="108580"/>
                                        </p:tgtEl>
                                      </p:cBhvr>
                                    </p:animEffect>
                                  </p:childTnLst>
                                </p:cTn>
                              </p:par>
                              <p:par>
                                <p:cTn id="114" presetID="12" presetClass="entr" presetSubtype="4" fill="hold" nodeType="withEffect">
                                  <p:stCondLst>
                                    <p:cond delay="0"/>
                                  </p:stCondLst>
                                  <p:childTnLst>
                                    <p:set>
                                      <p:cBhvr>
                                        <p:cTn id="115" dur="1" fill="hold">
                                          <p:stCondLst>
                                            <p:cond delay="0"/>
                                          </p:stCondLst>
                                        </p:cTn>
                                        <p:tgtEl>
                                          <p:spTgt spid="108581"/>
                                        </p:tgtEl>
                                        <p:attrNameLst>
                                          <p:attrName>style.visibility</p:attrName>
                                        </p:attrNameLst>
                                      </p:cBhvr>
                                      <p:to>
                                        <p:strVal val="visible"/>
                                      </p:to>
                                    </p:set>
                                    <p:animEffect transition="in" filter="slide(fromBottom)">
                                      <p:cBhvr>
                                        <p:cTn id="116" dur="1000"/>
                                        <p:tgtEl>
                                          <p:spTgt spid="108581"/>
                                        </p:tgtEl>
                                      </p:cBhvr>
                                    </p:animEffect>
                                  </p:childTnLst>
                                </p:cTn>
                              </p:par>
                              <p:par>
                                <p:cTn id="117" presetID="12" presetClass="entr" presetSubtype="4" fill="hold" nodeType="withEffect">
                                  <p:stCondLst>
                                    <p:cond delay="0"/>
                                  </p:stCondLst>
                                  <p:childTnLst>
                                    <p:set>
                                      <p:cBhvr>
                                        <p:cTn id="118" dur="1" fill="hold">
                                          <p:stCondLst>
                                            <p:cond delay="0"/>
                                          </p:stCondLst>
                                        </p:cTn>
                                        <p:tgtEl>
                                          <p:spTgt spid="108582"/>
                                        </p:tgtEl>
                                        <p:attrNameLst>
                                          <p:attrName>style.visibility</p:attrName>
                                        </p:attrNameLst>
                                      </p:cBhvr>
                                      <p:to>
                                        <p:strVal val="visible"/>
                                      </p:to>
                                    </p:set>
                                    <p:animEffect transition="in" filter="slide(fromBottom)">
                                      <p:cBhvr>
                                        <p:cTn id="119" dur="2000"/>
                                        <p:tgtEl>
                                          <p:spTgt spid="108582"/>
                                        </p:tgtEl>
                                      </p:cBhvr>
                                    </p:animEffect>
                                  </p:childTnLst>
                                </p:cTn>
                              </p:par>
                              <p:par>
                                <p:cTn id="120" presetID="12" presetClass="entr" presetSubtype="4" fill="hold" nodeType="withEffect">
                                  <p:stCondLst>
                                    <p:cond delay="0"/>
                                  </p:stCondLst>
                                  <p:childTnLst>
                                    <p:set>
                                      <p:cBhvr>
                                        <p:cTn id="121" dur="1" fill="hold">
                                          <p:stCondLst>
                                            <p:cond delay="0"/>
                                          </p:stCondLst>
                                        </p:cTn>
                                        <p:tgtEl>
                                          <p:spTgt spid="108583"/>
                                        </p:tgtEl>
                                        <p:attrNameLst>
                                          <p:attrName>style.visibility</p:attrName>
                                        </p:attrNameLst>
                                      </p:cBhvr>
                                      <p:to>
                                        <p:strVal val="visible"/>
                                      </p:to>
                                    </p:set>
                                    <p:animEffect transition="in" filter="slide(fromBottom)">
                                      <p:cBhvr>
                                        <p:cTn id="122" dur="2000"/>
                                        <p:tgtEl>
                                          <p:spTgt spid="108583"/>
                                        </p:tgtEl>
                                      </p:cBhvr>
                                    </p:animEffect>
                                  </p:childTnLst>
                                </p:cTn>
                              </p:par>
                            </p:childTnLst>
                          </p:cTn>
                        </p:par>
                        <p:par>
                          <p:cTn id="123" fill="hold" nodeType="afterGroup">
                            <p:stCondLst>
                              <p:cond delay="10000"/>
                            </p:stCondLst>
                            <p:childTnLst>
                              <p:par>
                                <p:cTn id="124" presetID="64" presetClass="path" presetSubtype="0" repeatCount="4000" accel="50000" decel="50000" fill="hold" grpId="1" nodeType="afterEffect">
                                  <p:stCondLst>
                                    <p:cond delay="0"/>
                                  </p:stCondLst>
                                  <p:childTnLst>
                                    <p:animMotion origin="layout" path="M -4.44444E-6 1.6185E-6 L 0.13785 -0.74451 " pathEditMode="relative" rAng="0" ptsTypes="AA">
                                      <p:cBhvr>
                                        <p:cTn id="125" dur="2000" fill="hold"/>
                                        <p:tgtEl>
                                          <p:spTgt spid="108566"/>
                                        </p:tgtEl>
                                        <p:attrNameLst>
                                          <p:attrName>ppt_x</p:attrName>
                                          <p:attrName>ppt_y</p:attrName>
                                        </p:attrNameLst>
                                      </p:cBhvr>
                                      <p:rCtr x="6892" y="-37225"/>
                                    </p:animMotion>
                                  </p:childTnLst>
                                </p:cTn>
                              </p:par>
                              <p:par>
                                <p:cTn id="126" presetID="64" presetClass="path" presetSubtype="0" repeatCount="4000" accel="50000" decel="50000" fill="hold" grpId="1" nodeType="withEffect">
                                  <p:stCondLst>
                                    <p:cond delay="0"/>
                                  </p:stCondLst>
                                  <p:childTnLst>
                                    <p:animMotion origin="layout" path="M 4.72222E-6 3.69942E-6 L -0.11424 -0.39839 " pathEditMode="relative" rAng="0" ptsTypes="AA">
                                      <p:cBhvr>
                                        <p:cTn id="127" dur="2000" fill="hold"/>
                                        <p:tgtEl>
                                          <p:spTgt spid="108573"/>
                                        </p:tgtEl>
                                        <p:attrNameLst>
                                          <p:attrName>ppt_x</p:attrName>
                                          <p:attrName>ppt_y</p:attrName>
                                        </p:attrNameLst>
                                      </p:cBhvr>
                                      <p:rCtr x="-5712" y="-19931"/>
                                    </p:animMotion>
                                  </p:childTnLst>
                                </p:cTn>
                              </p:par>
                              <p:par>
                                <p:cTn id="128" presetID="64" presetClass="path" presetSubtype="0" repeatCount="4000" accel="50000" decel="50000" fill="hold" grpId="1" nodeType="withEffect">
                                  <p:stCondLst>
                                    <p:cond delay="0"/>
                                  </p:stCondLst>
                                  <p:childTnLst>
                                    <p:animMotion origin="layout" path="M -1.66667E-6 5.78035E-8 L -0.29132 -0.57156 " pathEditMode="relative" rAng="0" ptsTypes="AA">
                                      <p:cBhvr>
                                        <p:cTn id="129" dur="2000" fill="hold"/>
                                        <p:tgtEl>
                                          <p:spTgt spid="108578"/>
                                        </p:tgtEl>
                                        <p:attrNameLst>
                                          <p:attrName>ppt_x</p:attrName>
                                          <p:attrName>ppt_y</p:attrName>
                                        </p:attrNameLst>
                                      </p:cBhvr>
                                      <p:rCtr x="-14566" y="-28578"/>
                                    </p:animMotion>
                                  </p:childTnLst>
                                </p:cTn>
                              </p:par>
                              <p:par>
                                <p:cTn id="130" presetID="64" presetClass="path" presetSubtype="0" repeatCount="4000" accel="50000" decel="50000" fill="hold" grpId="1" nodeType="withEffect">
                                  <p:stCondLst>
                                    <p:cond delay="0"/>
                                  </p:stCondLst>
                                  <p:childTnLst>
                                    <p:animMotion origin="layout" path="M 5E-6 2.13873E-6 L 0.26789 -0.61873 " pathEditMode="relative" rAng="0" ptsTypes="AA">
                                      <p:cBhvr>
                                        <p:cTn id="131" dur="2000" fill="hold"/>
                                        <p:tgtEl>
                                          <p:spTgt spid="108581"/>
                                        </p:tgtEl>
                                        <p:attrNameLst>
                                          <p:attrName>ppt_x</p:attrName>
                                          <p:attrName>ppt_y</p:attrName>
                                        </p:attrNameLst>
                                      </p:cBhvr>
                                      <p:rCtr x="13385" y="-30936"/>
                                    </p:animMotion>
                                  </p:childTnLst>
                                </p:cTn>
                              </p:par>
                              <p:par>
                                <p:cTn id="132" presetID="64" presetClass="path" presetSubtype="0" repeatCount="4000" accel="50000" decel="50000" fill="hold" grpId="2" nodeType="withEffect">
                                  <p:stCondLst>
                                    <p:cond delay="0"/>
                                  </p:stCondLst>
                                  <p:childTnLst>
                                    <p:animMotion origin="layout" path="M -4.72222E-6 -3.12139E-6 L -0.12204 -0.71306 " pathEditMode="relative" rAng="0" ptsTypes="AA">
                                      <p:cBhvr>
                                        <p:cTn id="133" dur="2000" fill="hold"/>
                                        <p:tgtEl>
                                          <p:spTgt spid="108572"/>
                                        </p:tgtEl>
                                        <p:attrNameLst>
                                          <p:attrName>ppt_x</p:attrName>
                                          <p:attrName>ppt_y</p:attrName>
                                        </p:attrNameLst>
                                      </p:cBhvr>
                                      <p:rCtr x="-6111" y="-35653"/>
                                    </p:animMotion>
                                  </p:childTnLst>
                                </p:cTn>
                              </p:par>
                              <p:par>
                                <p:cTn id="134" presetID="64" presetClass="path" presetSubtype="0" repeatCount="4000" accel="50000" decel="50000" fill="hold" grpId="1" nodeType="withEffect">
                                  <p:stCondLst>
                                    <p:cond delay="0"/>
                                  </p:stCondLst>
                                  <p:childTnLst>
                                    <p:animMotion origin="layout" path="M 2.77556E-17 2.94798E-6 L -0.01181 -0.39862 " pathEditMode="relative" rAng="0" ptsTypes="AA">
                                      <p:cBhvr>
                                        <p:cTn id="135" dur="1000" fill="hold"/>
                                        <p:tgtEl>
                                          <p:spTgt spid="108582"/>
                                        </p:tgtEl>
                                        <p:attrNameLst>
                                          <p:attrName>ppt_x</p:attrName>
                                          <p:attrName>ppt_y</p:attrName>
                                        </p:attrNameLst>
                                      </p:cBhvr>
                                      <p:rCtr x="-590" y="-19931"/>
                                    </p:animMotion>
                                  </p:childTnLst>
                                </p:cTn>
                              </p:par>
                              <p:par>
                                <p:cTn id="136" presetID="64" presetClass="path" presetSubtype="0" repeatCount="4000" accel="50000" decel="50000" fill="hold" grpId="1" nodeType="withEffect">
                                  <p:stCondLst>
                                    <p:cond delay="0"/>
                                  </p:stCondLst>
                                  <p:childTnLst>
                                    <p:animMotion origin="layout" path="M 2.77778E-6 -4.21965E-6 L -0.24792 -0.82844 " pathEditMode="relative" rAng="0" ptsTypes="AA">
                                      <p:cBhvr>
                                        <p:cTn id="137" dur="2000" fill="hold"/>
                                        <p:tgtEl>
                                          <p:spTgt spid="108568"/>
                                        </p:tgtEl>
                                        <p:attrNameLst>
                                          <p:attrName>ppt_x</p:attrName>
                                          <p:attrName>ppt_y</p:attrName>
                                        </p:attrNameLst>
                                      </p:cBhvr>
                                      <p:rCtr x="-12396" y="-41434"/>
                                    </p:animMotion>
                                  </p:childTnLst>
                                </p:cTn>
                              </p:par>
                              <p:par>
                                <p:cTn id="138" presetID="64" presetClass="path" presetSubtype="0" repeatCount="4000" accel="50000" decel="50000" fill="hold" grpId="2" nodeType="withEffect">
                                  <p:stCondLst>
                                    <p:cond delay="0"/>
                                  </p:stCondLst>
                                  <p:childTnLst>
                                    <p:animMotion origin="layout" path="M -2.77778E-6 -1.84971E-6 L -0.09062 -0.77087 " pathEditMode="relative" rAng="0" ptsTypes="AA">
                                      <p:cBhvr>
                                        <p:cTn id="139" dur="2000" fill="hold"/>
                                        <p:tgtEl>
                                          <p:spTgt spid="108576"/>
                                        </p:tgtEl>
                                        <p:attrNameLst>
                                          <p:attrName>ppt_x</p:attrName>
                                          <p:attrName>ppt_y</p:attrName>
                                        </p:attrNameLst>
                                      </p:cBhvr>
                                      <p:rCtr x="-4531" y="-38543"/>
                                    </p:animMotion>
                                  </p:childTnLst>
                                </p:cTn>
                              </p:par>
                              <p:par>
                                <p:cTn id="140" presetID="64" presetClass="path" presetSubtype="0" repeatCount="4000" accel="50000" decel="50000" fill="hold" grpId="1" nodeType="withEffect">
                                  <p:stCondLst>
                                    <p:cond delay="0"/>
                                  </p:stCondLst>
                                  <p:childTnLst>
                                    <p:animMotion origin="layout" path="M -2.77778E-7 -5.78035E-8 L 0.33872 -0.50867 " pathEditMode="relative" rAng="0" ptsTypes="AA">
                                      <p:cBhvr>
                                        <p:cTn id="141" dur="1000" fill="hold"/>
                                        <p:tgtEl>
                                          <p:spTgt spid="108580"/>
                                        </p:tgtEl>
                                        <p:attrNameLst>
                                          <p:attrName>ppt_x</p:attrName>
                                          <p:attrName>ppt_y</p:attrName>
                                        </p:attrNameLst>
                                      </p:cBhvr>
                                      <p:rCtr x="16927" y="-25434"/>
                                    </p:animMotion>
                                  </p:childTnLst>
                                </p:cTn>
                              </p:par>
                              <p:par>
                                <p:cTn id="142" presetID="64" presetClass="path" presetSubtype="0" repeatCount="4000" accel="50000" decel="50000" fill="hold" grpId="1" nodeType="withEffect">
                                  <p:stCondLst>
                                    <p:cond delay="0"/>
                                  </p:stCondLst>
                                  <p:childTnLst>
                                    <p:animMotion origin="layout" path="M 1.66667E-6 -1.84971E-6 L 0.12205 -0.49271 " pathEditMode="relative" rAng="0" ptsTypes="AA">
                                      <p:cBhvr>
                                        <p:cTn id="143" dur="2000" fill="hold"/>
                                        <p:tgtEl>
                                          <p:spTgt spid="108583"/>
                                        </p:tgtEl>
                                        <p:attrNameLst>
                                          <p:attrName>ppt_x</p:attrName>
                                          <p:attrName>ppt_y</p:attrName>
                                        </p:attrNameLst>
                                      </p:cBhvr>
                                      <p:rCtr x="6094" y="-24647"/>
                                    </p:animMotion>
                                  </p:childTnLst>
                                </p:cTn>
                              </p:par>
                              <p:par>
                                <p:cTn id="144" presetID="64" presetClass="path" presetSubtype="0" repeatCount="4000" accel="50000" decel="50000" fill="hold" grpId="1" nodeType="withEffect">
                                  <p:stCondLst>
                                    <p:cond delay="0"/>
                                  </p:stCondLst>
                                  <p:childTnLst>
                                    <p:animMotion origin="layout" path="M 2.77778E-7 6.93642E-7 L -0.03542 -0.84948 " pathEditMode="relative" rAng="0" ptsTypes="AA">
                                      <p:cBhvr>
                                        <p:cTn id="145" dur="2000" fill="hold"/>
                                        <p:tgtEl>
                                          <p:spTgt spid="108570"/>
                                        </p:tgtEl>
                                        <p:attrNameLst>
                                          <p:attrName>ppt_x</p:attrName>
                                          <p:attrName>ppt_y</p:attrName>
                                        </p:attrNameLst>
                                      </p:cBhvr>
                                      <p:rCtr x="-1771" y="-42474"/>
                                    </p:animMotion>
                                  </p:childTnLst>
                                </p:cTn>
                              </p:par>
                              <p:par>
                                <p:cTn id="146" presetID="64" presetClass="path" presetSubtype="0" repeatCount="4000" accel="50000" decel="50000" fill="hold" grpId="2" nodeType="withEffect">
                                  <p:stCondLst>
                                    <p:cond delay="0"/>
                                  </p:stCondLst>
                                  <p:childTnLst>
                                    <p:animMotion origin="layout" path="M 8.33333E-7 -2.94798E-6 L -0.13004 -0.59768 " pathEditMode="relative" rAng="0" ptsTypes="AA">
                                      <p:cBhvr>
                                        <p:cTn id="147" dur="2000" fill="hold"/>
                                        <p:tgtEl>
                                          <p:spTgt spid="108574"/>
                                        </p:tgtEl>
                                        <p:attrNameLst>
                                          <p:attrName>ppt_x</p:attrName>
                                          <p:attrName>ppt_y</p:attrName>
                                        </p:attrNameLst>
                                      </p:cBhvr>
                                      <p:rCtr x="-6510" y="-29896"/>
                                    </p:animMotion>
                                  </p:childTnLst>
                                </p:cTn>
                              </p:par>
                              <p:par>
                                <p:cTn id="148" presetID="64" presetClass="path" presetSubtype="0" repeatCount="4000" accel="50000" decel="50000" fill="hold" grpId="1" nodeType="withEffect">
                                  <p:stCondLst>
                                    <p:cond delay="0"/>
                                  </p:stCondLst>
                                  <p:childTnLst>
                                    <p:animMotion origin="layout" path="M -2.77778E-7 -3.2948E-6 L -0.14566 -0.74451 " pathEditMode="relative" rAng="0" ptsTypes="AA">
                                      <p:cBhvr>
                                        <p:cTn id="149" dur="1000" fill="hold"/>
                                        <p:tgtEl>
                                          <p:spTgt spid="108575"/>
                                        </p:tgtEl>
                                        <p:attrNameLst>
                                          <p:attrName>ppt_x</p:attrName>
                                          <p:attrName>ppt_y</p:attrName>
                                        </p:attrNameLst>
                                      </p:cBhvr>
                                      <p:rCtr x="-7292" y="-37225"/>
                                    </p:animMotion>
                                  </p:childTnLst>
                                </p:cTn>
                              </p:par>
                              <p:par>
                                <p:cTn id="150" presetID="64" presetClass="path" presetSubtype="0" repeatCount="4000" accel="50000" decel="50000" fill="hold" grpId="1" nodeType="withEffect">
                                  <p:stCondLst>
                                    <p:cond delay="0"/>
                                  </p:stCondLst>
                                  <p:childTnLst>
                                    <p:animMotion origin="layout" path="M 8.33333E-7 -4.21965E-6 L 0.05521 -0.71306 " pathEditMode="relative" rAng="0" ptsTypes="AA">
                                      <p:cBhvr>
                                        <p:cTn id="151" dur="1000" fill="hold"/>
                                        <p:tgtEl>
                                          <p:spTgt spid="108577"/>
                                        </p:tgtEl>
                                        <p:attrNameLst>
                                          <p:attrName>ppt_x</p:attrName>
                                          <p:attrName>ppt_y</p:attrName>
                                        </p:attrNameLst>
                                      </p:cBhvr>
                                      <p:rCtr x="2760" y="-35653"/>
                                    </p:animMotion>
                                  </p:childTnLst>
                                </p:cTn>
                              </p:par>
                              <p:par>
                                <p:cTn id="152" presetID="64" presetClass="path" presetSubtype="0" repeatCount="4000" accel="50000" decel="50000" fill="hold" grpId="1" nodeType="withEffect">
                                  <p:stCondLst>
                                    <p:cond delay="0"/>
                                  </p:stCondLst>
                                  <p:childTnLst>
                                    <p:animMotion origin="layout" path="M -3.88889E-6 -2.65896E-6 L -0.19305 -0.59769 " pathEditMode="relative" rAng="0" ptsTypes="AA">
                                      <p:cBhvr>
                                        <p:cTn id="153" dur="2000" fill="hold"/>
                                        <p:tgtEl>
                                          <p:spTgt spid="108571"/>
                                        </p:tgtEl>
                                        <p:attrNameLst>
                                          <p:attrName>ppt_x</p:attrName>
                                          <p:attrName>ppt_y</p:attrName>
                                        </p:attrNameLst>
                                      </p:cBhvr>
                                      <p:rCtr x="-9653" y="-29896"/>
                                    </p:animMotion>
                                  </p:childTnLst>
                                </p:cTn>
                              </p:par>
                              <p:par>
                                <p:cTn id="154" presetID="9" presetClass="entr" presetSubtype="0" fill="hold" grpId="2" nodeType="withEffect">
                                  <p:stCondLst>
                                    <p:cond delay="0"/>
                                  </p:stCondLst>
                                  <p:childTnLst>
                                    <p:set>
                                      <p:cBhvr>
                                        <p:cTn id="155" dur="1" fill="hold">
                                          <p:stCondLst>
                                            <p:cond delay="0"/>
                                          </p:stCondLst>
                                        </p:cTn>
                                        <p:tgtEl>
                                          <p:spTgt spid="108553"/>
                                        </p:tgtEl>
                                        <p:attrNameLst>
                                          <p:attrName>style.visibility</p:attrName>
                                        </p:attrNameLst>
                                      </p:cBhvr>
                                      <p:to>
                                        <p:strVal val="visible"/>
                                      </p:to>
                                    </p:set>
                                    <p:animEffect transition="in" filter="dissolve">
                                      <p:cBhvr>
                                        <p:cTn id="156" dur="500"/>
                                        <p:tgtEl>
                                          <p:spTgt spid="108553"/>
                                        </p:tgtEl>
                                      </p:cBhvr>
                                    </p:animEffect>
                                  </p:childTnLst>
                                </p:cTn>
                              </p:par>
                              <p:par>
                                <p:cTn id="157" presetID="64" presetClass="path" presetSubtype="0" repeatCount="4000" accel="50000" decel="50000" fill="hold" grpId="3" nodeType="withEffect">
                                  <p:stCondLst>
                                    <p:cond delay="0"/>
                                  </p:stCondLst>
                                  <p:childTnLst>
                                    <p:animMotion origin="layout" path="M 8.33333E-7 1.15607E-6 L 0.12604 -0.83885 " pathEditMode="relative" rAng="0" ptsTypes="AA">
                                      <p:cBhvr>
                                        <p:cTn id="158" dur="2000" fill="hold"/>
                                        <p:tgtEl>
                                          <p:spTgt spid="108553"/>
                                        </p:tgtEl>
                                        <p:attrNameLst>
                                          <p:attrName>ppt_x</p:attrName>
                                          <p:attrName>ppt_y</p:attrName>
                                        </p:attrNameLst>
                                      </p:cBhvr>
                                      <p:rCtr x="6302" y="-41942"/>
                                    </p:animMotion>
                                  </p:childTnLst>
                                </p:cTn>
                              </p:par>
                              <p:par>
                                <p:cTn id="159" presetID="64" presetClass="path" presetSubtype="0" repeatCount="4000" accel="50000" decel="50000" fill="hold" grpId="1" nodeType="withEffect">
                                  <p:stCondLst>
                                    <p:cond delay="0"/>
                                  </p:stCondLst>
                                  <p:childTnLst>
                                    <p:animMotion origin="layout" path="M -4.44444E-6 -3.46821E-6 L -0.48802 -0.8178 " pathEditMode="relative" rAng="0" ptsTypes="AA">
                                      <p:cBhvr>
                                        <p:cTn id="160" dur="1000" fill="hold"/>
                                        <p:tgtEl>
                                          <p:spTgt spid="108565"/>
                                        </p:tgtEl>
                                        <p:attrNameLst>
                                          <p:attrName>ppt_x</p:attrName>
                                          <p:attrName>ppt_y</p:attrName>
                                        </p:attrNameLst>
                                      </p:cBhvr>
                                      <p:rCtr x="-24410" y="-40902"/>
                                    </p:animMotion>
                                  </p:childTnLst>
                                </p:cTn>
                              </p:par>
                              <p:par>
                                <p:cTn id="161" presetID="64" presetClass="path" presetSubtype="0" repeatCount="4000" accel="50000" decel="50000" fill="hold" grpId="1" nodeType="withEffect">
                                  <p:stCondLst>
                                    <p:cond delay="0"/>
                                  </p:stCondLst>
                                  <p:childTnLst>
                                    <p:animMotion origin="layout" path="M -2.5E-6 3.23699E-6 L -0.20868 -0.41943 " pathEditMode="relative" rAng="0" ptsTypes="AA">
                                      <p:cBhvr>
                                        <p:cTn id="162" dur="2000" fill="hold"/>
                                        <p:tgtEl>
                                          <p:spTgt spid="108579"/>
                                        </p:tgtEl>
                                        <p:attrNameLst>
                                          <p:attrName>ppt_x</p:attrName>
                                          <p:attrName>ppt_y</p:attrName>
                                        </p:attrNameLst>
                                      </p:cBhvr>
                                      <p:rCtr x="-10434" y="-20971"/>
                                    </p:animMotion>
                                  </p:childTnLst>
                                </p:cTn>
                              </p:par>
                              <p:par>
                                <p:cTn id="163" presetID="64" presetClass="path" presetSubtype="0" repeatCount="4000" accel="50000" decel="50000" fill="hold" grpId="1" nodeType="withEffect">
                                  <p:stCondLst>
                                    <p:cond delay="0"/>
                                  </p:stCondLst>
                                  <p:childTnLst>
                                    <p:animMotion origin="layout" path="M 5E-6 2.77457E-6 L 0.13768 -0.48231 " pathEditMode="relative" rAng="0" ptsTypes="AA">
                                      <p:cBhvr>
                                        <p:cTn id="164" dur="2000" fill="hold"/>
                                        <p:tgtEl>
                                          <p:spTgt spid="108569"/>
                                        </p:tgtEl>
                                        <p:attrNameLst>
                                          <p:attrName>ppt_x</p:attrName>
                                          <p:attrName>ppt_y</p:attrName>
                                        </p:attrNameLst>
                                      </p:cBhvr>
                                      <p:rCtr x="6875" y="-24116"/>
                                    </p:animMotion>
                                  </p:childTnLst>
                                </p:cTn>
                              </p:par>
                              <p:par>
                                <p:cTn id="165" presetID="64" presetClass="path" presetSubtype="0" accel="50000" decel="50000" fill="hold" grpId="4" nodeType="withEffect">
                                  <p:stCondLst>
                                    <p:cond delay="0"/>
                                  </p:stCondLst>
                                  <p:childTnLst>
                                    <p:animMotion origin="layout" path="M 8.33333E-7 1.15607E-6 L 0.0158 -0.82844 " pathEditMode="relative" rAng="0" ptsTypes="AA">
                                      <p:cBhvr>
                                        <p:cTn id="166" dur="2000" fill="hold"/>
                                        <p:tgtEl>
                                          <p:spTgt spid="108553"/>
                                        </p:tgtEl>
                                        <p:attrNameLst>
                                          <p:attrName>ppt_x</p:attrName>
                                          <p:attrName>ppt_y</p:attrName>
                                        </p:attrNameLst>
                                      </p:cBhvr>
                                      <p:rCtr x="781" y="-41434"/>
                                    </p:animMotion>
                                  </p:childTnLst>
                                </p:cTn>
                              </p:par>
                              <p:par>
                                <p:cTn id="167" presetID="9" presetClass="entr" presetSubtype="0" fill="hold" grpId="0" nodeType="withEffect">
                                  <p:stCondLst>
                                    <p:cond delay="0"/>
                                  </p:stCondLst>
                                  <p:childTnLst>
                                    <p:set>
                                      <p:cBhvr>
                                        <p:cTn id="168" dur="1" fill="hold">
                                          <p:stCondLst>
                                            <p:cond delay="0"/>
                                          </p:stCondLst>
                                        </p:cTn>
                                        <p:tgtEl>
                                          <p:spTgt spid="108589"/>
                                        </p:tgtEl>
                                        <p:attrNameLst>
                                          <p:attrName>style.visibility</p:attrName>
                                        </p:attrNameLst>
                                      </p:cBhvr>
                                      <p:to>
                                        <p:strVal val="visible"/>
                                      </p:to>
                                    </p:set>
                                    <p:animEffect transition="in" filter="dissolve">
                                      <p:cBhvr>
                                        <p:cTn id="169" dur="500"/>
                                        <p:tgtEl>
                                          <p:spTgt spid="108589"/>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108586"/>
                                        </p:tgtEl>
                                        <p:attrNameLst>
                                          <p:attrName>style.visibility</p:attrName>
                                        </p:attrNameLst>
                                      </p:cBhvr>
                                      <p:to>
                                        <p:strVal val="visible"/>
                                      </p:to>
                                    </p:set>
                                    <p:animEffect transition="in" filter="dissolve">
                                      <p:cBhvr>
                                        <p:cTn id="172" dur="500"/>
                                        <p:tgtEl>
                                          <p:spTgt spid="108586"/>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108587"/>
                                        </p:tgtEl>
                                        <p:attrNameLst>
                                          <p:attrName>style.visibility</p:attrName>
                                        </p:attrNameLst>
                                      </p:cBhvr>
                                      <p:to>
                                        <p:strVal val="visible"/>
                                      </p:to>
                                    </p:set>
                                    <p:animEffect transition="in" filter="dissolve">
                                      <p:cBhvr>
                                        <p:cTn id="175" dur="500"/>
                                        <p:tgtEl>
                                          <p:spTgt spid="108587"/>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108588"/>
                                        </p:tgtEl>
                                        <p:attrNameLst>
                                          <p:attrName>style.visibility</p:attrName>
                                        </p:attrNameLst>
                                      </p:cBhvr>
                                      <p:to>
                                        <p:strVal val="visible"/>
                                      </p:to>
                                    </p:set>
                                    <p:animEffect transition="in" filter="dissolve">
                                      <p:cBhvr>
                                        <p:cTn id="178" dur="500"/>
                                        <p:tgtEl>
                                          <p:spTgt spid="108588"/>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108590"/>
                                        </p:tgtEl>
                                        <p:attrNameLst>
                                          <p:attrName>style.visibility</p:attrName>
                                        </p:attrNameLst>
                                      </p:cBhvr>
                                      <p:to>
                                        <p:strVal val="visible"/>
                                      </p:to>
                                    </p:set>
                                    <p:animEffect transition="in" filter="dissolve">
                                      <p:cBhvr>
                                        <p:cTn id="181" dur="500"/>
                                        <p:tgtEl>
                                          <p:spTgt spid="108590"/>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108591"/>
                                        </p:tgtEl>
                                        <p:attrNameLst>
                                          <p:attrName>style.visibility</p:attrName>
                                        </p:attrNameLst>
                                      </p:cBhvr>
                                      <p:to>
                                        <p:strVal val="visible"/>
                                      </p:to>
                                    </p:set>
                                    <p:animEffect transition="in" filter="dissolve">
                                      <p:cBhvr>
                                        <p:cTn id="184" dur="500"/>
                                        <p:tgtEl>
                                          <p:spTgt spid="108591"/>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108593"/>
                                        </p:tgtEl>
                                        <p:attrNameLst>
                                          <p:attrName>style.visibility</p:attrName>
                                        </p:attrNameLst>
                                      </p:cBhvr>
                                      <p:to>
                                        <p:strVal val="visible"/>
                                      </p:to>
                                    </p:set>
                                    <p:animEffect transition="in" filter="dissolve">
                                      <p:cBhvr>
                                        <p:cTn id="187" dur="500"/>
                                        <p:tgtEl>
                                          <p:spTgt spid="108593"/>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108594"/>
                                        </p:tgtEl>
                                        <p:attrNameLst>
                                          <p:attrName>style.visibility</p:attrName>
                                        </p:attrNameLst>
                                      </p:cBhvr>
                                      <p:to>
                                        <p:strVal val="visible"/>
                                      </p:to>
                                    </p:set>
                                    <p:animEffect transition="in" filter="dissolve">
                                      <p:cBhvr>
                                        <p:cTn id="190" dur="500"/>
                                        <p:tgtEl>
                                          <p:spTgt spid="108594"/>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08592"/>
                                        </p:tgtEl>
                                        <p:attrNameLst>
                                          <p:attrName>style.visibility</p:attrName>
                                        </p:attrNameLst>
                                      </p:cBhvr>
                                      <p:to>
                                        <p:strVal val="visible"/>
                                      </p:to>
                                    </p:set>
                                    <p:animEffect transition="in" filter="dissolve">
                                      <p:cBhvr>
                                        <p:cTn id="193" dur="500"/>
                                        <p:tgtEl>
                                          <p:spTgt spid="108592"/>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108595"/>
                                        </p:tgtEl>
                                        <p:attrNameLst>
                                          <p:attrName>style.visibility</p:attrName>
                                        </p:attrNameLst>
                                      </p:cBhvr>
                                      <p:to>
                                        <p:strVal val="visible"/>
                                      </p:to>
                                    </p:set>
                                    <p:animEffect transition="in" filter="dissolve">
                                      <p:cBhvr>
                                        <p:cTn id="196" dur="500"/>
                                        <p:tgtEl>
                                          <p:spTgt spid="108595"/>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108596"/>
                                        </p:tgtEl>
                                        <p:attrNameLst>
                                          <p:attrName>style.visibility</p:attrName>
                                        </p:attrNameLst>
                                      </p:cBhvr>
                                      <p:to>
                                        <p:strVal val="visible"/>
                                      </p:to>
                                    </p:set>
                                    <p:animEffect transition="in" filter="dissolve">
                                      <p:cBhvr>
                                        <p:cTn id="199" dur="500"/>
                                        <p:tgtEl>
                                          <p:spTgt spid="108596"/>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108597"/>
                                        </p:tgtEl>
                                        <p:attrNameLst>
                                          <p:attrName>style.visibility</p:attrName>
                                        </p:attrNameLst>
                                      </p:cBhvr>
                                      <p:to>
                                        <p:strVal val="visible"/>
                                      </p:to>
                                    </p:set>
                                    <p:animEffect transition="in" filter="dissolve">
                                      <p:cBhvr>
                                        <p:cTn id="202" dur="500"/>
                                        <p:tgtEl>
                                          <p:spTgt spid="108597"/>
                                        </p:tgtEl>
                                      </p:cBhvr>
                                    </p:animEffect>
                                  </p:childTnLst>
                                </p:cTn>
                              </p:par>
                              <p:par>
                                <p:cTn id="203" presetID="53" presetClass="entr" presetSubtype="0" fill="hold" grpId="0" nodeType="withEffect">
                                  <p:stCondLst>
                                    <p:cond delay="0"/>
                                  </p:stCondLst>
                                  <p:childTnLst>
                                    <p:set>
                                      <p:cBhvr>
                                        <p:cTn id="204" dur="1" fill="hold">
                                          <p:stCondLst>
                                            <p:cond delay="0"/>
                                          </p:stCondLst>
                                        </p:cTn>
                                        <p:tgtEl>
                                          <p:spTgt spid="108598"/>
                                        </p:tgtEl>
                                        <p:attrNameLst>
                                          <p:attrName>style.visibility</p:attrName>
                                        </p:attrNameLst>
                                      </p:cBhvr>
                                      <p:to>
                                        <p:strVal val="visible"/>
                                      </p:to>
                                    </p:set>
                                    <p:anim calcmode="lin" valueType="num">
                                      <p:cBhvr>
                                        <p:cTn id="205" dur="500" fill="hold"/>
                                        <p:tgtEl>
                                          <p:spTgt spid="108598"/>
                                        </p:tgtEl>
                                        <p:attrNameLst>
                                          <p:attrName>ppt_w</p:attrName>
                                        </p:attrNameLst>
                                      </p:cBhvr>
                                      <p:tavLst>
                                        <p:tav tm="0">
                                          <p:val>
                                            <p:fltVal val="0"/>
                                          </p:val>
                                        </p:tav>
                                        <p:tav tm="100000">
                                          <p:val>
                                            <p:strVal val="#ppt_w"/>
                                          </p:val>
                                        </p:tav>
                                      </p:tavLst>
                                    </p:anim>
                                    <p:anim calcmode="lin" valueType="num">
                                      <p:cBhvr>
                                        <p:cTn id="206" dur="500" fill="hold"/>
                                        <p:tgtEl>
                                          <p:spTgt spid="108598"/>
                                        </p:tgtEl>
                                        <p:attrNameLst>
                                          <p:attrName>ppt_h</p:attrName>
                                        </p:attrNameLst>
                                      </p:cBhvr>
                                      <p:tavLst>
                                        <p:tav tm="0">
                                          <p:val>
                                            <p:fltVal val="0"/>
                                          </p:val>
                                        </p:tav>
                                        <p:tav tm="100000">
                                          <p:val>
                                            <p:strVal val="#ppt_h"/>
                                          </p:val>
                                        </p:tav>
                                      </p:tavLst>
                                    </p:anim>
                                    <p:animEffect transition="in" filter="fade">
                                      <p:cBhvr>
                                        <p:cTn id="207" dur="500"/>
                                        <p:tgtEl>
                                          <p:spTgt spid="108598"/>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108599"/>
                                        </p:tgtEl>
                                        <p:attrNameLst>
                                          <p:attrName>style.visibility</p:attrName>
                                        </p:attrNameLst>
                                      </p:cBhvr>
                                      <p:to>
                                        <p:strVal val="visible"/>
                                      </p:to>
                                    </p:set>
                                    <p:animEffect transition="in" filter="dissolve">
                                      <p:cBhvr>
                                        <p:cTn id="210" dur="500"/>
                                        <p:tgtEl>
                                          <p:spTgt spid="108599"/>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108600"/>
                                        </p:tgtEl>
                                        <p:attrNameLst>
                                          <p:attrName>style.visibility</p:attrName>
                                        </p:attrNameLst>
                                      </p:cBhvr>
                                      <p:to>
                                        <p:strVal val="visible"/>
                                      </p:to>
                                    </p:set>
                                    <p:animEffect transition="in" filter="dissolve">
                                      <p:cBhvr>
                                        <p:cTn id="213" dur="500"/>
                                        <p:tgtEl>
                                          <p:spTgt spid="108600"/>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108601"/>
                                        </p:tgtEl>
                                        <p:attrNameLst>
                                          <p:attrName>style.visibility</p:attrName>
                                        </p:attrNameLst>
                                      </p:cBhvr>
                                      <p:to>
                                        <p:strVal val="visible"/>
                                      </p:to>
                                    </p:set>
                                    <p:animEffect transition="in" filter="dissolve">
                                      <p:cBhvr>
                                        <p:cTn id="216" dur="500"/>
                                        <p:tgtEl>
                                          <p:spTgt spid="108601"/>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108602"/>
                                        </p:tgtEl>
                                        <p:attrNameLst>
                                          <p:attrName>style.visibility</p:attrName>
                                        </p:attrNameLst>
                                      </p:cBhvr>
                                      <p:to>
                                        <p:strVal val="visible"/>
                                      </p:to>
                                    </p:set>
                                    <p:animEffect transition="in" filter="dissolve">
                                      <p:cBhvr>
                                        <p:cTn id="219" dur="500"/>
                                        <p:tgtEl>
                                          <p:spTgt spid="108602"/>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108603"/>
                                        </p:tgtEl>
                                        <p:attrNameLst>
                                          <p:attrName>style.visibility</p:attrName>
                                        </p:attrNameLst>
                                      </p:cBhvr>
                                      <p:to>
                                        <p:strVal val="visible"/>
                                      </p:to>
                                    </p:set>
                                    <p:animEffect transition="in" filter="dissolve">
                                      <p:cBhvr>
                                        <p:cTn id="222" dur="500"/>
                                        <p:tgtEl>
                                          <p:spTgt spid="108603"/>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108604"/>
                                        </p:tgtEl>
                                        <p:attrNameLst>
                                          <p:attrName>style.visibility</p:attrName>
                                        </p:attrNameLst>
                                      </p:cBhvr>
                                      <p:to>
                                        <p:strVal val="visible"/>
                                      </p:to>
                                    </p:set>
                                    <p:animEffect transition="in" filter="dissolve">
                                      <p:cBhvr>
                                        <p:cTn id="225" dur="500"/>
                                        <p:tgtEl>
                                          <p:spTgt spid="108604"/>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108605"/>
                                        </p:tgtEl>
                                        <p:attrNameLst>
                                          <p:attrName>style.visibility</p:attrName>
                                        </p:attrNameLst>
                                      </p:cBhvr>
                                      <p:to>
                                        <p:strVal val="visible"/>
                                      </p:to>
                                    </p:set>
                                    <p:animEffect transition="in" filter="dissolve">
                                      <p:cBhvr>
                                        <p:cTn id="228" dur="500"/>
                                        <p:tgtEl>
                                          <p:spTgt spid="108605"/>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108606"/>
                                        </p:tgtEl>
                                        <p:attrNameLst>
                                          <p:attrName>style.visibility</p:attrName>
                                        </p:attrNameLst>
                                      </p:cBhvr>
                                      <p:to>
                                        <p:strVal val="visible"/>
                                      </p:to>
                                    </p:set>
                                    <p:animEffect transition="in" filter="dissolve">
                                      <p:cBhvr>
                                        <p:cTn id="231" dur="500"/>
                                        <p:tgtEl>
                                          <p:spTgt spid="108606"/>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108607"/>
                                        </p:tgtEl>
                                        <p:attrNameLst>
                                          <p:attrName>style.visibility</p:attrName>
                                        </p:attrNameLst>
                                      </p:cBhvr>
                                      <p:to>
                                        <p:strVal val="visible"/>
                                      </p:to>
                                    </p:set>
                                    <p:animEffect transition="in" filter="dissolve">
                                      <p:cBhvr>
                                        <p:cTn id="234" dur="500"/>
                                        <p:tgtEl>
                                          <p:spTgt spid="108607"/>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108608"/>
                                        </p:tgtEl>
                                        <p:attrNameLst>
                                          <p:attrName>style.visibility</p:attrName>
                                        </p:attrNameLst>
                                      </p:cBhvr>
                                      <p:to>
                                        <p:strVal val="visible"/>
                                      </p:to>
                                    </p:set>
                                    <p:animEffect transition="in" filter="dissolve">
                                      <p:cBhvr>
                                        <p:cTn id="237" dur="500"/>
                                        <p:tgtEl>
                                          <p:spTgt spid="108608"/>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108609"/>
                                        </p:tgtEl>
                                        <p:attrNameLst>
                                          <p:attrName>style.visibility</p:attrName>
                                        </p:attrNameLst>
                                      </p:cBhvr>
                                      <p:to>
                                        <p:strVal val="visible"/>
                                      </p:to>
                                    </p:set>
                                    <p:animEffect transition="in" filter="dissolve">
                                      <p:cBhvr>
                                        <p:cTn id="240" dur="500"/>
                                        <p:tgtEl>
                                          <p:spTgt spid="108609"/>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108610"/>
                                        </p:tgtEl>
                                        <p:attrNameLst>
                                          <p:attrName>style.visibility</p:attrName>
                                        </p:attrNameLst>
                                      </p:cBhvr>
                                      <p:to>
                                        <p:strVal val="visible"/>
                                      </p:to>
                                    </p:set>
                                    <p:animEffect transition="in" filter="dissolve">
                                      <p:cBhvr>
                                        <p:cTn id="243" dur="500"/>
                                        <p:tgtEl>
                                          <p:spTgt spid="108610"/>
                                        </p:tgtEl>
                                      </p:cBhvr>
                                    </p:animEffect>
                                  </p:childTnLst>
                                </p:cTn>
                              </p:par>
                              <p:par>
                                <p:cTn id="244" presetID="9" presetClass="entr" presetSubtype="0" fill="hold" grpId="1" nodeType="withEffect">
                                  <p:stCondLst>
                                    <p:cond delay="0"/>
                                  </p:stCondLst>
                                  <p:childTnLst>
                                    <p:set>
                                      <p:cBhvr>
                                        <p:cTn id="245" dur="1" fill="hold">
                                          <p:stCondLst>
                                            <p:cond delay="0"/>
                                          </p:stCondLst>
                                        </p:cTn>
                                        <p:tgtEl>
                                          <p:spTgt spid="108587"/>
                                        </p:tgtEl>
                                        <p:attrNameLst>
                                          <p:attrName>style.visibility</p:attrName>
                                        </p:attrNameLst>
                                      </p:cBhvr>
                                      <p:to>
                                        <p:strVal val="visible"/>
                                      </p:to>
                                    </p:set>
                                    <p:animEffect transition="in" filter="dissolve">
                                      <p:cBhvr>
                                        <p:cTn id="246" dur="500"/>
                                        <p:tgtEl>
                                          <p:spTgt spid="108587"/>
                                        </p:tgtEl>
                                      </p:cBhvr>
                                    </p:animEffect>
                                  </p:childTnLst>
                                </p:cTn>
                              </p:par>
                              <p:par>
                                <p:cTn id="247" presetID="9" presetClass="entr" presetSubtype="0" fill="hold" grpId="1" nodeType="withEffect">
                                  <p:stCondLst>
                                    <p:cond delay="0"/>
                                  </p:stCondLst>
                                  <p:childTnLst>
                                    <p:set>
                                      <p:cBhvr>
                                        <p:cTn id="248" dur="1" fill="hold">
                                          <p:stCondLst>
                                            <p:cond delay="0"/>
                                          </p:stCondLst>
                                        </p:cTn>
                                        <p:tgtEl>
                                          <p:spTgt spid="108588"/>
                                        </p:tgtEl>
                                        <p:attrNameLst>
                                          <p:attrName>style.visibility</p:attrName>
                                        </p:attrNameLst>
                                      </p:cBhvr>
                                      <p:to>
                                        <p:strVal val="visible"/>
                                      </p:to>
                                    </p:set>
                                    <p:animEffect transition="in" filter="dissolve">
                                      <p:cBhvr>
                                        <p:cTn id="249" dur="500"/>
                                        <p:tgtEl>
                                          <p:spTgt spid="108588"/>
                                        </p:tgtEl>
                                      </p:cBhvr>
                                    </p:animEffect>
                                  </p:childTnLst>
                                </p:cTn>
                              </p:par>
                              <p:par>
                                <p:cTn id="250" presetID="9" presetClass="entr" presetSubtype="0" fill="hold" grpId="0" nodeType="withEffect">
                                  <p:stCondLst>
                                    <p:cond delay="0"/>
                                  </p:stCondLst>
                                  <p:childTnLst>
                                    <p:set>
                                      <p:cBhvr>
                                        <p:cTn id="251" dur="1" fill="hold">
                                          <p:stCondLst>
                                            <p:cond delay="0"/>
                                          </p:stCondLst>
                                        </p:cTn>
                                        <p:tgtEl>
                                          <p:spTgt spid="108611"/>
                                        </p:tgtEl>
                                        <p:attrNameLst>
                                          <p:attrName>style.visibility</p:attrName>
                                        </p:attrNameLst>
                                      </p:cBhvr>
                                      <p:to>
                                        <p:strVal val="visible"/>
                                      </p:to>
                                    </p:set>
                                    <p:animEffect transition="in" filter="dissolve">
                                      <p:cBhvr>
                                        <p:cTn id="252" dur="500"/>
                                        <p:tgtEl>
                                          <p:spTgt spid="108611"/>
                                        </p:tgtEl>
                                      </p:cBhvr>
                                    </p:animEffect>
                                  </p:childTnLst>
                                </p:cTn>
                              </p:par>
                              <p:par>
                                <p:cTn id="253" presetID="9" presetClass="entr" presetSubtype="0" fill="hold" grpId="1" nodeType="withEffect">
                                  <p:stCondLst>
                                    <p:cond delay="0"/>
                                  </p:stCondLst>
                                  <p:childTnLst>
                                    <p:set>
                                      <p:cBhvr>
                                        <p:cTn id="254" dur="1" fill="hold">
                                          <p:stCondLst>
                                            <p:cond delay="0"/>
                                          </p:stCondLst>
                                        </p:cTn>
                                        <p:tgtEl>
                                          <p:spTgt spid="108603"/>
                                        </p:tgtEl>
                                        <p:attrNameLst>
                                          <p:attrName>style.visibility</p:attrName>
                                        </p:attrNameLst>
                                      </p:cBhvr>
                                      <p:to>
                                        <p:strVal val="visible"/>
                                      </p:to>
                                    </p:set>
                                    <p:animEffect transition="in" filter="dissolve">
                                      <p:cBhvr>
                                        <p:cTn id="255" dur="500"/>
                                        <p:tgtEl>
                                          <p:spTgt spid="108603"/>
                                        </p:tgtEl>
                                      </p:cBhvr>
                                    </p:animEffect>
                                  </p:childTnLst>
                                </p:cTn>
                              </p:par>
                              <p:par>
                                <p:cTn id="256" presetID="9" presetClass="entr" presetSubtype="0" fill="hold" grpId="1" nodeType="withEffect">
                                  <p:stCondLst>
                                    <p:cond delay="0"/>
                                  </p:stCondLst>
                                  <p:childTnLst>
                                    <p:set>
                                      <p:cBhvr>
                                        <p:cTn id="257" dur="1" fill="hold">
                                          <p:stCondLst>
                                            <p:cond delay="0"/>
                                          </p:stCondLst>
                                        </p:cTn>
                                        <p:tgtEl>
                                          <p:spTgt spid="108599"/>
                                        </p:tgtEl>
                                        <p:attrNameLst>
                                          <p:attrName>style.visibility</p:attrName>
                                        </p:attrNameLst>
                                      </p:cBhvr>
                                      <p:to>
                                        <p:strVal val="visible"/>
                                      </p:to>
                                    </p:set>
                                    <p:animEffect transition="in" filter="dissolve">
                                      <p:cBhvr>
                                        <p:cTn id="258" dur="500"/>
                                        <p:tgtEl>
                                          <p:spTgt spid="108599"/>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108613"/>
                                        </p:tgtEl>
                                        <p:attrNameLst>
                                          <p:attrName>style.visibility</p:attrName>
                                        </p:attrNameLst>
                                      </p:cBhvr>
                                      <p:to>
                                        <p:strVal val="visible"/>
                                      </p:to>
                                    </p:set>
                                    <p:animEffect transition="in" filter="dissolve">
                                      <p:cBhvr>
                                        <p:cTn id="261" dur="500"/>
                                        <p:tgtEl>
                                          <p:spTgt spid="108613"/>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108614"/>
                                        </p:tgtEl>
                                        <p:attrNameLst>
                                          <p:attrName>style.visibility</p:attrName>
                                        </p:attrNameLst>
                                      </p:cBhvr>
                                      <p:to>
                                        <p:strVal val="visible"/>
                                      </p:to>
                                    </p:set>
                                    <p:animEffect transition="in" filter="dissolve">
                                      <p:cBhvr>
                                        <p:cTn id="264" dur="500"/>
                                        <p:tgtEl>
                                          <p:spTgt spid="108614"/>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108615"/>
                                        </p:tgtEl>
                                        <p:attrNameLst>
                                          <p:attrName>style.visibility</p:attrName>
                                        </p:attrNameLst>
                                      </p:cBhvr>
                                      <p:to>
                                        <p:strVal val="visible"/>
                                      </p:to>
                                    </p:set>
                                    <p:animEffect transition="in" filter="dissolve">
                                      <p:cBhvr>
                                        <p:cTn id="267" dur="500"/>
                                        <p:tgtEl>
                                          <p:spTgt spid="108615"/>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108616"/>
                                        </p:tgtEl>
                                        <p:attrNameLst>
                                          <p:attrName>style.visibility</p:attrName>
                                        </p:attrNameLst>
                                      </p:cBhvr>
                                      <p:to>
                                        <p:strVal val="visible"/>
                                      </p:to>
                                    </p:set>
                                    <p:animEffect transition="in" filter="dissolve">
                                      <p:cBhvr>
                                        <p:cTn id="270" dur="500"/>
                                        <p:tgtEl>
                                          <p:spTgt spid="108616"/>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108617"/>
                                        </p:tgtEl>
                                        <p:attrNameLst>
                                          <p:attrName>style.visibility</p:attrName>
                                        </p:attrNameLst>
                                      </p:cBhvr>
                                      <p:to>
                                        <p:strVal val="visible"/>
                                      </p:to>
                                    </p:set>
                                    <p:animEffect transition="in" filter="dissolve">
                                      <p:cBhvr>
                                        <p:cTn id="273" dur="500"/>
                                        <p:tgtEl>
                                          <p:spTgt spid="108617"/>
                                        </p:tgtEl>
                                      </p:cBhvr>
                                    </p:animEffect>
                                  </p:childTnLst>
                                </p:cTn>
                              </p:par>
                              <p:par>
                                <p:cTn id="274" presetID="9" presetClass="entr" presetSubtype="0" fill="hold" grpId="1" nodeType="withEffect">
                                  <p:stCondLst>
                                    <p:cond delay="0"/>
                                  </p:stCondLst>
                                  <p:childTnLst>
                                    <p:set>
                                      <p:cBhvr>
                                        <p:cTn id="275" dur="1" fill="hold">
                                          <p:stCondLst>
                                            <p:cond delay="0"/>
                                          </p:stCondLst>
                                        </p:cTn>
                                        <p:tgtEl>
                                          <p:spTgt spid="108601"/>
                                        </p:tgtEl>
                                        <p:attrNameLst>
                                          <p:attrName>style.visibility</p:attrName>
                                        </p:attrNameLst>
                                      </p:cBhvr>
                                      <p:to>
                                        <p:strVal val="visible"/>
                                      </p:to>
                                    </p:set>
                                    <p:animEffect transition="in" filter="dissolve">
                                      <p:cBhvr>
                                        <p:cTn id="276" dur="500"/>
                                        <p:tgtEl>
                                          <p:spTgt spid="108601"/>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108618"/>
                                        </p:tgtEl>
                                        <p:attrNameLst>
                                          <p:attrName>style.visibility</p:attrName>
                                        </p:attrNameLst>
                                      </p:cBhvr>
                                      <p:to>
                                        <p:strVal val="visible"/>
                                      </p:to>
                                    </p:set>
                                    <p:animEffect transition="in" filter="dissolve">
                                      <p:cBhvr>
                                        <p:cTn id="279" dur="500"/>
                                        <p:tgtEl>
                                          <p:spTgt spid="108618"/>
                                        </p:tgtEl>
                                      </p:cBhvr>
                                    </p:animEffect>
                                  </p:childTnLst>
                                </p:cTn>
                              </p:par>
                              <p:par>
                                <p:cTn id="280" presetID="9" presetClass="entr" presetSubtype="0" fill="hold" grpId="0" nodeType="withEffect">
                                  <p:stCondLst>
                                    <p:cond delay="0"/>
                                  </p:stCondLst>
                                  <p:childTnLst>
                                    <p:set>
                                      <p:cBhvr>
                                        <p:cTn id="281" dur="1" fill="hold">
                                          <p:stCondLst>
                                            <p:cond delay="0"/>
                                          </p:stCondLst>
                                        </p:cTn>
                                        <p:tgtEl>
                                          <p:spTgt spid="108619"/>
                                        </p:tgtEl>
                                        <p:attrNameLst>
                                          <p:attrName>style.visibility</p:attrName>
                                        </p:attrNameLst>
                                      </p:cBhvr>
                                      <p:to>
                                        <p:strVal val="visible"/>
                                      </p:to>
                                    </p:set>
                                    <p:animEffect transition="in" filter="dissolve">
                                      <p:cBhvr>
                                        <p:cTn id="282" dur="500"/>
                                        <p:tgtEl>
                                          <p:spTgt spid="108619"/>
                                        </p:tgtEl>
                                      </p:cBhvr>
                                    </p:animEffect>
                                  </p:childTnLst>
                                </p:cTn>
                              </p:par>
                              <p:par>
                                <p:cTn id="283" presetID="9" presetClass="entr" presetSubtype="0" fill="hold" grpId="0" nodeType="withEffect">
                                  <p:stCondLst>
                                    <p:cond delay="0"/>
                                  </p:stCondLst>
                                  <p:childTnLst>
                                    <p:set>
                                      <p:cBhvr>
                                        <p:cTn id="284" dur="1" fill="hold">
                                          <p:stCondLst>
                                            <p:cond delay="0"/>
                                          </p:stCondLst>
                                        </p:cTn>
                                        <p:tgtEl>
                                          <p:spTgt spid="108620"/>
                                        </p:tgtEl>
                                        <p:attrNameLst>
                                          <p:attrName>style.visibility</p:attrName>
                                        </p:attrNameLst>
                                      </p:cBhvr>
                                      <p:to>
                                        <p:strVal val="visible"/>
                                      </p:to>
                                    </p:set>
                                    <p:animEffect transition="in" filter="dissolve">
                                      <p:cBhvr>
                                        <p:cTn id="285" dur="500"/>
                                        <p:tgtEl>
                                          <p:spTgt spid="108620"/>
                                        </p:tgtEl>
                                      </p:cBhvr>
                                    </p:animEffect>
                                  </p:childTnLst>
                                </p:cTn>
                              </p:par>
                              <p:par>
                                <p:cTn id="286" presetID="9" presetClass="entr" presetSubtype="0" fill="hold" grpId="0" nodeType="withEffect">
                                  <p:stCondLst>
                                    <p:cond delay="0"/>
                                  </p:stCondLst>
                                  <p:childTnLst>
                                    <p:set>
                                      <p:cBhvr>
                                        <p:cTn id="287" dur="1" fill="hold">
                                          <p:stCondLst>
                                            <p:cond delay="0"/>
                                          </p:stCondLst>
                                        </p:cTn>
                                        <p:tgtEl>
                                          <p:spTgt spid="108621"/>
                                        </p:tgtEl>
                                        <p:attrNameLst>
                                          <p:attrName>style.visibility</p:attrName>
                                        </p:attrNameLst>
                                      </p:cBhvr>
                                      <p:to>
                                        <p:strVal val="visible"/>
                                      </p:to>
                                    </p:set>
                                    <p:animEffect transition="in" filter="dissolve">
                                      <p:cBhvr>
                                        <p:cTn id="288" dur="500"/>
                                        <p:tgtEl>
                                          <p:spTgt spid="108621"/>
                                        </p:tgtEl>
                                      </p:cBhvr>
                                    </p:animEffect>
                                  </p:childTnLst>
                                </p:cTn>
                              </p:par>
                              <p:par>
                                <p:cTn id="289" presetID="9" presetClass="entr" presetSubtype="0" fill="hold" grpId="0" nodeType="withEffect">
                                  <p:stCondLst>
                                    <p:cond delay="0"/>
                                  </p:stCondLst>
                                  <p:childTnLst>
                                    <p:set>
                                      <p:cBhvr>
                                        <p:cTn id="290" dur="1" fill="hold">
                                          <p:stCondLst>
                                            <p:cond delay="0"/>
                                          </p:stCondLst>
                                        </p:cTn>
                                        <p:tgtEl>
                                          <p:spTgt spid="108623"/>
                                        </p:tgtEl>
                                        <p:attrNameLst>
                                          <p:attrName>style.visibility</p:attrName>
                                        </p:attrNameLst>
                                      </p:cBhvr>
                                      <p:to>
                                        <p:strVal val="visible"/>
                                      </p:to>
                                    </p:set>
                                    <p:animEffect transition="in" filter="dissolve">
                                      <p:cBhvr>
                                        <p:cTn id="291" dur="500"/>
                                        <p:tgtEl>
                                          <p:spTgt spid="108623"/>
                                        </p:tgtEl>
                                      </p:cBhvr>
                                    </p:animEffect>
                                  </p:childTnLst>
                                </p:cTn>
                              </p:par>
                              <p:par>
                                <p:cTn id="292" presetID="9" presetClass="entr" presetSubtype="0" fill="hold" grpId="0" nodeType="withEffect">
                                  <p:stCondLst>
                                    <p:cond delay="0"/>
                                  </p:stCondLst>
                                  <p:childTnLst>
                                    <p:set>
                                      <p:cBhvr>
                                        <p:cTn id="293" dur="1" fill="hold">
                                          <p:stCondLst>
                                            <p:cond delay="0"/>
                                          </p:stCondLst>
                                        </p:cTn>
                                        <p:tgtEl>
                                          <p:spTgt spid="108622"/>
                                        </p:tgtEl>
                                        <p:attrNameLst>
                                          <p:attrName>style.visibility</p:attrName>
                                        </p:attrNameLst>
                                      </p:cBhvr>
                                      <p:to>
                                        <p:strVal val="visible"/>
                                      </p:to>
                                    </p:set>
                                    <p:animEffect transition="in" filter="dissolve">
                                      <p:cBhvr>
                                        <p:cTn id="294" dur="500"/>
                                        <p:tgtEl>
                                          <p:spTgt spid="108622"/>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108624"/>
                                        </p:tgtEl>
                                        <p:attrNameLst>
                                          <p:attrName>style.visibility</p:attrName>
                                        </p:attrNameLst>
                                      </p:cBhvr>
                                      <p:to>
                                        <p:strVal val="visible"/>
                                      </p:to>
                                    </p:set>
                                    <p:animEffect transition="in" filter="dissolve">
                                      <p:cBhvr>
                                        <p:cTn id="297" dur="500"/>
                                        <p:tgtEl>
                                          <p:spTgt spid="108624"/>
                                        </p:tgtEl>
                                      </p:cBhvr>
                                    </p:animEffect>
                                  </p:childTnLst>
                                </p:cTn>
                              </p:par>
                              <p:par>
                                <p:cTn id="298" presetID="9" presetClass="entr" presetSubtype="0" fill="hold" grpId="0" nodeType="withEffect">
                                  <p:stCondLst>
                                    <p:cond delay="0"/>
                                  </p:stCondLst>
                                  <p:childTnLst>
                                    <p:set>
                                      <p:cBhvr>
                                        <p:cTn id="299" dur="1" fill="hold">
                                          <p:stCondLst>
                                            <p:cond delay="0"/>
                                          </p:stCondLst>
                                        </p:cTn>
                                        <p:tgtEl>
                                          <p:spTgt spid="108625"/>
                                        </p:tgtEl>
                                        <p:attrNameLst>
                                          <p:attrName>style.visibility</p:attrName>
                                        </p:attrNameLst>
                                      </p:cBhvr>
                                      <p:to>
                                        <p:strVal val="visible"/>
                                      </p:to>
                                    </p:set>
                                    <p:animEffect transition="in" filter="dissolve">
                                      <p:cBhvr>
                                        <p:cTn id="300" dur="500"/>
                                        <p:tgtEl>
                                          <p:spTgt spid="108625"/>
                                        </p:tgtEl>
                                      </p:cBhvr>
                                    </p:animEffect>
                                  </p:childTnLst>
                                </p:cTn>
                              </p:par>
                              <p:par>
                                <p:cTn id="301" presetID="9" presetClass="entr" presetSubtype="0" fill="hold" grpId="0" nodeType="withEffect">
                                  <p:stCondLst>
                                    <p:cond delay="0"/>
                                  </p:stCondLst>
                                  <p:childTnLst>
                                    <p:set>
                                      <p:cBhvr>
                                        <p:cTn id="302" dur="1" fill="hold">
                                          <p:stCondLst>
                                            <p:cond delay="0"/>
                                          </p:stCondLst>
                                        </p:cTn>
                                        <p:tgtEl>
                                          <p:spTgt spid="108626"/>
                                        </p:tgtEl>
                                        <p:attrNameLst>
                                          <p:attrName>style.visibility</p:attrName>
                                        </p:attrNameLst>
                                      </p:cBhvr>
                                      <p:to>
                                        <p:strVal val="visible"/>
                                      </p:to>
                                    </p:set>
                                    <p:animEffect transition="in" filter="dissolve">
                                      <p:cBhvr>
                                        <p:cTn id="303" dur="500"/>
                                        <p:tgtEl>
                                          <p:spTgt spid="108626"/>
                                        </p:tgtEl>
                                      </p:cBhvr>
                                    </p:animEffect>
                                  </p:childTnLst>
                                </p:cTn>
                              </p:par>
                              <p:par>
                                <p:cTn id="304" presetID="9" presetClass="entr" presetSubtype="0" fill="hold" grpId="0" nodeType="withEffect">
                                  <p:stCondLst>
                                    <p:cond delay="0"/>
                                  </p:stCondLst>
                                  <p:childTnLst>
                                    <p:set>
                                      <p:cBhvr>
                                        <p:cTn id="305" dur="1" fill="hold">
                                          <p:stCondLst>
                                            <p:cond delay="0"/>
                                          </p:stCondLst>
                                        </p:cTn>
                                        <p:tgtEl>
                                          <p:spTgt spid="108627"/>
                                        </p:tgtEl>
                                        <p:attrNameLst>
                                          <p:attrName>style.visibility</p:attrName>
                                        </p:attrNameLst>
                                      </p:cBhvr>
                                      <p:to>
                                        <p:strVal val="visible"/>
                                      </p:to>
                                    </p:set>
                                    <p:animEffect transition="in" filter="dissolve">
                                      <p:cBhvr>
                                        <p:cTn id="306" dur="500"/>
                                        <p:tgtEl>
                                          <p:spTgt spid="108627"/>
                                        </p:tgtEl>
                                      </p:cBhvr>
                                    </p:animEffect>
                                  </p:childTnLst>
                                </p:cTn>
                              </p:par>
                              <p:par>
                                <p:cTn id="307" presetID="9" presetClass="entr" presetSubtype="0" fill="hold" grpId="0" nodeType="withEffect">
                                  <p:stCondLst>
                                    <p:cond delay="0"/>
                                  </p:stCondLst>
                                  <p:childTnLst>
                                    <p:set>
                                      <p:cBhvr>
                                        <p:cTn id="308" dur="1" fill="hold">
                                          <p:stCondLst>
                                            <p:cond delay="0"/>
                                          </p:stCondLst>
                                        </p:cTn>
                                        <p:tgtEl>
                                          <p:spTgt spid="108628"/>
                                        </p:tgtEl>
                                        <p:attrNameLst>
                                          <p:attrName>style.visibility</p:attrName>
                                        </p:attrNameLst>
                                      </p:cBhvr>
                                      <p:to>
                                        <p:strVal val="visible"/>
                                      </p:to>
                                    </p:set>
                                    <p:animEffect transition="in" filter="dissolve">
                                      <p:cBhvr>
                                        <p:cTn id="309" dur="500"/>
                                        <p:tgtEl>
                                          <p:spTgt spid="108628"/>
                                        </p:tgtEl>
                                      </p:cBhvr>
                                    </p:animEffect>
                                  </p:childTnLst>
                                </p:cTn>
                              </p:par>
                              <p:par>
                                <p:cTn id="310" presetID="9" presetClass="entr" presetSubtype="0" fill="hold" grpId="0" nodeType="withEffect">
                                  <p:stCondLst>
                                    <p:cond delay="0"/>
                                  </p:stCondLst>
                                  <p:childTnLst>
                                    <p:set>
                                      <p:cBhvr>
                                        <p:cTn id="311" dur="1" fill="hold">
                                          <p:stCondLst>
                                            <p:cond delay="0"/>
                                          </p:stCondLst>
                                        </p:cTn>
                                        <p:tgtEl>
                                          <p:spTgt spid="108629"/>
                                        </p:tgtEl>
                                        <p:attrNameLst>
                                          <p:attrName>style.visibility</p:attrName>
                                        </p:attrNameLst>
                                      </p:cBhvr>
                                      <p:to>
                                        <p:strVal val="visible"/>
                                      </p:to>
                                    </p:set>
                                    <p:animEffect transition="in" filter="dissolve">
                                      <p:cBhvr>
                                        <p:cTn id="312" dur="500"/>
                                        <p:tgtEl>
                                          <p:spTgt spid="108629"/>
                                        </p:tgtEl>
                                      </p:cBhvr>
                                    </p:animEffect>
                                  </p:childTnLst>
                                </p:cTn>
                              </p:par>
                              <p:par>
                                <p:cTn id="313" presetID="9" presetClass="entr" presetSubtype="0" fill="hold" grpId="0" nodeType="withEffect">
                                  <p:stCondLst>
                                    <p:cond delay="0"/>
                                  </p:stCondLst>
                                  <p:childTnLst>
                                    <p:set>
                                      <p:cBhvr>
                                        <p:cTn id="314" dur="1" fill="hold">
                                          <p:stCondLst>
                                            <p:cond delay="0"/>
                                          </p:stCondLst>
                                        </p:cTn>
                                        <p:tgtEl>
                                          <p:spTgt spid="108630"/>
                                        </p:tgtEl>
                                        <p:attrNameLst>
                                          <p:attrName>style.visibility</p:attrName>
                                        </p:attrNameLst>
                                      </p:cBhvr>
                                      <p:to>
                                        <p:strVal val="visible"/>
                                      </p:to>
                                    </p:set>
                                    <p:animEffect transition="in" filter="dissolve">
                                      <p:cBhvr>
                                        <p:cTn id="315" dur="500"/>
                                        <p:tgtEl>
                                          <p:spTgt spid="108630"/>
                                        </p:tgtEl>
                                      </p:cBhvr>
                                    </p:animEffect>
                                  </p:childTnLst>
                                </p:cTn>
                              </p:par>
                              <p:par>
                                <p:cTn id="316" presetID="9" presetClass="entr" presetSubtype="0" fill="hold" grpId="0" nodeType="withEffect">
                                  <p:stCondLst>
                                    <p:cond delay="0"/>
                                  </p:stCondLst>
                                  <p:childTnLst>
                                    <p:set>
                                      <p:cBhvr>
                                        <p:cTn id="317" dur="1" fill="hold">
                                          <p:stCondLst>
                                            <p:cond delay="0"/>
                                          </p:stCondLst>
                                        </p:cTn>
                                        <p:tgtEl>
                                          <p:spTgt spid="108631"/>
                                        </p:tgtEl>
                                        <p:attrNameLst>
                                          <p:attrName>style.visibility</p:attrName>
                                        </p:attrNameLst>
                                      </p:cBhvr>
                                      <p:to>
                                        <p:strVal val="visible"/>
                                      </p:to>
                                    </p:set>
                                    <p:animEffect transition="in" filter="dissolve">
                                      <p:cBhvr>
                                        <p:cTn id="318" dur="500"/>
                                        <p:tgtEl>
                                          <p:spTgt spid="108631"/>
                                        </p:tgtEl>
                                      </p:cBhvr>
                                    </p:animEffect>
                                  </p:childTnLst>
                                </p:cTn>
                              </p:par>
                              <p:par>
                                <p:cTn id="319" presetID="9" presetClass="entr" presetSubtype="0" fill="hold" grpId="0" nodeType="withEffect">
                                  <p:stCondLst>
                                    <p:cond delay="0"/>
                                  </p:stCondLst>
                                  <p:childTnLst>
                                    <p:set>
                                      <p:cBhvr>
                                        <p:cTn id="320" dur="1" fill="hold">
                                          <p:stCondLst>
                                            <p:cond delay="0"/>
                                          </p:stCondLst>
                                        </p:cTn>
                                        <p:tgtEl>
                                          <p:spTgt spid="108632"/>
                                        </p:tgtEl>
                                        <p:attrNameLst>
                                          <p:attrName>style.visibility</p:attrName>
                                        </p:attrNameLst>
                                      </p:cBhvr>
                                      <p:to>
                                        <p:strVal val="visible"/>
                                      </p:to>
                                    </p:set>
                                    <p:animEffect transition="in" filter="dissolve">
                                      <p:cBhvr>
                                        <p:cTn id="321" dur="500"/>
                                        <p:tgtEl>
                                          <p:spTgt spid="108632"/>
                                        </p:tgtEl>
                                      </p:cBhvr>
                                    </p:animEffect>
                                  </p:childTnLst>
                                </p:cTn>
                              </p:par>
                              <p:par>
                                <p:cTn id="322" presetID="9" presetClass="entr" presetSubtype="0" fill="hold" grpId="0" nodeType="withEffect">
                                  <p:stCondLst>
                                    <p:cond delay="0"/>
                                  </p:stCondLst>
                                  <p:childTnLst>
                                    <p:set>
                                      <p:cBhvr>
                                        <p:cTn id="323" dur="1" fill="hold">
                                          <p:stCondLst>
                                            <p:cond delay="0"/>
                                          </p:stCondLst>
                                        </p:cTn>
                                        <p:tgtEl>
                                          <p:spTgt spid="108633"/>
                                        </p:tgtEl>
                                        <p:attrNameLst>
                                          <p:attrName>style.visibility</p:attrName>
                                        </p:attrNameLst>
                                      </p:cBhvr>
                                      <p:to>
                                        <p:strVal val="visible"/>
                                      </p:to>
                                    </p:set>
                                    <p:animEffect transition="in" filter="dissolve">
                                      <p:cBhvr>
                                        <p:cTn id="324" dur="500"/>
                                        <p:tgtEl>
                                          <p:spTgt spid="108633"/>
                                        </p:tgtEl>
                                      </p:cBhvr>
                                    </p:animEffect>
                                  </p:childTnLst>
                                </p:cTn>
                              </p:par>
                              <p:par>
                                <p:cTn id="325" presetID="9" presetClass="entr" presetSubtype="0" fill="hold" grpId="0" nodeType="withEffect">
                                  <p:stCondLst>
                                    <p:cond delay="0"/>
                                  </p:stCondLst>
                                  <p:childTnLst>
                                    <p:set>
                                      <p:cBhvr>
                                        <p:cTn id="326" dur="1" fill="hold">
                                          <p:stCondLst>
                                            <p:cond delay="0"/>
                                          </p:stCondLst>
                                        </p:cTn>
                                        <p:tgtEl>
                                          <p:spTgt spid="108634"/>
                                        </p:tgtEl>
                                        <p:attrNameLst>
                                          <p:attrName>style.visibility</p:attrName>
                                        </p:attrNameLst>
                                      </p:cBhvr>
                                      <p:to>
                                        <p:strVal val="visible"/>
                                      </p:to>
                                    </p:set>
                                    <p:animEffect transition="in" filter="dissolve">
                                      <p:cBhvr>
                                        <p:cTn id="327" dur="500"/>
                                        <p:tgtEl>
                                          <p:spTgt spid="108634"/>
                                        </p:tgtEl>
                                      </p:cBhvr>
                                    </p:animEffect>
                                  </p:childTnLst>
                                </p:cTn>
                              </p:par>
                              <p:par>
                                <p:cTn id="328" presetID="9" presetClass="entr" presetSubtype="0" fill="hold" grpId="0" nodeType="withEffect">
                                  <p:stCondLst>
                                    <p:cond delay="0"/>
                                  </p:stCondLst>
                                  <p:childTnLst>
                                    <p:set>
                                      <p:cBhvr>
                                        <p:cTn id="329" dur="1" fill="hold">
                                          <p:stCondLst>
                                            <p:cond delay="0"/>
                                          </p:stCondLst>
                                        </p:cTn>
                                        <p:tgtEl>
                                          <p:spTgt spid="108635"/>
                                        </p:tgtEl>
                                        <p:attrNameLst>
                                          <p:attrName>style.visibility</p:attrName>
                                        </p:attrNameLst>
                                      </p:cBhvr>
                                      <p:to>
                                        <p:strVal val="visible"/>
                                      </p:to>
                                    </p:set>
                                    <p:animEffect transition="in" filter="dissolve">
                                      <p:cBhvr>
                                        <p:cTn id="330" dur="500"/>
                                        <p:tgtEl>
                                          <p:spTgt spid="108635"/>
                                        </p:tgtEl>
                                      </p:cBhvr>
                                    </p:animEffect>
                                  </p:childTnLst>
                                </p:cTn>
                              </p:par>
                              <p:par>
                                <p:cTn id="331" presetID="9" presetClass="entr" presetSubtype="0" fill="hold" grpId="0" nodeType="withEffect">
                                  <p:stCondLst>
                                    <p:cond delay="0"/>
                                  </p:stCondLst>
                                  <p:childTnLst>
                                    <p:set>
                                      <p:cBhvr>
                                        <p:cTn id="332" dur="1" fill="hold">
                                          <p:stCondLst>
                                            <p:cond delay="0"/>
                                          </p:stCondLst>
                                        </p:cTn>
                                        <p:tgtEl>
                                          <p:spTgt spid="108636"/>
                                        </p:tgtEl>
                                        <p:attrNameLst>
                                          <p:attrName>style.visibility</p:attrName>
                                        </p:attrNameLst>
                                      </p:cBhvr>
                                      <p:to>
                                        <p:strVal val="visible"/>
                                      </p:to>
                                    </p:set>
                                    <p:animEffect transition="in" filter="dissolve">
                                      <p:cBhvr>
                                        <p:cTn id="333" dur="500"/>
                                        <p:tgtEl>
                                          <p:spTgt spid="108636"/>
                                        </p:tgtEl>
                                      </p:cBhvr>
                                    </p:animEffect>
                                  </p:childTnLst>
                                </p:cTn>
                              </p:par>
                              <p:par>
                                <p:cTn id="334" presetID="9" presetClass="entr" presetSubtype="0" fill="hold" grpId="0" nodeType="withEffect">
                                  <p:stCondLst>
                                    <p:cond delay="0"/>
                                  </p:stCondLst>
                                  <p:childTnLst>
                                    <p:set>
                                      <p:cBhvr>
                                        <p:cTn id="335" dur="1" fill="hold">
                                          <p:stCondLst>
                                            <p:cond delay="0"/>
                                          </p:stCondLst>
                                        </p:cTn>
                                        <p:tgtEl>
                                          <p:spTgt spid="108637"/>
                                        </p:tgtEl>
                                        <p:attrNameLst>
                                          <p:attrName>style.visibility</p:attrName>
                                        </p:attrNameLst>
                                      </p:cBhvr>
                                      <p:to>
                                        <p:strVal val="visible"/>
                                      </p:to>
                                    </p:set>
                                    <p:animEffect transition="in" filter="dissolve">
                                      <p:cBhvr>
                                        <p:cTn id="336" dur="500"/>
                                        <p:tgtEl>
                                          <p:spTgt spid="108637"/>
                                        </p:tgtEl>
                                      </p:cBhvr>
                                    </p:animEffect>
                                  </p:childTnLst>
                                </p:cTn>
                              </p:par>
                              <p:par>
                                <p:cTn id="337" presetID="9" presetClass="entr" presetSubtype="0" fill="hold" grpId="0" nodeType="withEffect">
                                  <p:stCondLst>
                                    <p:cond delay="0"/>
                                  </p:stCondLst>
                                  <p:childTnLst>
                                    <p:set>
                                      <p:cBhvr>
                                        <p:cTn id="338" dur="1" fill="hold">
                                          <p:stCondLst>
                                            <p:cond delay="0"/>
                                          </p:stCondLst>
                                        </p:cTn>
                                        <p:tgtEl>
                                          <p:spTgt spid="108638"/>
                                        </p:tgtEl>
                                        <p:attrNameLst>
                                          <p:attrName>style.visibility</p:attrName>
                                        </p:attrNameLst>
                                      </p:cBhvr>
                                      <p:to>
                                        <p:strVal val="visible"/>
                                      </p:to>
                                    </p:set>
                                    <p:animEffect transition="in" filter="dissolve">
                                      <p:cBhvr>
                                        <p:cTn id="339" dur="500"/>
                                        <p:tgtEl>
                                          <p:spTgt spid="108638"/>
                                        </p:tgtEl>
                                      </p:cBhvr>
                                    </p:animEffect>
                                  </p:childTnLst>
                                </p:cTn>
                              </p:par>
                              <p:par>
                                <p:cTn id="340" presetID="9" presetClass="entr" presetSubtype="0" fill="hold" grpId="0" nodeType="withEffect">
                                  <p:stCondLst>
                                    <p:cond delay="0"/>
                                  </p:stCondLst>
                                  <p:childTnLst>
                                    <p:set>
                                      <p:cBhvr>
                                        <p:cTn id="341" dur="1" fill="hold">
                                          <p:stCondLst>
                                            <p:cond delay="0"/>
                                          </p:stCondLst>
                                        </p:cTn>
                                        <p:tgtEl>
                                          <p:spTgt spid="108639"/>
                                        </p:tgtEl>
                                        <p:attrNameLst>
                                          <p:attrName>style.visibility</p:attrName>
                                        </p:attrNameLst>
                                      </p:cBhvr>
                                      <p:to>
                                        <p:strVal val="visible"/>
                                      </p:to>
                                    </p:set>
                                    <p:animEffect transition="in" filter="dissolve">
                                      <p:cBhvr>
                                        <p:cTn id="342" dur="500"/>
                                        <p:tgtEl>
                                          <p:spTgt spid="108639"/>
                                        </p:tgtEl>
                                      </p:cBhvr>
                                    </p:animEffect>
                                  </p:childTnLst>
                                </p:cTn>
                              </p:par>
                              <p:par>
                                <p:cTn id="343" presetID="9" presetClass="entr" presetSubtype="0" fill="hold" grpId="0" nodeType="withEffect">
                                  <p:stCondLst>
                                    <p:cond delay="0"/>
                                  </p:stCondLst>
                                  <p:childTnLst>
                                    <p:set>
                                      <p:cBhvr>
                                        <p:cTn id="344" dur="1" fill="hold">
                                          <p:stCondLst>
                                            <p:cond delay="0"/>
                                          </p:stCondLst>
                                        </p:cTn>
                                        <p:tgtEl>
                                          <p:spTgt spid="108640"/>
                                        </p:tgtEl>
                                        <p:attrNameLst>
                                          <p:attrName>style.visibility</p:attrName>
                                        </p:attrNameLst>
                                      </p:cBhvr>
                                      <p:to>
                                        <p:strVal val="visible"/>
                                      </p:to>
                                    </p:set>
                                    <p:animEffect transition="in" filter="dissolve">
                                      <p:cBhvr>
                                        <p:cTn id="345" dur="500"/>
                                        <p:tgtEl>
                                          <p:spTgt spid="108640"/>
                                        </p:tgtEl>
                                      </p:cBhvr>
                                    </p:animEffect>
                                  </p:childTnLst>
                                </p:cTn>
                              </p:par>
                              <p:par>
                                <p:cTn id="346" presetID="9" presetClass="entr" presetSubtype="0" fill="hold" grpId="0" nodeType="withEffect">
                                  <p:stCondLst>
                                    <p:cond delay="0"/>
                                  </p:stCondLst>
                                  <p:childTnLst>
                                    <p:set>
                                      <p:cBhvr>
                                        <p:cTn id="347" dur="1" fill="hold">
                                          <p:stCondLst>
                                            <p:cond delay="0"/>
                                          </p:stCondLst>
                                        </p:cTn>
                                        <p:tgtEl>
                                          <p:spTgt spid="108641"/>
                                        </p:tgtEl>
                                        <p:attrNameLst>
                                          <p:attrName>style.visibility</p:attrName>
                                        </p:attrNameLst>
                                      </p:cBhvr>
                                      <p:to>
                                        <p:strVal val="visible"/>
                                      </p:to>
                                    </p:set>
                                    <p:animEffect transition="in" filter="dissolve">
                                      <p:cBhvr>
                                        <p:cTn id="348" dur="500"/>
                                        <p:tgtEl>
                                          <p:spTgt spid="108641"/>
                                        </p:tgtEl>
                                      </p:cBhvr>
                                    </p:animEffect>
                                  </p:childTnLst>
                                </p:cTn>
                              </p:par>
                              <p:par>
                                <p:cTn id="349" presetID="9" presetClass="entr" presetSubtype="0" fill="hold" grpId="0" nodeType="withEffect">
                                  <p:stCondLst>
                                    <p:cond delay="0"/>
                                  </p:stCondLst>
                                  <p:childTnLst>
                                    <p:set>
                                      <p:cBhvr>
                                        <p:cTn id="350" dur="1" fill="hold">
                                          <p:stCondLst>
                                            <p:cond delay="0"/>
                                          </p:stCondLst>
                                        </p:cTn>
                                        <p:tgtEl>
                                          <p:spTgt spid="108642"/>
                                        </p:tgtEl>
                                        <p:attrNameLst>
                                          <p:attrName>style.visibility</p:attrName>
                                        </p:attrNameLst>
                                      </p:cBhvr>
                                      <p:to>
                                        <p:strVal val="visible"/>
                                      </p:to>
                                    </p:set>
                                    <p:animEffect transition="in" filter="dissolve">
                                      <p:cBhvr>
                                        <p:cTn id="351" dur="500"/>
                                        <p:tgtEl>
                                          <p:spTgt spid="108642"/>
                                        </p:tgtEl>
                                      </p:cBhvr>
                                    </p:animEffect>
                                  </p:childTnLst>
                                </p:cTn>
                              </p:par>
                              <p:par>
                                <p:cTn id="352" presetID="9" presetClass="entr" presetSubtype="0" fill="hold" grpId="0" nodeType="withEffect">
                                  <p:stCondLst>
                                    <p:cond delay="0"/>
                                  </p:stCondLst>
                                  <p:childTnLst>
                                    <p:set>
                                      <p:cBhvr>
                                        <p:cTn id="353" dur="1" fill="hold">
                                          <p:stCondLst>
                                            <p:cond delay="0"/>
                                          </p:stCondLst>
                                        </p:cTn>
                                        <p:tgtEl>
                                          <p:spTgt spid="108643"/>
                                        </p:tgtEl>
                                        <p:attrNameLst>
                                          <p:attrName>style.visibility</p:attrName>
                                        </p:attrNameLst>
                                      </p:cBhvr>
                                      <p:to>
                                        <p:strVal val="visible"/>
                                      </p:to>
                                    </p:set>
                                    <p:animEffect transition="in" filter="dissolve">
                                      <p:cBhvr>
                                        <p:cTn id="354" dur="500"/>
                                        <p:tgtEl>
                                          <p:spTgt spid="108643"/>
                                        </p:tgtEl>
                                      </p:cBhvr>
                                    </p:animEffect>
                                  </p:childTnLst>
                                </p:cTn>
                              </p:par>
                              <p:par>
                                <p:cTn id="355" presetID="9" presetClass="entr" presetSubtype="0" fill="hold" grpId="0" nodeType="withEffect">
                                  <p:stCondLst>
                                    <p:cond delay="0"/>
                                  </p:stCondLst>
                                  <p:childTnLst>
                                    <p:set>
                                      <p:cBhvr>
                                        <p:cTn id="356" dur="1" fill="hold">
                                          <p:stCondLst>
                                            <p:cond delay="0"/>
                                          </p:stCondLst>
                                        </p:cTn>
                                        <p:tgtEl>
                                          <p:spTgt spid="108644"/>
                                        </p:tgtEl>
                                        <p:attrNameLst>
                                          <p:attrName>style.visibility</p:attrName>
                                        </p:attrNameLst>
                                      </p:cBhvr>
                                      <p:to>
                                        <p:strVal val="visible"/>
                                      </p:to>
                                    </p:set>
                                    <p:animEffect transition="in" filter="dissolve">
                                      <p:cBhvr>
                                        <p:cTn id="357" dur="500"/>
                                        <p:tgtEl>
                                          <p:spTgt spid="108644"/>
                                        </p:tgtEl>
                                      </p:cBhvr>
                                    </p:animEffect>
                                  </p:childTnLst>
                                </p:cTn>
                              </p:par>
                              <p:par>
                                <p:cTn id="358" presetID="9" presetClass="entr" presetSubtype="0" fill="hold" grpId="0" nodeType="withEffect">
                                  <p:stCondLst>
                                    <p:cond delay="0"/>
                                  </p:stCondLst>
                                  <p:childTnLst>
                                    <p:set>
                                      <p:cBhvr>
                                        <p:cTn id="359" dur="1" fill="hold">
                                          <p:stCondLst>
                                            <p:cond delay="0"/>
                                          </p:stCondLst>
                                        </p:cTn>
                                        <p:tgtEl>
                                          <p:spTgt spid="108645"/>
                                        </p:tgtEl>
                                        <p:attrNameLst>
                                          <p:attrName>style.visibility</p:attrName>
                                        </p:attrNameLst>
                                      </p:cBhvr>
                                      <p:to>
                                        <p:strVal val="visible"/>
                                      </p:to>
                                    </p:set>
                                    <p:animEffect transition="in" filter="dissolve">
                                      <p:cBhvr>
                                        <p:cTn id="360" dur="500"/>
                                        <p:tgtEl>
                                          <p:spTgt spid="108645"/>
                                        </p:tgtEl>
                                      </p:cBhvr>
                                    </p:animEffect>
                                  </p:childTnLst>
                                </p:cTn>
                              </p:par>
                              <p:par>
                                <p:cTn id="361" presetID="9" presetClass="entr" presetSubtype="0" fill="hold" grpId="0" nodeType="withEffect">
                                  <p:stCondLst>
                                    <p:cond delay="0"/>
                                  </p:stCondLst>
                                  <p:childTnLst>
                                    <p:set>
                                      <p:cBhvr>
                                        <p:cTn id="362" dur="1" fill="hold">
                                          <p:stCondLst>
                                            <p:cond delay="0"/>
                                          </p:stCondLst>
                                        </p:cTn>
                                        <p:tgtEl>
                                          <p:spTgt spid="108646"/>
                                        </p:tgtEl>
                                        <p:attrNameLst>
                                          <p:attrName>style.visibility</p:attrName>
                                        </p:attrNameLst>
                                      </p:cBhvr>
                                      <p:to>
                                        <p:strVal val="visible"/>
                                      </p:to>
                                    </p:set>
                                    <p:animEffect transition="in" filter="dissolve">
                                      <p:cBhvr>
                                        <p:cTn id="363" dur="500"/>
                                        <p:tgtEl>
                                          <p:spTgt spid="108646"/>
                                        </p:tgtEl>
                                      </p:cBhvr>
                                    </p:animEffect>
                                  </p:childTnLst>
                                </p:cTn>
                              </p:par>
                              <p:par>
                                <p:cTn id="364" presetID="9" presetClass="entr" presetSubtype="0" fill="hold" grpId="0" nodeType="withEffect">
                                  <p:stCondLst>
                                    <p:cond delay="0"/>
                                  </p:stCondLst>
                                  <p:childTnLst>
                                    <p:set>
                                      <p:cBhvr>
                                        <p:cTn id="365" dur="1" fill="hold">
                                          <p:stCondLst>
                                            <p:cond delay="0"/>
                                          </p:stCondLst>
                                        </p:cTn>
                                        <p:tgtEl>
                                          <p:spTgt spid="108647"/>
                                        </p:tgtEl>
                                        <p:attrNameLst>
                                          <p:attrName>style.visibility</p:attrName>
                                        </p:attrNameLst>
                                      </p:cBhvr>
                                      <p:to>
                                        <p:strVal val="visible"/>
                                      </p:to>
                                    </p:set>
                                    <p:animEffect transition="in" filter="dissolve">
                                      <p:cBhvr>
                                        <p:cTn id="366" dur="500"/>
                                        <p:tgtEl>
                                          <p:spTgt spid="108647"/>
                                        </p:tgtEl>
                                      </p:cBhvr>
                                    </p:animEffect>
                                  </p:childTnLst>
                                </p:cTn>
                              </p:par>
                              <p:par>
                                <p:cTn id="367" presetID="9" presetClass="entr" presetSubtype="0" fill="hold" grpId="0" nodeType="withEffect">
                                  <p:stCondLst>
                                    <p:cond delay="0"/>
                                  </p:stCondLst>
                                  <p:childTnLst>
                                    <p:set>
                                      <p:cBhvr>
                                        <p:cTn id="368" dur="1" fill="hold">
                                          <p:stCondLst>
                                            <p:cond delay="0"/>
                                          </p:stCondLst>
                                        </p:cTn>
                                        <p:tgtEl>
                                          <p:spTgt spid="108648"/>
                                        </p:tgtEl>
                                        <p:attrNameLst>
                                          <p:attrName>style.visibility</p:attrName>
                                        </p:attrNameLst>
                                      </p:cBhvr>
                                      <p:to>
                                        <p:strVal val="visible"/>
                                      </p:to>
                                    </p:set>
                                    <p:animEffect transition="in" filter="dissolve">
                                      <p:cBhvr>
                                        <p:cTn id="369" dur="500"/>
                                        <p:tgtEl>
                                          <p:spTgt spid="108648"/>
                                        </p:tgtEl>
                                      </p:cBhvr>
                                    </p:animEffect>
                                  </p:childTnLst>
                                </p:cTn>
                              </p:par>
                              <p:par>
                                <p:cTn id="370" presetID="9" presetClass="entr" presetSubtype="0" fill="hold" grpId="0" nodeType="withEffect">
                                  <p:stCondLst>
                                    <p:cond delay="0"/>
                                  </p:stCondLst>
                                  <p:childTnLst>
                                    <p:set>
                                      <p:cBhvr>
                                        <p:cTn id="371" dur="1" fill="hold">
                                          <p:stCondLst>
                                            <p:cond delay="0"/>
                                          </p:stCondLst>
                                        </p:cTn>
                                        <p:tgtEl>
                                          <p:spTgt spid="108649"/>
                                        </p:tgtEl>
                                        <p:attrNameLst>
                                          <p:attrName>style.visibility</p:attrName>
                                        </p:attrNameLst>
                                      </p:cBhvr>
                                      <p:to>
                                        <p:strVal val="visible"/>
                                      </p:to>
                                    </p:set>
                                    <p:animEffect transition="in" filter="dissolve">
                                      <p:cBhvr>
                                        <p:cTn id="372" dur="500"/>
                                        <p:tgtEl>
                                          <p:spTgt spid="108649"/>
                                        </p:tgtEl>
                                      </p:cBhvr>
                                    </p:animEffect>
                                  </p:childTnLst>
                                </p:cTn>
                              </p:par>
                              <p:par>
                                <p:cTn id="373" presetID="9" presetClass="entr" presetSubtype="0" fill="hold" grpId="0" nodeType="withEffect">
                                  <p:stCondLst>
                                    <p:cond delay="0"/>
                                  </p:stCondLst>
                                  <p:childTnLst>
                                    <p:set>
                                      <p:cBhvr>
                                        <p:cTn id="374" dur="1" fill="hold">
                                          <p:stCondLst>
                                            <p:cond delay="0"/>
                                          </p:stCondLst>
                                        </p:cTn>
                                        <p:tgtEl>
                                          <p:spTgt spid="108650"/>
                                        </p:tgtEl>
                                        <p:attrNameLst>
                                          <p:attrName>style.visibility</p:attrName>
                                        </p:attrNameLst>
                                      </p:cBhvr>
                                      <p:to>
                                        <p:strVal val="visible"/>
                                      </p:to>
                                    </p:set>
                                    <p:animEffect transition="in" filter="dissolve">
                                      <p:cBhvr>
                                        <p:cTn id="375" dur="500"/>
                                        <p:tgtEl>
                                          <p:spTgt spid="108650"/>
                                        </p:tgtEl>
                                      </p:cBhvr>
                                    </p:animEffect>
                                  </p:childTnLst>
                                </p:cTn>
                              </p:par>
                              <p:par>
                                <p:cTn id="376" presetID="9" presetClass="entr" presetSubtype="0" fill="hold" grpId="1" nodeType="withEffect">
                                  <p:stCondLst>
                                    <p:cond delay="0"/>
                                  </p:stCondLst>
                                  <p:childTnLst>
                                    <p:set>
                                      <p:cBhvr>
                                        <p:cTn id="377" dur="1" fill="hold">
                                          <p:stCondLst>
                                            <p:cond delay="0"/>
                                          </p:stCondLst>
                                        </p:cTn>
                                        <p:tgtEl>
                                          <p:spTgt spid="108650"/>
                                        </p:tgtEl>
                                        <p:attrNameLst>
                                          <p:attrName>style.visibility</p:attrName>
                                        </p:attrNameLst>
                                      </p:cBhvr>
                                      <p:to>
                                        <p:strVal val="visible"/>
                                      </p:to>
                                    </p:set>
                                    <p:animEffect transition="in" filter="dissolve">
                                      <p:cBhvr>
                                        <p:cTn id="378" dur="500"/>
                                        <p:tgtEl>
                                          <p:spTgt spid="108650"/>
                                        </p:tgtEl>
                                      </p:cBhvr>
                                    </p:animEffect>
                                  </p:childTnLst>
                                </p:cTn>
                              </p:par>
                              <p:par>
                                <p:cTn id="379" presetID="9" presetClass="entr" presetSubtype="0" fill="hold" grpId="0" nodeType="withEffect">
                                  <p:stCondLst>
                                    <p:cond delay="0"/>
                                  </p:stCondLst>
                                  <p:childTnLst>
                                    <p:set>
                                      <p:cBhvr>
                                        <p:cTn id="380" dur="1" fill="hold">
                                          <p:stCondLst>
                                            <p:cond delay="0"/>
                                          </p:stCondLst>
                                        </p:cTn>
                                        <p:tgtEl>
                                          <p:spTgt spid="108651"/>
                                        </p:tgtEl>
                                        <p:attrNameLst>
                                          <p:attrName>style.visibility</p:attrName>
                                        </p:attrNameLst>
                                      </p:cBhvr>
                                      <p:to>
                                        <p:strVal val="visible"/>
                                      </p:to>
                                    </p:set>
                                    <p:animEffect transition="in" filter="dissolve">
                                      <p:cBhvr>
                                        <p:cTn id="381" dur="500"/>
                                        <p:tgtEl>
                                          <p:spTgt spid="108651"/>
                                        </p:tgtEl>
                                      </p:cBhvr>
                                    </p:animEffect>
                                  </p:childTnLst>
                                </p:cTn>
                              </p:par>
                              <p:par>
                                <p:cTn id="382" presetID="9" presetClass="entr" presetSubtype="0" fill="hold" grpId="0" nodeType="withEffect">
                                  <p:stCondLst>
                                    <p:cond delay="0"/>
                                  </p:stCondLst>
                                  <p:childTnLst>
                                    <p:set>
                                      <p:cBhvr>
                                        <p:cTn id="383" dur="1" fill="hold">
                                          <p:stCondLst>
                                            <p:cond delay="0"/>
                                          </p:stCondLst>
                                        </p:cTn>
                                        <p:tgtEl>
                                          <p:spTgt spid="108652"/>
                                        </p:tgtEl>
                                        <p:attrNameLst>
                                          <p:attrName>style.visibility</p:attrName>
                                        </p:attrNameLst>
                                      </p:cBhvr>
                                      <p:to>
                                        <p:strVal val="visible"/>
                                      </p:to>
                                    </p:set>
                                    <p:animEffect transition="in" filter="dissolve">
                                      <p:cBhvr>
                                        <p:cTn id="384" dur="500"/>
                                        <p:tgtEl>
                                          <p:spTgt spid="108652"/>
                                        </p:tgtEl>
                                      </p:cBhvr>
                                    </p:animEffect>
                                  </p:childTnLst>
                                </p:cTn>
                              </p:par>
                              <p:par>
                                <p:cTn id="385" presetID="9" presetClass="entr" presetSubtype="0" fill="hold" grpId="0" nodeType="withEffect">
                                  <p:stCondLst>
                                    <p:cond delay="0"/>
                                  </p:stCondLst>
                                  <p:childTnLst>
                                    <p:set>
                                      <p:cBhvr>
                                        <p:cTn id="386" dur="1" fill="hold">
                                          <p:stCondLst>
                                            <p:cond delay="0"/>
                                          </p:stCondLst>
                                        </p:cTn>
                                        <p:tgtEl>
                                          <p:spTgt spid="108653"/>
                                        </p:tgtEl>
                                        <p:attrNameLst>
                                          <p:attrName>style.visibility</p:attrName>
                                        </p:attrNameLst>
                                      </p:cBhvr>
                                      <p:to>
                                        <p:strVal val="visible"/>
                                      </p:to>
                                    </p:set>
                                    <p:animEffect transition="in" filter="dissolve">
                                      <p:cBhvr>
                                        <p:cTn id="387" dur="500"/>
                                        <p:tgtEl>
                                          <p:spTgt spid="108653"/>
                                        </p:tgtEl>
                                      </p:cBhvr>
                                    </p:animEffect>
                                  </p:childTnLst>
                                </p:cTn>
                              </p:par>
                              <p:par>
                                <p:cTn id="388" presetID="9" presetClass="entr" presetSubtype="0" fill="hold" grpId="0" nodeType="withEffect">
                                  <p:stCondLst>
                                    <p:cond delay="0"/>
                                  </p:stCondLst>
                                  <p:childTnLst>
                                    <p:set>
                                      <p:cBhvr>
                                        <p:cTn id="389" dur="1" fill="hold">
                                          <p:stCondLst>
                                            <p:cond delay="0"/>
                                          </p:stCondLst>
                                        </p:cTn>
                                        <p:tgtEl>
                                          <p:spTgt spid="108654"/>
                                        </p:tgtEl>
                                        <p:attrNameLst>
                                          <p:attrName>style.visibility</p:attrName>
                                        </p:attrNameLst>
                                      </p:cBhvr>
                                      <p:to>
                                        <p:strVal val="visible"/>
                                      </p:to>
                                    </p:set>
                                    <p:animEffect transition="in" filter="dissolve">
                                      <p:cBhvr>
                                        <p:cTn id="390" dur="500"/>
                                        <p:tgtEl>
                                          <p:spTgt spid="108654"/>
                                        </p:tgtEl>
                                      </p:cBhvr>
                                    </p:animEffect>
                                  </p:childTnLst>
                                </p:cTn>
                              </p:par>
                              <p:par>
                                <p:cTn id="391" presetID="9" presetClass="entr" presetSubtype="0" fill="hold" grpId="0" nodeType="withEffect">
                                  <p:stCondLst>
                                    <p:cond delay="0"/>
                                  </p:stCondLst>
                                  <p:childTnLst>
                                    <p:set>
                                      <p:cBhvr>
                                        <p:cTn id="392" dur="1" fill="hold">
                                          <p:stCondLst>
                                            <p:cond delay="0"/>
                                          </p:stCondLst>
                                        </p:cTn>
                                        <p:tgtEl>
                                          <p:spTgt spid="108655"/>
                                        </p:tgtEl>
                                        <p:attrNameLst>
                                          <p:attrName>style.visibility</p:attrName>
                                        </p:attrNameLst>
                                      </p:cBhvr>
                                      <p:to>
                                        <p:strVal val="visible"/>
                                      </p:to>
                                    </p:set>
                                    <p:animEffect transition="in" filter="dissolve">
                                      <p:cBhvr>
                                        <p:cTn id="393" dur="500"/>
                                        <p:tgtEl>
                                          <p:spTgt spid="108655"/>
                                        </p:tgtEl>
                                      </p:cBhvr>
                                    </p:animEffect>
                                  </p:childTnLst>
                                </p:cTn>
                              </p:par>
                              <p:par>
                                <p:cTn id="394" presetID="9" presetClass="entr" presetSubtype="0" fill="hold" grpId="1" nodeType="withEffect">
                                  <p:stCondLst>
                                    <p:cond delay="0"/>
                                  </p:stCondLst>
                                  <p:childTnLst>
                                    <p:set>
                                      <p:cBhvr>
                                        <p:cTn id="395" dur="1" fill="hold">
                                          <p:stCondLst>
                                            <p:cond delay="0"/>
                                          </p:stCondLst>
                                        </p:cTn>
                                        <p:tgtEl>
                                          <p:spTgt spid="108655"/>
                                        </p:tgtEl>
                                        <p:attrNameLst>
                                          <p:attrName>style.visibility</p:attrName>
                                        </p:attrNameLst>
                                      </p:cBhvr>
                                      <p:to>
                                        <p:strVal val="visible"/>
                                      </p:to>
                                    </p:set>
                                    <p:animEffect transition="in" filter="dissolve">
                                      <p:cBhvr>
                                        <p:cTn id="396" dur="500"/>
                                        <p:tgtEl>
                                          <p:spTgt spid="108655"/>
                                        </p:tgtEl>
                                      </p:cBhvr>
                                    </p:animEffect>
                                  </p:childTnLst>
                                </p:cTn>
                              </p:par>
                              <p:par>
                                <p:cTn id="397" presetID="9" presetClass="entr" presetSubtype="0" fill="hold" grpId="0" nodeType="withEffect">
                                  <p:stCondLst>
                                    <p:cond delay="0"/>
                                  </p:stCondLst>
                                  <p:childTnLst>
                                    <p:set>
                                      <p:cBhvr>
                                        <p:cTn id="398" dur="1" fill="hold">
                                          <p:stCondLst>
                                            <p:cond delay="0"/>
                                          </p:stCondLst>
                                        </p:cTn>
                                        <p:tgtEl>
                                          <p:spTgt spid="108656"/>
                                        </p:tgtEl>
                                        <p:attrNameLst>
                                          <p:attrName>style.visibility</p:attrName>
                                        </p:attrNameLst>
                                      </p:cBhvr>
                                      <p:to>
                                        <p:strVal val="visible"/>
                                      </p:to>
                                    </p:set>
                                    <p:animEffect transition="in" filter="dissolve">
                                      <p:cBhvr>
                                        <p:cTn id="399" dur="500"/>
                                        <p:tgtEl>
                                          <p:spTgt spid="108656"/>
                                        </p:tgtEl>
                                      </p:cBhvr>
                                    </p:animEffect>
                                  </p:childTnLst>
                                </p:cTn>
                              </p:par>
                              <p:par>
                                <p:cTn id="400" presetID="9" presetClass="entr" presetSubtype="0" fill="hold" grpId="0" nodeType="withEffect">
                                  <p:stCondLst>
                                    <p:cond delay="0"/>
                                  </p:stCondLst>
                                  <p:childTnLst>
                                    <p:set>
                                      <p:cBhvr>
                                        <p:cTn id="401" dur="1" fill="hold">
                                          <p:stCondLst>
                                            <p:cond delay="0"/>
                                          </p:stCondLst>
                                        </p:cTn>
                                        <p:tgtEl>
                                          <p:spTgt spid="108657"/>
                                        </p:tgtEl>
                                        <p:attrNameLst>
                                          <p:attrName>style.visibility</p:attrName>
                                        </p:attrNameLst>
                                      </p:cBhvr>
                                      <p:to>
                                        <p:strVal val="visible"/>
                                      </p:to>
                                    </p:set>
                                    <p:animEffect transition="in" filter="dissolve">
                                      <p:cBhvr>
                                        <p:cTn id="402" dur="2000"/>
                                        <p:tgtEl>
                                          <p:spTgt spid="108657"/>
                                        </p:tgtEl>
                                      </p:cBhvr>
                                    </p:animEffect>
                                  </p:childTnLst>
                                </p:cTn>
                              </p:par>
                              <p:par>
                                <p:cTn id="403" presetID="9" presetClass="entr" presetSubtype="0" fill="hold" grpId="0" nodeType="withEffect">
                                  <p:stCondLst>
                                    <p:cond delay="0"/>
                                  </p:stCondLst>
                                  <p:childTnLst>
                                    <p:set>
                                      <p:cBhvr>
                                        <p:cTn id="404" dur="1" fill="hold">
                                          <p:stCondLst>
                                            <p:cond delay="0"/>
                                          </p:stCondLst>
                                        </p:cTn>
                                        <p:tgtEl>
                                          <p:spTgt spid="108658"/>
                                        </p:tgtEl>
                                        <p:attrNameLst>
                                          <p:attrName>style.visibility</p:attrName>
                                        </p:attrNameLst>
                                      </p:cBhvr>
                                      <p:to>
                                        <p:strVal val="visible"/>
                                      </p:to>
                                    </p:set>
                                    <p:animEffect transition="in" filter="dissolve">
                                      <p:cBhvr>
                                        <p:cTn id="405" dur="500"/>
                                        <p:tgtEl>
                                          <p:spTgt spid="108658"/>
                                        </p:tgtEl>
                                      </p:cBhvr>
                                    </p:animEffect>
                                  </p:childTnLst>
                                </p:cTn>
                              </p:par>
                              <p:par>
                                <p:cTn id="406" presetID="9" presetClass="entr" presetSubtype="0" fill="hold" grpId="0" nodeType="withEffect">
                                  <p:stCondLst>
                                    <p:cond delay="0"/>
                                  </p:stCondLst>
                                  <p:childTnLst>
                                    <p:set>
                                      <p:cBhvr>
                                        <p:cTn id="407" dur="1" fill="hold">
                                          <p:stCondLst>
                                            <p:cond delay="0"/>
                                          </p:stCondLst>
                                        </p:cTn>
                                        <p:tgtEl>
                                          <p:spTgt spid="108659"/>
                                        </p:tgtEl>
                                        <p:attrNameLst>
                                          <p:attrName>style.visibility</p:attrName>
                                        </p:attrNameLst>
                                      </p:cBhvr>
                                      <p:to>
                                        <p:strVal val="visible"/>
                                      </p:to>
                                    </p:set>
                                    <p:animEffect transition="in" filter="dissolve">
                                      <p:cBhvr>
                                        <p:cTn id="408" dur="500"/>
                                        <p:tgtEl>
                                          <p:spTgt spid="108659"/>
                                        </p:tgtEl>
                                      </p:cBhvr>
                                    </p:animEffect>
                                  </p:childTnLst>
                                </p:cTn>
                              </p:par>
                            </p:childTnLst>
                          </p:cTn>
                        </p:par>
                        <p:par>
                          <p:cTn id="409" fill="hold" nodeType="afterGroup">
                            <p:stCondLst>
                              <p:cond delay="18000"/>
                            </p:stCondLst>
                            <p:childTnLst>
                              <p:par>
                                <p:cTn id="410" presetID="10" presetClass="exit" presetSubtype="0" fill="hold" grpId="2" nodeType="afterEffect">
                                  <p:stCondLst>
                                    <p:cond delay="0"/>
                                  </p:stCondLst>
                                  <p:childTnLst>
                                    <p:animEffect transition="out" filter="fade">
                                      <p:cBhvr>
                                        <p:cTn id="411" dur="2000"/>
                                        <p:tgtEl>
                                          <p:spTgt spid="108585"/>
                                        </p:tgtEl>
                                      </p:cBhvr>
                                    </p:animEffect>
                                    <p:set>
                                      <p:cBhvr>
                                        <p:cTn id="412" dur="1" fill="hold">
                                          <p:stCondLst>
                                            <p:cond delay="1999"/>
                                          </p:stCondLst>
                                        </p:cTn>
                                        <p:tgtEl>
                                          <p:spTgt spid="108585"/>
                                        </p:tgtEl>
                                        <p:attrNameLst>
                                          <p:attrName>style.visibility</p:attrName>
                                        </p:attrNameLst>
                                      </p:cBhvr>
                                      <p:to>
                                        <p:strVal val="hidden"/>
                                      </p:to>
                                    </p:set>
                                  </p:childTnLst>
                                </p:cTn>
                              </p:par>
                              <p:par>
                                <p:cTn id="413" presetID="10" presetClass="entr" presetSubtype="0" fill="hold" grpId="1" nodeType="withEffect">
                                  <p:stCondLst>
                                    <p:cond delay="0"/>
                                  </p:stCondLst>
                                  <p:childTnLst>
                                    <p:set>
                                      <p:cBhvr>
                                        <p:cTn id="414" dur="1" fill="hold">
                                          <p:stCondLst>
                                            <p:cond delay="0"/>
                                          </p:stCondLst>
                                        </p:cTn>
                                        <p:tgtEl>
                                          <p:spTgt spid="108659"/>
                                        </p:tgtEl>
                                        <p:attrNameLst>
                                          <p:attrName>style.visibility</p:attrName>
                                        </p:attrNameLst>
                                      </p:cBhvr>
                                      <p:to>
                                        <p:strVal val="visible"/>
                                      </p:to>
                                    </p:set>
                                    <p:animEffect transition="in" filter="fade">
                                      <p:cBhvr>
                                        <p:cTn id="415" dur="2000"/>
                                        <p:tgtEl>
                                          <p:spTgt spid="1086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16" fill="hold" display="0">
                  <p:stCondLst>
                    <p:cond delay="indefinite"/>
                  </p:stCondLst>
                  <p:endCondLst>
                    <p:cond evt="onNext" delay="0">
                      <p:tgtEl>
                        <p:sldTgt/>
                      </p:tgtEl>
                    </p:cond>
                    <p:cond evt="onPrev" delay="0">
                      <p:tgtEl>
                        <p:sldTgt/>
                      </p:tgtEl>
                    </p:cond>
                    <p:cond evt="onStopAudio" delay="0">
                      <p:tgtEl>
                        <p:sldTgt/>
                      </p:tgtEl>
                    </p:cond>
                  </p:endCondLst>
                </p:cTn>
                <p:tgtEl>
                  <p:spTgt spid="108662"/>
                </p:tgtEl>
              </p:cMediaNode>
            </p:audio>
            <p:audio>
              <p:cMediaNode showWhenStopped="0">
                <p:cTn id="417" fill="hold" display="0">
                  <p:stCondLst>
                    <p:cond delay="indefinite"/>
                  </p:stCondLst>
                  <p:endCondLst>
                    <p:cond evt="onNext" delay="0">
                      <p:tgtEl>
                        <p:sldTgt/>
                      </p:tgtEl>
                    </p:cond>
                    <p:cond evt="onPrev" delay="0">
                      <p:tgtEl>
                        <p:sldTgt/>
                      </p:tgtEl>
                    </p:cond>
                    <p:cond evt="onStopAudio" delay="0">
                      <p:tgtEl>
                        <p:sldTgt/>
                      </p:tgtEl>
                    </p:cond>
                  </p:endCondLst>
                </p:cTn>
                <p:tgtEl>
                  <p:spTgt spid="108663"/>
                </p:tgtEl>
              </p:cMediaNode>
            </p:audio>
          </p:childTnLst>
        </p:cTn>
      </p:par>
    </p:tnLst>
    <p:bldLst>
      <p:bldP spid="108553" grpId="0" animBg="1"/>
      <p:bldP spid="108553" grpId="2" animBg="1"/>
      <p:bldP spid="108553" grpId="3" animBg="1"/>
      <p:bldP spid="108553" grpId="4" animBg="1"/>
      <p:bldP spid="108565" grpId="1" animBg="1"/>
      <p:bldP spid="108566" grpId="1" animBg="1"/>
      <p:bldP spid="108568" grpId="1" animBg="1"/>
      <p:bldP spid="108569" grpId="1" animBg="1"/>
      <p:bldP spid="108570" grpId="1" animBg="1"/>
      <p:bldP spid="108571" grpId="1" animBg="1"/>
      <p:bldP spid="108572" grpId="2" animBg="1"/>
      <p:bldP spid="108573" grpId="1" animBg="1"/>
      <p:bldP spid="108574" grpId="2" animBg="1"/>
      <p:bldP spid="108575" grpId="1" animBg="1"/>
      <p:bldP spid="108576" grpId="2" animBg="1"/>
      <p:bldP spid="108577" grpId="1" animBg="1"/>
      <p:bldP spid="108578" grpId="1" animBg="1"/>
      <p:bldP spid="108579" grpId="1" animBg="1"/>
      <p:bldP spid="108580" grpId="1" animBg="1"/>
      <p:bldP spid="108581" grpId="1" animBg="1"/>
      <p:bldP spid="108582" grpId="1" animBg="1"/>
      <p:bldP spid="108583" grpId="1" animBg="1"/>
      <p:bldP spid="108585" grpId="1"/>
      <p:bldP spid="108585" grpId="2"/>
      <p:bldP spid="108586" grpId="0" animBg="1"/>
      <p:bldP spid="108587" grpId="0" animBg="1"/>
      <p:bldP spid="108587" grpId="1" animBg="1"/>
      <p:bldP spid="108588" grpId="0" animBg="1"/>
      <p:bldP spid="108588" grpId="1" animBg="1"/>
      <p:bldP spid="108589" grpId="0" animBg="1"/>
      <p:bldP spid="108590" grpId="0" animBg="1"/>
      <p:bldP spid="108591" grpId="0" animBg="1"/>
      <p:bldP spid="108592" grpId="0" animBg="1"/>
      <p:bldP spid="108593" grpId="0" animBg="1"/>
      <p:bldP spid="108594" grpId="0" animBg="1"/>
      <p:bldP spid="108595" grpId="0" animBg="1"/>
      <p:bldP spid="108596" grpId="0" animBg="1"/>
      <p:bldP spid="108597" grpId="0" animBg="1"/>
      <p:bldP spid="108598" grpId="0" animBg="1"/>
      <p:bldP spid="108599" grpId="0" animBg="1"/>
      <p:bldP spid="108599" grpId="1" animBg="1"/>
      <p:bldP spid="108600" grpId="0" animBg="1"/>
      <p:bldP spid="108601" grpId="0" animBg="1"/>
      <p:bldP spid="108601" grpId="1" animBg="1"/>
      <p:bldP spid="108602" grpId="0" animBg="1"/>
      <p:bldP spid="108603" grpId="0" animBg="1"/>
      <p:bldP spid="108603" grpId="1" animBg="1"/>
      <p:bldP spid="108604" grpId="0" animBg="1"/>
      <p:bldP spid="108605" grpId="0" animBg="1"/>
      <p:bldP spid="108606" grpId="0" animBg="1"/>
      <p:bldP spid="108607" grpId="0" animBg="1"/>
      <p:bldP spid="108608" grpId="0" animBg="1"/>
      <p:bldP spid="108609" grpId="0" animBg="1"/>
      <p:bldP spid="108610" grpId="0" animBg="1"/>
      <p:bldP spid="108611" grpId="0" animBg="1"/>
      <p:bldP spid="108613" grpId="0" animBg="1"/>
      <p:bldP spid="108614" grpId="0" animBg="1"/>
      <p:bldP spid="108615" grpId="0" animBg="1"/>
      <p:bldP spid="108616" grpId="0" animBg="1"/>
      <p:bldP spid="108617" grpId="0" animBg="1"/>
      <p:bldP spid="108618" grpId="0" animBg="1"/>
      <p:bldP spid="108619" grpId="0" animBg="1"/>
      <p:bldP spid="108620" grpId="0" animBg="1"/>
      <p:bldP spid="108621" grpId="0" animBg="1"/>
      <p:bldP spid="108622" grpId="0" animBg="1"/>
      <p:bldP spid="108623" grpId="0" animBg="1"/>
      <p:bldP spid="108624" grpId="0" animBg="1"/>
      <p:bldP spid="108625" grpId="0" animBg="1"/>
      <p:bldP spid="108626" grpId="0" animBg="1"/>
      <p:bldP spid="108627" grpId="0" animBg="1"/>
      <p:bldP spid="108628" grpId="0" animBg="1"/>
      <p:bldP spid="108629" grpId="0" animBg="1"/>
      <p:bldP spid="108630" grpId="0" animBg="1"/>
      <p:bldP spid="108631" grpId="0" animBg="1"/>
      <p:bldP spid="108632" grpId="0" animBg="1"/>
      <p:bldP spid="108633" grpId="0" animBg="1"/>
      <p:bldP spid="108634" grpId="0" animBg="1"/>
      <p:bldP spid="108635" grpId="0" animBg="1"/>
      <p:bldP spid="108636" grpId="0" animBg="1"/>
      <p:bldP spid="108637" grpId="0" animBg="1"/>
      <p:bldP spid="108638" grpId="0" animBg="1"/>
      <p:bldP spid="108639" grpId="0" animBg="1"/>
      <p:bldP spid="108640" grpId="0" animBg="1"/>
      <p:bldP spid="108641" grpId="0" animBg="1"/>
      <p:bldP spid="108642" grpId="0" animBg="1"/>
      <p:bldP spid="108643" grpId="0" animBg="1"/>
      <p:bldP spid="108644" grpId="0" animBg="1"/>
      <p:bldP spid="108645" grpId="0" animBg="1"/>
      <p:bldP spid="108646" grpId="0" animBg="1"/>
      <p:bldP spid="108647" grpId="0" animBg="1"/>
      <p:bldP spid="108648" grpId="0" animBg="1"/>
      <p:bldP spid="108649" grpId="0" animBg="1"/>
      <p:bldP spid="108650" grpId="0" animBg="1"/>
      <p:bldP spid="108650" grpId="1" animBg="1"/>
      <p:bldP spid="108651" grpId="0" animBg="1"/>
      <p:bldP spid="108652" grpId="0" animBg="1"/>
      <p:bldP spid="108653" grpId="0" animBg="1"/>
      <p:bldP spid="108654" grpId="0" animBg="1"/>
      <p:bldP spid="108655" grpId="0" animBg="1"/>
      <p:bldP spid="108655" grpId="1" animBg="1"/>
      <p:bldP spid="108656" grpId="0" animBg="1"/>
      <p:bldP spid="108657" grpId="0" animBg="1"/>
      <p:bldP spid="108658" grpId="0" animBg="1"/>
      <p:bldP spid="108659" grpId="0" animBg="1"/>
      <p:bldP spid="10865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CAF4"/>
            </a:gs>
            <a:gs pos="50000">
              <a:schemeClr val="tx1"/>
            </a:gs>
            <a:gs pos="100000">
              <a:srgbClr val="8CCAF4"/>
            </a:gs>
          </a:gsLst>
          <a:lin ang="5400000" scaled="1"/>
        </a:gra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uk-UA" i="1">
                <a:effectLst>
                  <a:outerShdw blurRad="38100" dist="38100" dir="2700000" algn="tl">
                    <a:srgbClr val="C0C0C0"/>
                  </a:outerShdw>
                </a:effectLst>
                <a:latin typeface="Monotype Corsiva" pitchFamily="66" charset="0"/>
              </a:rPr>
              <a:t>                    К И С Е Н Ь</a:t>
            </a:r>
            <a:endParaRPr lang="ru-RU" i="1">
              <a:effectLst>
                <a:outerShdw blurRad="38100" dist="38100" dir="2700000" algn="tl">
                  <a:srgbClr val="C0C0C0"/>
                </a:outerShdw>
              </a:effectLst>
              <a:latin typeface="Monotype Corsiva" pitchFamily="66" charset="0"/>
            </a:endParaRPr>
          </a:p>
        </p:txBody>
      </p:sp>
      <p:sp>
        <p:nvSpPr>
          <p:cNvPr id="131075" name="Rectangle 3"/>
          <p:cNvSpPr>
            <a:spLocks noGrp="1" noChangeArrowheads="1"/>
          </p:cNvSpPr>
          <p:nvPr>
            <p:ph type="body" idx="1"/>
          </p:nvPr>
        </p:nvSpPr>
        <p:spPr/>
        <p:txBody>
          <a:bodyPr/>
          <a:lstStyle/>
          <a:p>
            <a:r>
              <a:rPr lang="uk-UA" i="1">
                <a:solidFill>
                  <a:srgbClr val="0066FF"/>
                </a:solidFill>
                <a:effectLst>
                  <a:outerShdw blurRad="38100" dist="38100" dir="2700000" algn="tl">
                    <a:srgbClr val="C0C0C0"/>
                  </a:outerShdw>
                </a:effectLst>
                <a:latin typeface="Monotype Corsiva" pitchFamily="66" charset="0"/>
              </a:rPr>
              <a:t>1  Відкриття  кисню</a:t>
            </a:r>
          </a:p>
          <a:p>
            <a:r>
              <a:rPr lang="uk-UA" i="1">
                <a:solidFill>
                  <a:srgbClr val="0066FF"/>
                </a:solidFill>
                <a:effectLst>
                  <a:outerShdw blurRad="38100" dist="38100" dir="2700000" algn="tl">
                    <a:srgbClr val="C0C0C0"/>
                  </a:outerShdw>
                </a:effectLst>
                <a:latin typeface="Monotype Corsiva" pitchFamily="66" charset="0"/>
              </a:rPr>
              <a:t>2  Поширення  у  природі</a:t>
            </a:r>
          </a:p>
          <a:p>
            <a:r>
              <a:rPr lang="uk-UA" i="1">
                <a:solidFill>
                  <a:srgbClr val="0066FF"/>
                </a:solidFill>
                <a:effectLst>
                  <a:outerShdw blurRad="38100" dist="38100" dir="2700000" algn="tl">
                    <a:srgbClr val="C0C0C0"/>
                  </a:outerShdw>
                </a:effectLst>
                <a:latin typeface="Monotype Corsiva" pitchFamily="66" charset="0"/>
              </a:rPr>
              <a:t>3  Фізіологічна  дія</a:t>
            </a:r>
          </a:p>
          <a:p>
            <a:r>
              <a:rPr lang="uk-UA" i="1">
                <a:solidFill>
                  <a:srgbClr val="0066FF"/>
                </a:solidFill>
                <a:effectLst>
                  <a:outerShdw blurRad="38100" dist="38100" dir="2700000" algn="tl">
                    <a:srgbClr val="C0C0C0"/>
                  </a:outerShdw>
                </a:effectLst>
                <a:latin typeface="Monotype Corsiva" pitchFamily="66" charset="0"/>
              </a:rPr>
              <a:t>4  Добування  кисню  в  лабораторії</a:t>
            </a:r>
          </a:p>
          <a:p>
            <a:r>
              <a:rPr lang="uk-UA" i="1">
                <a:solidFill>
                  <a:srgbClr val="0066FF"/>
                </a:solidFill>
                <a:effectLst>
                  <a:outerShdw blurRad="38100" dist="38100" dir="2700000" algn="tl">
                    <a:srgbClr val="C0C0C0"/>
                  </a:outerShdw>
                </a:effectLst>
                <a:latin typeface="Monotype Corsiva" pitchFamily="66" charset="0"/>
              </a:rPr>
              <a:t>5  Каталізатори</a:t>
            </a:r>
          </a:p>
          <a:p>
            <a:r>
              <a:rPr lang="uk-UA" i="1">
                <a:solidFill>
                  <a:srgbClr val="0066FF"/>
                </a:solidFill>
                <a:effectLst>
                  <a:outerShdw blurRad="38100" dist="38100" dir="2700000" algn="tl">
                    <a:srgbClr val="C0C0C0"/>
                  </a:outerShdw>
                </a:effectLst>
                <a:latin typeface="Monotype Corsiva" pitchFamily="66" charset="0"/>
              </a:rPr>
              <a:t>6  Агрегатний  стан  та  фізичні  властивості</a:t>
            </a:r>
          </a:p>
          <a:p>
            <a:r>
              <a:rPr lang="uk-UA" i="1">
                <a:solidFill>
                  <a:srgbClr val="0066FF"/>
                </a:solidFill>
                <a:effectLst>
                  <a:outerShdw blurRad="38100" dist="38100" dir="2700000" algn="tl">
                    <a:srgbClr val="C0C0C0"/>
                  </a:outerShdw>
                </a:effectLst>
                <a:latin typeface="Monotype Corsiva" pitchFamily="66" charset="0"/>
              </a:rPr>
              <a:t>7  Хімічні  властивості  кисню</a:t>
            </a:r>
            <a:endParaRPr lang="ru-RU" i="1">
              <a:solidFill>
                <a:srgbClr val="0066FF"/>
              </a:solidFill>
              <a:effectLst>
                <a:outerShdw blurRad="38100" dist="38100" dir="2700000" algn="tl">
                  <a:srgbClr val="C0C0C0"/>
                </a:outerShdw>
              </a:effectLst>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31074"/>
                                        </p:tgtEl>
                                        <p:attrNameLst>
                                          <p:attrName>style.visibility</p:attrName>
                                        </p:attrNameLst>
                                      </p:cBhvr>
                                      <p:to>
                                        <p:strVal val="visible"/>
                                      </p:to>
                                    </p:set>
                                    <p:animEffect transition="in" filter="fade">
                                      <p:cBhvr>
                                        <p:cTn id="7" dur="2000"/>
                                        <p:tgtEl>
                                          <p:spTgt spid="131074"/>
                                        </p:tgtEl>
                                      </p:cBhvr>
                                    </p:animEffect>
                                    <p:anim calcmode="lin" valueType="num">
                                      <p:cBhvr>
                                        <p:cTn id="8" dur="2000" fill="hold"/>
                                        <p:tgtEl>
                                          <p:spTgt spid="131074"/>
                                        </p:tgtEl>
                                        <p:attrNameLst>
                                          <p:attrName>ppt_w</p:attrName>
                                        </p:attrNameLst>
                                      </p:cBhvr>
                                      <p:tavLst>
                                        <p:tav tm="0" fmla="#ppt_w*sin(2.5*pi*$)">
                                          <p:val>
                                            <p:fltVal val="0"/>
                                          </p:val>
                                        </p:tav>
                                        <p:tav tm="100000">
                                          <p:val>
                                            <p:fltVal val="1"/>
                                          </p:val>
                                        </p:tav>
                                      </p:tavLst>
                                    </p:anim>
                                    <p:anim calcmode="lin" valueType="num">
                                      <p:cBhvr>
                                        <p:cTn id="9" dur="2000" fill="hold"/>
                                        <p:tgtEl>
                                          <p:spTgt spid="13107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000"/>
                            </p:stCondLst>
                            <p:childTnLst>
                              <p:par>
                                <p:cTn id="11" presetID="7" presetClass="entr" presetSubtype="4" fill="hold" nodeType="after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 calcmode="lin" valueType="num">
                                      <p:cBhvr additive="base">
                                        <p:cTn id="13" dur="20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1075">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0"/>
                            </p:stCondLst>
                            <p:childTnLst>
                              <p:par>
                                <p:cTn id="16" presetID="7" presetClass="entr" presetSubtype="4" fill="hold" nodeType="afterEffect">
                                  <p:stCondLst>
                                    <p:cond delay="0"/>
                                  </p:stCondLst>
                                  <p:childTnLst>
                                    <p:set>
                                      <p:cBhvr>
                                        <p:cTn id="17" dur="1" fill="hold">
                                          <p:stCondLst>
                                            <p:cond delay="0"/>
                                          </p:stCondLst>
                                        </p:cTn>
                                        <p:tgtEl>
                                          <p:spTgt spid="131075">
                                            <p:txEl>
                                              <p:pRg st="1" end="1"/>
                                            </p:txEl>
                                          </p:spTgt>
                                        </p:tgtEl>
                                        <p:attrNameLst>
                                          <p:attrName>style.visibility</p:attrName>
                                        </p:attrNameLst>
                                      </p:cBhvr>
                                      <p:to>
                                        <p:strVal val="visible"/>
                                      </p:to>
                                    </p:set>
                                    <p:anim calcmode="lin" valueType="num">
                                      <p:cBhvr additive="base">
                                        <p:cTn id="18" dur="20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7000"/>
                            </p:stCondLst>
                            <p:childTnLst>
                              <p:par>
                                <p:cTn id="21" presetID="7" presetClass="entr" presetSubtype="4" fill="hold" nodeType="afterEffect">
                                  <p:stCondLst>
                                    <p:cond delay="0"/>
                                  </p:stCondLst>
                                  <p:childTnLst>
                                    <p:set>
                                      <p:cBhvr>
                                        <p:cTn id="22" dur="1" fill="hold">
                                          <p:stCondLst>
                                            <p:cond delay="0"/>
                                          </p:stCondLst>
                                        </p:cTn>
                                        <p:tgtEl>
                                          <p:spTgt spid="131075">
                                            <p:txEl>
                                              <p:pRg st="2" end="2"/>
                                            </p:txEl>
                                          </p:spTgt>
                                        </p:tgtEl>
                                        <p:attrNameLst>
                                          <p:attrName>style.visibility</p:attrName>
                                        </p:attrNameLst>
                                      </p:cBhvr>
                                      <p:to>
                                        <p:strVal val="visible"/>
                                      </p:to>
                                    </p:set>
                                    <p:anim calcmode="lin" valueType="num">
                                      <p:cBhvr additive="base">
                                        <p:cTn id="23" dur="20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31075">
                                            <p:txEl>
                                              <p:pRg st="2" end="2"/>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9000"/>
                            </p:stCondLst>
                            <p:childTnLst>
                              <p:par>
                                <p:cTn id="26" presetID="7" presetClass="entr" presetSubtype="4" fill="hold" nodeType="afterEffect">
                                  <p:stCondLst>
                                    <p:cond delay="0"/>
                                  </p:stCondLst>
                                  <p:childTnLst>
                                    <p:set>
                                      <p:cBhvr>
                                        <p:cTn id="27" dur="1" fill="hold">
                                          <p:stCondLst>
                                            <p:cond delay="0"/>
                                          </p:stCondLst>
                                        </p:cTn>
                                        <p:tgtEl>
                                          <p:spTgt spid="131075">
                                            <p:txEl>
                                              <p:pRg st="3" end="3"/>
                                            </p:txEl>
                                          </p:spTgt>
                                        </p:tgtEl>
                                        <p:attrNameLst>
                                          <p:attrName>style.visibility</p:attrName>
                                        </p:attrNameLst>
                                      </p:cBhvr>
                                      <p:to>
                                        <p:strVal val="visible"/>
                                      </p:to>
                                    </p:set>
                                    <p:anim calcmode="lin" valueType="num">
                                      <p:cBhvr additive="base">
                                        <p:cTn id="28" dur="20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1000"/>
                            </p:stCondLst>
                            <p:childTnLst>
                              <p:par>
                                <p:cTn id="31" presetID="7" presetClass="entr" presetSubtype="4" fill="hold" nodeType="afterEffect">
                                  <p:stCondLst>
                                    <p:cond delay="0"/>
                                  </p:stCondLst>
                                  <p:childTnLst>
                                    <p:set>
                                      <p:cBhvr>
                                        <p:cTn id="32" dur="1" fill="hold">
                                          <p:stCondLst>
                                            <p:cond delay="0"/>
                                          </p:stCondLst>
                                        </p:cTn>
                                        <p:tgtEl>
                                          <p:spTgt spid="131075">
                                            <p:txEl>
                                              <p:pRg st="4" end="4"/>
                                            </p:txEl>
                                          </p:spTgt>
                                        </p:tgtEl>
                                        <p:attrNameLst>
                                          <p:attrName>style.visibility</p:attrName>
                                        </p:attrNameLst>
                                      </p:cBhvr>
                                      <p:to>
                                        <p:strVal val="visible"/>
                                      </p:to>
                                    </p:set>
                                    <p:anim calcmode="lin" valueType="num">
                                      <p:cBhvr additive="base">
                                        <p:cTn id="33" dur="2000" fill="hold"/>
                                        <p:tgtEl>
                                          <p:spTgt spid="131075">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31075">
                                            <p:txEl>
                                              <p:pRg st="4" end="4"/>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3000"/>
                            </p:stCondLst>
                            <p:childTnLst>
                              <p:par>
                                <p:cTn id="36" presetID="7" presetClass="entr" presetSubtype="4" fill="hold" nodeType="afterEffect">
                                  <p:stCondLst>
                                    <p:cond delay="0"/>
                                  </p:stCondLst>
                                  <p:childTnLst>
                                    <p:set>
                                      <p:cBhvr>
                                        <p:cTn id="37" dur="1" fill="hold">
                                          <p:stCondLst>
                                            <p:cond delay="0"/>
                                          </p:stCondLst>
                                        </p:cTn>
                                        <p:tgtEl>
                                          <p:spTgt spid="131075">
                                            <p:txEl>
                                              <p:pRg st="5" end="5"/>
                                            </p:txEl>
                                          </p:spTgt>
                                        </p:tgtEl>
                                        <p:attrNameLst>
                                          <p:attrName>style.visibility</p:attrName>
                                        </p:attrNameLst>
                                      </p:cBhvr>
                                      <p:to>
                                        <p:strVal val="visible"/>
                                      </p:to>
                                    </p:set>
                                    <p:anim calcmode="lin" valueType="num">
                                      <p:cBhvr additive="base">
                                        <p:cTn id="38" dur="2000" fill="hold"/>
                                        <p:tgtEl>
                                          <p:spTgt spid="131075">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131075">
                                            <p:txEl>
                                              <p:pRg st="5" end="5"/>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5000"/>
                            </p:stCondLst>
                            <p:childTnLst>
                              <p:par>
                                <p:cTn id="41" presetID="7" presetClass="entr" presetSubtype="4" fill="hold" nodeType="afterEffect">
                                  <p:stCondLst>
                                    <p:cond delay="0"/>
                                  </p:stCondLst>
                                  <p:childTnLst>
                                    <p:set>
                                      <p:cBhvr>
                                        <p:cTn id="42" dur="1" fill="hold">
                                          <p:stCondLst>
                                            <p:cond delay="0"/>
                                          </p:stCondLst>
                                        </p:cTn>
                                        <p:tgtEl>
                                          <p:spTgt spid="131075">
                                            <p:txEl>
                                              <p:pRg st="6" end="6"/>
                                            </p:txEl>
                                          </p:spTgt>
                                        </p:tgtEl>
                                        <p:attrNameLst>
                                          <p:attrName>style.visibility</p:attrName>
                                        </p:attrNameLst>
                                      </p:cBhvr>
                                      <p:to>
                                        <p:strVal val="visible"/>
                                      </p:to>
                                    </p:set>
                                    <p:anim calcmode="lin" valueType="num">
                                      <p:cBhvr additive="base">
                                        <p:cTn id="43" dur="2000" fill="hold"/>
                                        <p:tgtEl>
                                          <p:spTgt spid="13107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31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620713"/>
            <a:ext cx="6491288" cy="1120775"/>
          </a:xfrm>
        </p:spPr>
        <p:txBody>
          <a:bodyPr/>
          <a:lstStyle/>
          <a:p>
            <a:r>
              <a:rPr lang="uk-UA" sz="1600" b="1" i="1">
                <a:solidFill>
                  <a:srgbClr val="FF3300"/>
                </a:solidFill>
                <a:latin typeface="Verdana" pitchFamily="34" charset="0"/>
              </a:rPr>
              <a:t>Oхygenium</a:t>
            </a:r>
            <a:r>
              <a:rPr lang="uk-UA" sz="1600" i="1">
                <a:solidFill>
                  <a:srgbClr val="FF3300"/>
                </a:solidFill>
                <a:latin typeface="Verdana" pitchFamily="34" charset="0"/>
              </a:rPr>
              <a:t> </a:t>
            </a:r>
            <a:r>
              <a:rPr lang="ru-RU" sz="1600" i="1">
                <a:solidFill>
                  <a:srgbClr val="FF3300"/>
                </a:solidFill>
                <a:latin typeface="Verdana" pitchFamily="34" charset="0"/>
              </a:rPr>
              <a:t>- </a:t>
            </a:r>
            <a:r>
              <a:rPr lang="uk-UA" sz="1600" i="1">
                <a:solidFill>
                  <a:srgbClr val="FF3300"/>
                </a:solidFill>
                <a:latin typeface="Verdana" pitchFamily="34" charset="0"/>
              </a:rPr>
              <a:t> хімічний елемент з атомним номером 8, атомна маса 15,9994. В періодичній системі елементів Менделєєва розташований в другому періоді в групі VIA.</a:t>
            </a:r>
            <a:br>
              <a:rPr lang="uk-UA" sz="1600" i="1">
                <a:solidFill>
                  <a:srgbClr val="FF3300"/>
                </a:solidFill>
                <a:latin typeface="Verdana" pitchFamily="34" charset="0"/>
              </a:rPr>
            </a:br>
            <a:r>
              <a:rPr lang="uk-UA" sz="1600" i="1">
                <a:solidFill>
                  <a:srgbClr val="FF3300"/>
                </a:solidFill>
                <a:latin typeface="Verdana" pitchFamily="34" charset="0"/>
              </a:rPr>
              <a:t>У вільному вигляді кисень — газ без кольору, запаху і смаку.</a:t>
            </a:r>
            <a:br>
              <a:rPr lang="uk-UA" sz="1600" i="1">
                <a:solidFill>
                  <a:srgbClr val="FF3300"/>
                </a:solidFill>
                <a:latin typeface="Verdana" pitchFamily="34" charset="0"/>
              </a:rPr>
            </a:br>
            <a:endParaRPr lang="ru-RU" sz="1600" i="1">
              <a:solidFill>
                <a:srgbClr val="FF3300"/>
              </a:solidFill>
              <a:latin typeface="Verdana" pitchFamily="34" charset="0"/>
            </a:endParaRPr>
          </a:p>
        </p:txBody>
      </p:sp>
      <p:sp>
        <p:nvSpPr>
          <p:cNvPr id="113667" name="Rectangle 3"/>
          <p:cNvSpPr>
            <a:spLocks noGrp="1" noChangeArrowheads="1"/>
          </p:cNvSpPr>
          <p:nvPr>
            <p:ph type="body" sz="half" idx="4294967295"/>
          </p:nvPr>
        </p:nvSpPr>
        <p:spPr>
          <a:xfrm>
            <a:off x="0" y="1628775"/>
            <a:ext cx="6842125" cy="4114800"/>
          </a:xfrm>
        </p:spPr>
        <p:txBody>
          <a:bodyPr/>
          <a:lstStyle/>
          <a:p>
            <a:pPr>
              <a:lnSpc>
                <a:spcPct val="80000"/>
              </a:lnSpc>
            </a:pPr>
            <a:r>
              <a:rPr lang="uk-UA" sz="2800" i="1">
                <a:solidFill>
                  <a:srgbClr val="FF3300"/>
                </a:solidFill>
                <a:latin typeface="Monotype Corsiva" pitchFamily="66" charset="0"/>
              </a:rPr>
              <a:t>1. Історія  відкриття</a:t>
            </a:r>
          </a:p>
          <a:p>
            <a:pPr>
              <a:lnSpc>
                <a:spcPct val="80000"/>
              </a:lnSpc>
            </a:pPr>
            <a:endParaRPr lang="en-US" sz="2800" i="1">
              <a:solidFill>
                <a:srgbClr val="FF3300"/>
              </a:solidFill>
              <a:latin typeface="Monotype Corsiva" pitchFamily="66" charset="0"/>
            </a:endParaRPr>
          </a:p>
          <a:p>
            <a:pPr>
              <a:lnSpc>
                <a:spcPct val="80000"/>
              </a:lnSpc>
            </a:pPr>
            <a:r>
              <a:rPr lang="uk-UA" sz="1200" i="1">
                <a:solidFill>
                  <a:srgbClr val="0D0DFF"/>
                </a:solidFill>
                <a:effectLst/>
                <a:latin typeface="Verdana" pitchFamily="34" charset="0"/>
              </a:rPr>
              <a:t>Історія відкриття кисню, як і азоту, пов'язана з тим, що продовжувалося </a:t>
            </a:r>
          </a:p>
          <a:p>
            <a:pPr>
              <a:lnSpc>
                <a:spcPct val="80000"/>
              </a:lnSpc>
            </a:pPr>
            <a:r>
              <a:rPr lang="uk-UA" sz="1200" i="1">
                <a:solidFill>
                  <a:srgbClr val="0D0DFF"/>
                </a:solidFill>
                <a:effectLst/>
                <a:latin typeface="Verdana" pitchFamily="34" charset="0"/>
              </a:rPr>
              <a:t>декілька століть вивченням атмосферного повітря. Про те, що повітря по своїй </a:t>
            </a:r>
          </a:p>
          <a:p>
            <a:pPr>
              <a:lnSpc>
                <a:spcPct val="80000"/>
              </a:lnSpc>
            </a:pPr>
            <a:r>
              <a:rPr lang="uk-UA" sz="1200" i="1">
                <a:solidFill>
                  <a:srgbClr val="0D0DFF"/>
                </a:solidFill>
                <a:effectLst/>
                <a:latin typeface="Verdana" pitchFamily="34" charset="0"/>
              </a:rPr>
              <a:t> природі не однорідне, а включає частини, одна з яких підтримує горіння і </a:t>
            </a:r>
          </a:p>
          <a:p>
            <a:pPr>
              <a:lnSpc>
                <a:spcPct val="80000"/>
              </a:lnSpc>
            </a:pPr>
            <a:r>
              <a:rPr lang="uk-UA" sz="1200" i="1">
                <a:solidFill>
                  <a:srgbClr val="0D0DFF"/>
                </a:solidFill>
                <a:effectLst/>
                <a:latin typeface="Verdana" pitchFamily="34" charset="0"/>
              </a:rPr>
              <a:t>дихання, а інша — ні, знали ще в 8 столітті китайський алхімік Мао Хоа, а </a:t>
            </a:r>
            <a:endParaRPr lang="en-US" sz="1200" i="1">
              <a:solidFill>
                <a:srgbClr val="0D0DFF"/>
              </a:solidFill>
              <a:effectLst/>
              <a:latin typeface="Verdana" pitchFamily="34" charset="0"/>
            </a:endParaRPr>
          </a:p>
          <a:p>
            <a:pPr>
              <a:lnSpc>
                <a:spcPct val="80000"/>
              </a:lnSpc>
            </a:pPr>
            <a:r>
              <a:rPr lang="uk-UA" sz="1200" i="1">
                <a:solidFill>
                  <a:srgbClr val="0D0DFF"/>
                </a:solidFill>
                <a:effectLst/>
                <a:latin typeface="Verdana" pitchFamily="34" charset="0"/>
              </a:rPr>
              <a:t>пізніше в Європі — Леонардо да Вінчі. В 1665 англійський природодослідник </a:t>
            </a:r>
          </a:p>
          <a:p>
            <a:pPr>
              <a:lnSpc>
                <a:spcPct val="80000"/>
              </a:lnSpc>
            </a:pPr>
            <a:r>
              <a:rPr lang="uk-UA" sz="1200" i="1">
                <a:solidFill>
                  <a:srgbClr val="0D0DFF"/>
                </a:solidFill>
                <a:effectLst/>
                <a:latin typeface="Verdana" pitchFamily="34" charset="0"/>
              </a:rPr>
              <a:t>Р. Гук писав, що повітря складається з газу, що міститься в селітрі, а також з </a:t>
            </a:r>
          </a:p>
          <a:p>
            <a:pPr>
              <a:lnSpc>
                <a:spcPct val="80000"/>
              </a:lnSpc>
            </a:pPr>
            <a:r>
              <a:rPr lang="uk-UA" sz="1200" i="1">
                <a:solidFill>
                  <a:srgbClr val="0D0DFF"/>
                </a:solidFill>
                <a:effectLst/>
                <a:latin typeface="Verdana" pitchFamily="34" charset="0"/>
              </a:rPr>
              <a:t>неактивного газу, що становить велику частину повітря. Про те, що повітря </a:t>
            </a:r>
          </a:p>
          <a:p>
            <a:pPr>
              <a:lnSpc>
                <a:spcPct val="80000"/>
              </a:lnSpc>
            </a:pPr>
            <a:r>
              <a:rPr lang="uk-UA" sz="1200" i="1">
                <a:solidFill>
                  <a:srgbClr val="0D0DFF"/>
                </a:solidFill>
                <a:effectLst/>
                <a:latin typeface="Verdana" pitchFamily="34" charset="0"/>
              </a:rPr>
              <a:t>містить елемент, що підтримує життя, в 18 столітті було відоме багатьом</a:t>
            </a:r>
            <a:endParaRPr lang="en-US" sz="1200" i="1">
              <a:solidFill>
                <a:srgbClr val="0D0DFF"/>
              </a:solidFill>
              <a:effectLst/>
              <a:latin typeface="Verdana" pitchFamily="34" charset="0"/>
            </a:endParaRPr>
          </a:p>
          <a:p>
            <a:pPr>
              <a:lnSpc>
                <a:spcPct val="80000"/>
              </a:lnSpc>
            </a:pPr>
            <a:r>
              <a:rPr lang="uk-UA" sz="1200" i="1">
                <a:solidFill>
                  <a:srgbClr val="0D0DFF"/>
                </a:solidFill>
                <a:effectLst/>
                <a:latin typeface="Verdana" pitchFamily="34" charset="0"/>
              </a:rPr>
              <a:t>хімікам. </a:t>
            </a:r>
            <a:endParaRPr lang="ru-RU" sz="1200" i="1">
              <a:solidFill>
                <a:srgbClr val="0D0DFF"/>
              </a:solidFill>
              <a:effectLst/>
              <a:latin typeface="Verdana" pitchFamily="34" charset="0"/>
            </a:endParaRPr>
          </a:p>
        </p:txBody>
      </p:sp>
      <p:graphicFrame>
        <p:nvGraphicFramePr>
          <p:cNvPr id="113668" name="Object 4"/>
          <p:cNvGraphicFramePr>
            <a:graphicFrameLocks noChangeAspect="1"/>
          </p:cNvGraphicFramePr>
          <p:nvPr>
            <p:ph sz="half" idx="4294967295"/>
          </p:nvPr>
        </p:nvGraphicFramePr>
        <p:xfrm>
          <a:off x="6516688" y="333375"/>
          <a:ext cx="2155825" cy="1790700"/>
        </p:xfrm>
        <a:graphic>
          <a:graphicData uri="http://schemas.openxmlformats.org/presentationml/2006/ole">
            <p:oleObj spid="_x0000_s113678" name="CorelDRAW" r:id="rId3" imgW="3992760" imgH="3324960" progId="CorelDraw.Graphic.10">
              <p:embed/>
            </p:oleObj>
          </a:graphicData>
        </a:graphic>
      </p:graphicFrame>
      <p:sp>
        <p:nvSpPr>
          <p:cNvPr id="113670" name="Rectangle 6"/>
          <p:cNvSpPr>
            <a:spLocks noChangeArrowheads="1"/>
          </p:cNvSpPr>
          <p:nvPr/>
        </p:nvSpPr>
        <p:spPr bwMode="auto">
          <a:xfrm>
            <a:off x="250825" y="4292600"/>
            <a:ext cx="5400675" cy="213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40000"/>
              </a:lnSpc>
            </a:pPr>
            <a:r>
              <a:rPr lang="uk-UA" sz="1200">
                <a:solidFill>
                  <a:srgbClr val="FF3300"/>
                </a:solidFill>
              </a:rPr>
              <a:t>Шведський аптекар і хімік Карл Шєєле почав вивчати склад </a:t>
            </a:r>
          </a:p>
          <a:p>
            <a:pPr>
              <a:lnSpc>
                <a:spcPct val="140000"/>
              </a:lnSpc>
            </a:pPr>
            <a:r>
              <a:rPr lang="uk-UA" sz="1200">
                <a:solidFill>
                  <a:srgbClr val="FF3300"/>
                </a:solidFill>
              </a:rPr>
              <a:t>повітря в 1768. Протягом трьох років він розкладав нагріванням</a:t>
            </a:r>
          </a:p>
          <a:p>
            <a:pPr>
              <a:lnSpc>
                <a:spcPct val="140000"/>
              </a:lnSpc>
            </a:pPr>
            <a:r>
              <a:rPr lang="uk-UA" sz="1200">
                <a:solidFill>
                  <a:srgbClr val="FF3300"/>
                </a:solidFill>
              </a:rPr>
              <a:t> селітри (KNO3, NaNO3) і інші речовини і одержував «вогненне повітря»,  що підтримує дихання і горіння. Але результати своїх дослідів  Шєєле обнародував тільки в 1777 році в книзі «Хімічний трактат про повітря і вогонь». </a:t>
            </a:r>
            <a:endParaRPr lang="en-US" sz="1200">
              <a:solidFill>
                <a:srgbClr val="FF3300"/>
              </a:solidFill>
            </a:endParaRPr>
          </a:p>
          <a:p>
            <a:pPr>
              <a:lnSpc>
                <a:spcPct val="140000"/>
              </a:lnSpc>
            </a:pPr>
            <a:endParaRPr lang="en-US" sz="1200">
              <a:solidFill>
                <a:srgbClr val="FF3300"/>
              </a:solidFill>
            </a:endParaRPr>
          </a:p>
          <a:p>
            <a:pPr>
              <a:lnSpc>
                <a:spcPct val="140000"/>
              </a:lnSpc>
            </a:pPr>
            <a:endParaRPr lang="ru-RU" sz="1200">
              <a:solidFill>
                <a:srgbClr val="FF3300"/>
              </a:solidFill>
              <a:effectLst>
                <a:outerShdw blurRad="38100" dist="38100" dir="2700000" algn="tl">
                  <a:srgbClr val="000000"/>
                </a:outerShdw>
              </a:effectLst>
            </a:endParaRPr>
          </a:p>
        </p:txBody>
      </p:sp>
      <p:sp>
        <p:nvSpPr>
          <p:cNvPr id="113671" name="Rectangle 7"/>
          <p:cNvSpPr>
            <a:spLocks noChangeArrowheads="1"/>
          </p:cNvSpPr>
          <p:nvPr/>
        </p:nvSpPr>
        <p:spPr bwMode="auto">
          <a:xfrm>
            <a:off x="5724525" y="5300663"/>
            <a:ext cx="320357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uk-UA" sz="1000" i="0">
                <a:solidFill>
                  <a:srgbClr val="0D0DFF"/>
                </a:solidFill>
              </a:rPr>
              <a:t>ШЕЄЛЕ (Scheele) Карл Вільгельм (1742-86), шведський хімік, по професії аптекар. Першим отримав багато неорганічних і органічних з'єднань, у тому числі хлор (1774), гліцерин, синильну кислоту (1782), ряд органічних кислот, довів складний склад повітря.</a:t>
            </a:r>
            <a:endParaRPr lang="ru-RU" sz="1000" i="0">
              <a:solidFill>
                <a:srgbClr val="0D0DFF"/>
              </a:solidFill>
            </a:endParaRPr>
          </a:p>
          <a:p>
            <a:pPr eaLnBrk="0" hangingPunct="0"/>
            <a:endParaRPr lang="ru-RU" sz="1000" i="0">
              <a:solidFill>
                <a:srgbClr val="0D0DFF"/>
              </a:solidFill>
            </a:endParaRPr>
          </a:p>
        </p:txBody>
      </p:sp>
      <p:pic>
        <p:nvPicPr>
          <p:cNvPr id="113676"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32588" y="3429000"/>
            <a:ext cx="13906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1" nodeType="afterEffect">
                                  <p:stCondLst>
                                    <p:cond delay="0"/>
                                  </p:stCondLst>
                                  <p:iterate type="lt">
                                    <p:tmPct val="10000"/>
                                  </p:iterate>
                                  <p:childTnLst>
                                    <p:set>
                                      <p:cBhvr>
                                        <p:cTn id="6" dur="1" fill="hold">
                                          <p:stCondLst>
                                            <p:cond delay="0"/>
                                          </p:stCondLst>
                                        </p:cTn>
                                        <p:tgtEl>
                                          <p:spTgt spid="113666"/>
                                        </p:tgtEl>
                                        <p:attrNameLst>
                                          <p:attrName>style.visibility</p:attrName>
                                        </p:attrNameLst>
                                      </p:cBhvr>
                                      <p:to>
                                        <p:strVal val="visible"/>
                                      </p:to>
                                    </p:set>
                                    <p:animEffect transition="in" filter="fade">
                                      <p:cBhvr>
                                        <p:cTn id="7" dur="500"/>
                                        <p:tgtEl>
                                          <p:spTgt spid="113666"/>
                                        </p:tgtEl>
                                      </p:cBhvr>
                                    </p:animEffect>
                                    <p:anim calcmode="lin" valueType="num">
                                      <p:cBhvr>
                                        <p:cTn id="8" dur="500" fill="hold"/>
                                        <p:tgtEl>
                                          <p:spTgt spid="113666"/>
                                        </p:tgtEl>
                                        <p:attrNameLst>
                                          <p:attrName>ppt_x</p:attrName>
                                        </p:attrNameLst>
                                      </p:cBhvr>
                                      <p:tavLst>
                                        <p:tav tm="0">
                                          <p:val>
                                            <p:strVal val="#ppt_x-.1"/>
                                          </p:val>
                                        </p:tav>
                                        <p:tav tm="100000">
                                          <p:val>
                                            <p:strVal val="#ppt_x"/>
                                          </p:val>
                                        </p:tav>
                                      </p:tavLst>
                                    </p:anim>
                                    <p:anim calcmode="lin" valueType="num">
                                      <p:cBhvr>
                                        <p:cTn id="9" dur="500" fill="hold"/>
                                        <p:tgtEl>
                                          <p:spTgt spid="113666"/>
                                        </p:tgtEl>
                                        <p:attrNameLst>
                                          <p:attrName>ppt_y</p:attrName>
                                        </p:attrNameLst>
                                      </p:cBhvr>
                                      <p:tavLst>
                                        <p:tav tm="0">
                                          <p:val>
                                            <p:strVal val="#ppt_y"/>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fade">
                                      <p:cBhvr>
                                        <p:cTn id="12" dur="5000"/>
                                        <p:tgtEl>
                                          <p:spTgt spid="113668"/>
                                        </p:tgtEl>
                                      </p:cBhvr>
                                    </p:animEffect>
                                  </p:childTnLst>
                                </p:cTn>
                              </p:par>
                            </p:childTnLst>
                          </p:cTn>
                        </p:par>
                        <p:par>
                          <p:cTn id="13" fill="hold" nodeType="afterGroup">
                            <p:stCondLst>
                              <p:cond delay="9800"/>
                            </p:stCondLst>
                            <p:childTnLst>
                              <p:par>
                                <p:cTn id="14" presetID="45" presetClass="entr" presetSubtype="0" fill="hold" nodeType="afterEffect">
                                  <p:stCondLst>
                                    <p:cond delay="0"/>
                                  </p:stCondLst>
                                  <p:iterate type="lt">
                                    <p:tmPct val="10000"/>
                                  </p:iterate>
                                  <p:childTnLst>
                                    <p:set>
                                      <p:cBhvr>
                                        <p:cTn id="15" dur="1" fill="hold">
                                          <p:stCondLst>
                                            <p:cond delay="0"/>
                                          </p:stCondLst>
                                        </p:cTn>
                                        <p:tgtEl>
                                          <p:spTgt spid="113667">
                                            <p:txEl>
                                              <p:pRg st="0" end="0"/>
                                            </p:txEl>
                                          </p:spTgt>
                                        </p:tgtEl>
                                        <p:attrNameLst>
                                          <p:attrName>style.visibility</p:attrName>
                                        </p:attrNameLst>
                                      </p:cBhvr>
                                      <p:to>
                                        <p:strVal val="visible"/>
                                      </p:to>
                                    </p:set>
                                    <p:animEffect transition="in" filter="fade">
                                      <p:cBhvr>
                                        <p:cTn id="16" dur="500"/>
                                        <p:tgtEl>
                                          <p:spTgt spid="113667">
                                            <p:txEl>
                                              <p:pRg st="0" end="0"/>
                                            </p:txEl>
                                          </p:spTgt>
                                        </p:tgtEl>
                                      </p:cBhvr>
                                    </p:animEffect>
                                    <p:anim calcmode="lin" valueType="num">
                                      <p:cBhvr>
                                        <p:cTn id="17" dur="500" fill="hold"/>
                                        <p:tgtEl>
                                          <p:spTgt spid="113667">
                                            <p:txEl>
                                              <p:pRg st="0" end="0"/>
                                            </p:txEl>
                                          </p:spTgt>
                                        </p:tgtEl>
                                        <p:attrNameLst>
                                          <p:attrName>ppt_w</p:attrName>
                                        </p:attrNameLst>
                                      </p:cBhvr>
                                      <p:tavLst>
                                        <p:tav tm="0" fmla="#ppt_w*sin(2.5*pi*$)">
                                          <p:val>
                                            <p:fltVal val="0"/>
                                          </p:val>
                                        </p:tav>
                                        <p:tav tm="100000">
                                          <p:val>
                                            <p:fltVal val="1"/>
                                          </p:val>
                                        </p:tav>
                                      </p:tavLst>
                                    </p:anim>
                                    <p:anim calcmode="lin" valueType="num">
                                      <p:cBhvr>
                                        <p:cTn id="18" dur="500" fill="hold"/>
                                        <p:tgtEl>
                                          <p:spTgt spid="113667">
                                            <p:txEl>
                                              <p:pRg st="0" end="0"/>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1150"/>
                            </p:stCondLst>
                            <p:childTnLst>
                              <p:par>
                                <p:cTn id="20" presetID="45" presetClass="entr" presetSubtype="0" fill="hold" nodeType="afterEffect">
                                  <p:stCondLst>
                                    <p:cond delay="0"/>
                                  </p:stCondLst>
                                  <p:iterate type="lt">
                                    <p:tmPct val="10000"/>
                                  </p:iterate>
                                  <p:childTnLst>
                                    <p:set>
                                      <p:cBhvr>
                                        <p:cTn id="21" dur="1" fill="hold">
                                          <p:stCondLst>
                                            <p:cond delay="0"/>
                                          </p:stCondLst>
                                        </p:cTn>
                                        <p:tgtEl>
                                          <p:spTgt spid="113667">
                                            <p:txEl>
                                              <p:pRg st="2" end="2"/>
                                            </p:txEl>
                                          </p:spTgt>
                                        </p:tgtEl>
                                        <p:attrNameLst>
                                          <p:attrName>style.visibility</p:attrName>
                                        </p:attrNameLst>
                                      </p:cBhvr>
                                      <p:to>
                                        <p:strVal val="visible"/>
                                      </p:to>
                                    </p:set>
                                    <p:animEffect transition="in" filter="fade">
                                      <p:cBhvr>
                                        <p:cTn id="22" dur="500"/>
                                        <p:tgtEl>
                                          <p:spTgt spid="113667">
                                            <p:txEl>
                                              <p:pRg st="2" end="2"/>
                                            </p:txEl>
                                          </p:spTgt>
                                        </p:tgtEl>
                                      </p:cBhvr>
                                    </p:animEffect>
                                    <p:anim calcmode="lin" valueType="num">
                                      <p:cBhvr>
                                        <p:cTn id="23" dur="500" fill="hold"/>
                                        <p:tgtEl>
                                          <p:spTgt spid="113667">
                                            <p:txEl>
                                              <p:pRg st="2" end="2"/>
                                            </p:txEl>
                                          </p:spTgt>
                                        </p:tgtEl>
                                        <p:attrNameLst>
                                          <p:attrName>ppt_w</p:attrName>
                                        </p:attrNameLst>
                                      </p:cBhvr>
                                      <p:tavLst>
                                        <p:tav tm="0" fmla="#ppt_w*sin(2.5*pi*$)">
                                          <p:val>
                                            <p:fltVal val="0"/>
                                          </p:val>
                                        </p:tav>
                                        <p:tav tm="100000">
                                          <p:val>
                                            <p:fltVal val="1"/>
                                          </p:val>
                                        </p:tav>
                                      </p:tavLst>
                                    </p:anim>
                                    <p:anim calcmode="lin" valueType="num">
                                      <p:cBhvr>
                                        <p:cTn id="24" dur="500" fill="hold"/>
                                        <p:tgtEl>
                                          <p:spTgt spid="113667">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4650"/>
                            </p:stCondLst>
                            <p:childTnLst>
                              <p:par>
                                <p:cTn id="26" presetID="45" presetClass="entr" presetSubtype="0" fill="hold" nodeType="afterEffect">
                                  <p:stCondLst>
                                    <p:cond delay="0"/>
                                  </p:stCondLst>
                                  <p:iterate type="lt">
                                    <p:tmPct val="10000"/>
                                  </p:iterate>
                                  <p:childTnLst>
                                    <p:set>
                                      <p:cBhvr>
                                        <p:cTn id="27" dur="1" fill="hold">
                                          <p:stCondLst>
                                            <p:cond delay="0"/>
                                          </p:stCondLst>
                                        </p:cTn>
                                        <p:tgtEl>
                                          <p:spTgt spid="113667">
                                            <p:txEl>
                                              <p:pRg st="3" end="3"/>
                                            </p:txEl>
                                          </p:spTgt>
                                        </p:tgtEl>
                                        <p:attrNameLst>
                                          <p:attrName>style.visibility</p:attrName>
                                        </p:attrNameLst>
                                      </p:cBhvr>
                                      <p:to>
                                        <p:strVal val="visible"/>
                                      </p:to>
                                    </p:set>
                                    <p:animEffect transition="in" filter="fade">
                                      <p:cBhvr>
                                        <p:cTn id="28" dur="500"/>
                                        <p:tgtEl>
                                          <p:spTgt spid="113667">
                                            <p:txEl>
                                              <p:pRg st="3" end="3"/>
                                            </p:txEl>
                                          </p:spTgt>
                                        </p:tgtEl>
                                      </p:cBhvr>
                                    </p:animEffect>
                                    <p:anim calcmode="lin" valueType="num">
                                      <p:cBhvr>
                                        <p:cTn id="29" dur="500" fill="hold"/>
                                        <p:tgtEl>
                                          <p:spTgt spid="113667">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113667">
                                            <p:txEl>
                                              <p:pRg st="3" end="3"/>
                                            </p:txEl>
                                          </p:spTgt>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18400"/>
                            </p:stCondLst>
                            <p:childTnLst>
                              <p:par>
                                <p:cTn id="32" presetID="45" presetClass="entr" presetSubtype="0" fill="hold" nodeType="afterEffect">
                                  <p:stCondLst>
                                    <p:cond delay="0"/>
                                  </p:stCondLst>
                                  <p:iterate type="lt">
                                    <p:tmPct val="10000"/>
                                  </p:iterate>
                                  <p:childTnLst>
                                    <p:set>
                                      <p:cBhvr>
                                        <p:cTn id="33" dur="1" fill="hold">
                                          <p:stCondLst>
                                            <p:cond delay="0"/>
                                          </p:stCondLst>
                                        </p:cTn>
                                        <p:tgtEl>
                                          <p:spTgt spid="113667">
                                            <p:txEl>
                                              <p:pRg st="4" end="4"/>
                                            </p:txEl>
                                          </p:spTgt>
                                        </p:tgtEl>
                                        <p:attrNameLst>
                                          <p:attrName>style.visibility</p:attrName>
                                        </p:attrNameLst>
                                      </p:cBhvr>
                                      <p:to>
                                        <p:strVal val="visible"/>
                                      </p:to>
                                    </p:set>
                                    <p:animEffect transition="in" filter="fade">
                                      <p:cBhvr>
                                        <p:cTn id="34" dur="500"/>
                                        <p:tgtEl>
                                          <p:spTgt spid="113667">
                                            <p:txEl>
                                              <p:pRg st="4" end="4"/>
                                            </p:txEl>
                                          </p:spTgt>
                                        </p:tgtEl>
                                      </p:cBhvr>
                                    </p:animEffect>
                                    <p:anim calcmode="lin" valueType="num">
                                      <p:cBhvr>
                                        <p:cTn id="35" dur="500" fill="hold"/>
                                        <p:tgtEl>
                                          <p:spTgt spid="113667">
                                            <p:txEl>
                                              <p:pRg st="4" end="4"/>
                                            </p:txEl>
                                          </p:spTgt>
                                        </p:tgtEl>
                                        <p:attrNameLst>
                                          <p:attrName>ppt_w</p:attrName>
                                        </p:attrNameLst>
                                      </p:cBhvr>
                                      <p:tavLst>
                                        <p:tav tm="0" fmla="#ppt_w*sin(2.5*pi*$)">
                                          <p:val>
                                            <p:fltVal val="0"/>
                                          </p:val>
                                        </p:tav>
                                        <p:tav tm="100000">
                                          <p:val>
                                            <p:fltVal val="1"/>
                                          </p:val>
                                        </p:tav>
                                      </p:tavLst>
                                    </p:anim>
                                    <p:anim calcmode="lin" valueType="num">
                                      <p:cBhvr>
                                        <p:cTn id="36" dur="500" fill="hold"/>
                                        <p:tgtEl>
                                          <p:spTgt spid="113667">
                                            <p:txEl>
                                              <p:pRg st="4" end="4"/>
                                            </p:txEl>
                                          </p:spTgt>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1900"/>
                            </p:stCondLst>
                            <p:childTnLst>
                              <p:par>
                                <p:cTn id="38" presetID="45" presetClass="entr" presetSubtype="0" fill="hold" nodeType="afterEffect">
                                  <p:stCondLst>
                                    <p:cond delay="0"/>
                                  </p:stCondLst>
                                  <p:iterate type="lt">
                                    <p:tmPct val="10000"/>
                                  </p:iterate>
                                  <p:childTnLst>
                                    <p:set>
                                      <p:cBhvr>
                                        <p:cTn id="39" dur="1" fill="hold">
                                          <p:stCondLst>
                                            <p:cond delay="0"/>
                                          </p:stCondLst>
                                        </p:cTn>
                                        <p:tgtEl>
                                          <p:spTgt spid="113667">
                                            <p:txEl>
                                              <p:pRg st="5" end="5"/>
                                            </p:txEl>
                                          </p:spTgt>
                                        </p:tgtEl>
                                        <p:attrNameLst>
                                          <p:attrName>style.visibility</p:attrName>
                                        </p:attrNameLst>
                                      </p:cBhvr>
                                      <p:to>
                                        <p:strVal val="visible"/>
                                      </p:to>
                                    </p:set>
                                    <p:animEffect transition="in" filter="fade">
                                      <p:cBhvr>
                                        <p:cTn id="40" dur="500"/>
                                        <p:tgtEl>
                                          <p:spTgt spid="113667">
                                            <p:txEl>
                                              <p:pRg st="5" end="5"/>
                                            </p:txEl>
                                          </p:spTgt>
                                        </p:tgtEl>
                                      </p:cBhvr>
                                    </p:animEffect>
                                    <p:anim calcmode="lin" valueType="num">
                                      <p:cBhvr>
                                        <p:cTn id="41" dur="500" fill="hold"/>
                                        <p:tgtEl>
                                          <p:spTgt spid="113667">
                                            <p:txEl>
                                              <p:pRg st="5" end="5"/>
                                            </p:txEl>
                                          </p:spTgt>
                                        </p:tgtEl>
                                        <p:attrNameLst>
                                          <p:attrName>ppt_w</p:attrName>
                                        </p:attrNameLst>
                                      </p:cBhvr>
                                      <p:tavLst>
                                        <p:tav tm="0" fmla="#ppt_w*sin(2.5*pi*$)">
                                          <p:val>
                                            <p:fltVal val="0"/>
                                          </p:val>
                                        </p:tav>
                                        <p:tav tm="100000">
                                          <p:val>
                                            <p:fltVal val="1"/>
                                          </p:val>
                                        </p:tav>
                                      </p:tavLst>
                                    </p:anim>
                                    <p:anim calcmode="lin" valueType="num">
                                      <p:cBhvr>
                                        <p:cTn id="42" dur="500" fill="hold"/>
                                        <p:tgtEl>
                                          <p:spTgt spid="113667">
                                            <p:txEl>
                                              <p:pRg st="5" end="5"/>
                                            </p:txEl>
                                          </p:spTgt>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25300"/>
                            </p:stCondLst>
                            <p:childTnLst>
                              <p:par>
                                <p:cTn id="44" presetID="45" presetClass="entr" presetSubtype="0" fill="hold" nodeType="afterEffect">
                                  <p:stCondLst>
                                    <p:cond delay="0"/>
                                  </p:stCondLst>
                                  <p:iterate type="lt">
                                    <p:tmPct val="10000"/>
                                  </p:iterate>
                                  <p:childTnLst>
                                    <p:set>
                                      <p:cBhvr>
                                        <p:cTn id="45" dur="1" fill="hold">
                                          <p:stCondLst>
                                            <p:cond delay="0"/>
                                          </p:stCondLst>
                                        </p:cTn>
                                        <p:tgtEl>
                                          <p:spTgt spid="113667">
                                            <p:txEl>
                                              <p:pRg st="6" end="6"/>
                                            </p:txEl>
                                          </p:spTgt>
                                        </p:tgtEl>
                                        <p:attrNameLst>
                                          <p:attrName>style.visibility</p:attrName>
                                        </p:attrNameLst>
                                      </p:cBhvr>
                                      <p:to>
                                        <p:strVal val="visible"/>
                                      </p:to>
                                    </p:set>
                                    <p:animEffect transition="in" filter="fade">
                                      <p:cBhvr>
                                        <p:cTn id="46" dur="500"/>
                                        <p:tgtEl>
                                          <p:spTgt spid="113667">
                                            <p:txEl>
                                              <p:pRg st="6" end="6"/>
                                            </p:txEl>
                                          </p:spTgt>
                                        </p:tgtEl>
                                      </p:cBhvr>
                                    </p:animEffect>
                                    <p:anim calcmode="lin" valueType="num">
                                      <p:cBhvr>
                                        <p:cTn id="47" dur="500" fill="hold"/>
                                        <p:tgtEl>
                                          <p:spTgt spid="113667">
                                            <p:txEl>
                                              <p:pRg st="6" end="6"/>
                                            </p:txEl>
                                          </p:spTgt>
                                        </p:tgtEl>
                                        <p:attrNameLst>
                                          <p:attrName>ppt_w</p:attrName>
                                        </p:attrNameLst>
                                      </p:cBhvr>
                                      <p:tavLst>
                                        <p:tav tm="0" fmla="#ppt_w*sin(2.5*pi*$)">
                                          <p:val>
                                            <p:fltVal val="0"/>
                                          </p:val>
                                        </p:tav>
                                        <p:tav tm="100000">
                                          <p:val>
                                            <p:fltVal val="1"/>
                                          </p:val>
                                        </p:tav>
                                      </p:tavLst>
                                    </p:anim>
                                    <p:anim calcmode="lin" valueType="num">
                                      <p:cBhvr>
                                        <p:cTn id="48" dur="500" fill="hold"/>
                                        <p:tgtEl>
                                          <p:spTgt spid="113667">
                                            <p:txEl>
                                              <p:pRg st="6" end="6"/>
                                            </p:txEl>
                                          </p:spTgt>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28900"/>
                            </p:stCondLst>
                            <p:childTnLst>
                              <p:par>
                                <p:cTn id="50" presetID="45" presetClass="entr" presetSubtype="0" fill="hold" nodeType="afterEffect">
                                  <p:stCondLst>
                                    <p:cond delay="0"/>
                                  </p:stCondLst>
                                  <p:iterate type="lt">
                                    <p:tmPct val="10000"/>
                                  </p:iterate>
                                  <p:childTnLst>
                                    <p:set>
                                      <p:cBhvr>
                                        <p:cTn id="51" dur="1" fill="hold">
                                          <p:stCondLst>
                                            <p:cond delay="0"/>
                                          </p:stCondLst>
                                        </p:cTn>
                                        <p:tgtEl>
                                          <p:spTgt spid="113667">
                                            <p:txEl>
                                              <p:pRg st="7" end="7"/>
                                            </p:txEl>
                                          </p:spTgt>
                                        </p:tgtEl>
                                        <p:attrNameLst>
                                          <p:attrName>style.visibility</p:attrName>
                                        </p:attrNameLst>
                                      </p:cBhvr>
                                      <p:to>
                                        <p:strVal val="visible"/>
                                      </p:to>
                                    </p:set>
                                    <p:animEffect transition="in" filter="fade">
                                      <p:cBhvr>
                                        <p:cTn id="52" dur="500"/>
                                        <p:tgtEl>
                                          <p:spTgt spid="113667">
                                            <p:txEl>
                                              <p:pRg st="7" end="7"/>
                                            </p:txEl>
                                          </p:spTgt>
                                        </p:tgtEl>
                                      </p:cBhvr>
                                    </p:animEffect>
                                    <p:anim calcmode="lin" valueType="num">
                                      <p:cBhvr>
                                        <p:cTn id="53" dur="500" fill="hold"/>
                                        <p:tgtEl>
                                          <p:spTgt spid="113667">
                                            <p:txEl>
                                              <p:pRg st="7" end="7"/>
                                            </p:txEl>
                                          </p:spTgt>
                                        </p:tgtEl>
                                        <p:attrNameLst>
                                          <p:attrName>ppt_w</p:attrName>
                                        </p:attrNameLst>
                                      </p:cBhvr>
                                      <p:tavLst>
                                        <p:tav tm="0" fmla="#ppt_w*sin(2.5*pi*$)">
                                          <p:val>
                                            <p:fltVal val="0"/>
                                          </p:val>
                                        </p:tav>
                                        <p:tav tm="100000">
                                          <p:val>
                                            <p:fltVal val="1"/>
                                          </p:val>
                                        </p:tav>
                                      </p:tavLst>
                                    </p:anim>
                                    <p:anim calcmode="lin" valueType="num">
                                      <p:cBhvr>
                                        <p:cTn id="54" dur="500" fill="hold"/>
                                        <p:tgtEl>
                                          <p:spTgt spid="113667">
                                            <p:txEl>
                                              <p:pRg st="7" end="7"/>
                                            </p:txEl>
                                          </p:spTgt>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32550"/>
                            </p:stCondLst>
                            <p:childTnLst>
                              <p:par>
                                <p:cTn id="56" presetID="45" presetClass="entr" presetSubtype="0" fill="hold" nodeType="afterEffect">
                                  <p:stCondLst>
                                    <p:cond delay="0"/>
                                  </p:stCondLst>
                                  <p:iterate type="lt">
                                    <p:tmPct val="10000"/>
                                  </p:iterate>
                                  <p:childTnLst>
                                    <p:set>
                                      <p:cBhvr>
                                        <p:cTn id="57" dur="1" fill="hold">
                                          <p:stCondLst>
                                            <p:cond delay="0"/>
                                          </p:stCondLst>
                                        </p:cTn>
                                        <p:tgtEl>
                                          <p:spTgt spid="113667">
                                            <p:txEl>
                                              <p:pRg st="8" end="8"/>
                                            </p:txEl>
                                          </p:spTgt>
                                        </p:tgtEl>
                                        <p:attrNameLst>
                                          <p:attrName>style.visibility</p:attrName>
                                        </p:attrNameLst>
                                      </p:cBhvr>
                                      <p:to>
                                        <p:strVal val="visible"/>
                                      </p:to>
                                    </p:set>
                                    <p:animEffect transition="in" filter="fade">
                                      <p:cBhvr>
                                        <p:cTn id="58" dur="500"/>
                                        <p:tgtEl>
                                          <p:spTgt spid="113667">
                                            <p:txEl>
                                              <p:pRg st="8" end="8"/>
                                            </p:txEl>
                                          </p:spTgt>
                                        </p:tgtEl>
                                      </p:cBhvr>
                                    </p:animEffect>
                                    <p:anim calcmode="lin" valueType="num">
                                      <p:cBhvr>
                                        <p:cTn id="59" dur="500" fill="hold"/>
                                        <p:tgtEl>
                                          <p:spTgt spid="113667">
                                            <p:txEl>
                                              <p:pRg st="8" end="8"/>
                                            </p:txEl>
                                          </p:spTgt>
                                        </p:tgtEl>
                                        <p:attrNameLst>
                                          <p:attrName>ppt_w</p:attrName>
                                        </p:attrNameLst>
                                      </p:cBhvr>
                                      <p:tavLst>
                                        <p:tav tm="0" fmla="#ppt_w*sin(2.5*pi*$)">
                                          <p:val>
                                            <p:fltVal val="0"/>
                                          </p:val>
                                        </p:tav>
                                        <p:tav tm="100000">
                                          <p:val>
                                            <p:fltVal val="1"/>
                                          </p:val>
                                        </p:tav>
                                      </p:tavLst>
                                    </p:anim>
                                    <p:anim calcmode="lin" valueType="num">
                                      <p:cBhvr>
                                        <p:cTn id="60" dur="500" fill="hold"/>
                                        <p:tgtEl>
                                          <p:spTgt spid="113667">
                                            <p:txEl>
                                              <p:pRg st="8" end="8"/>
                                            </p:txEl>
                                          </p:spTgt>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36150"/>
                            </p:stCondLst>
                            <p:childTnLst>
                              <p:par>
                                <p:cTn id="62" presetID="45" presetClass="entr" presetSubtype="0" fill="hold" nodeType="afterEffect">
                                  <p:stCondLst>
                                    <p:cond delay="0"/>
                                  </p:stCondLst>
                                  <p:iterate type="lt">
                                    <p:tmPct val="10000"/>
                                  </p:iterate>
                                  <p:childTnLst>
                                    <p:set>
                                      <p:cBhvr>
                                        <p:cTn id="63" dur="1" fill="hold">
                                          <p:stCondLst>
                                            <p:cond delay="0"/>
                                          </p:stCondLst>
                                        </p:cTn>
                                        <p:tgtEl>
                                          <p:spTgt spid="113667">
                                            <p:txEl>
                                              <p:pRg st="9" end="9"/>
                                            </p:txEl>
                                          </p:spTgt>
                                        </p:tgtEl>
                                        <p:attrNameLst>
                                          <p:attrName>style.visibility</p:attrName>
                                        </p:attrNameLst>
                                      </p:cBhvr>
                                      <p:to>
                                        <p:strVal val="visible"/>
                                      </p:to>
                                    </p:set>
                                    <p:animEffect transition="in" filter="fade">
                                      <p:cBhvr>
                                        <p:cTn id="64" dur="500"/>
                                        <p:tgtEl>
                                          <p:spTgt spid="113667">
                                            <p:txEl>
                                              <p:pRg st="9" end="9"/>
                                            </p:txEl>
                                          </p:spTgt>
                                        </p:tgtEl>
                                      </p:cBhvr>
                                    </p:animEffect>
                                    <p:anim calcmode="lin" valueType="num">
                                      <p:cBhvr>
                                        <p:cTn id="65" dur="500" fill="hold"/>
                                        <p:tgtEl>
                                          <p:spTgt spid="113667">
                                            <p:txEl>
                                              <p:pRg st="9" end="9"/>
                                            </p:txEl>
                                          </p:spTgt>
                                        </p:tgtEl>
                                        <p:attrNameLst>
                                          <p:attrName>ppt_w</p:attrName>
                                        </p:attrNameLst>
                                      </p:cBhvr>
                                      <p:tavLst>
                                        <p:tav tm="0" fmla="#ppt_w*sin(2.5*pi*$)">
                                          <p:val>
                                            <p:fltVal val="0"/>
                                          </p:val>
                                        </p:tav>
                                        <p:tav tm="100000">
                                          <p:val>
                                            <p:fltVal val="1"/>
                                          </p:val>
                                        </p:tav>
                                      </p:tavLst>
                                    </p:anim>
                                    <p:anim calcmode="lin" valueType="num">
                                      <p:cBhvr>
                                        <p:cTn id="66" dur="500" fill="hold"/>
                                        <p:tgtEl>
                                          <p:spTgt spid="113667">
                                            <p:txEl>
                                              <p:pRg st="9" end="9"/>
                                            </p:txEl>
                                          </p:spTgt>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39650"/>
                            </p:stCondLst>
                            <p:childTnLst>
                              <p:par>
                                <p:cTn id="68" presetID="45" presetClass="entr" presetSubtype="0" fill="hold" nodeType="afterEffect">
                                  <p:stCondLst>
                                    <p:cond delay="0"/>
                                  </p:stCondLst>
                                  <p:iterate type="lt">
                                    <p:tmPct val="10000"/>
                                  </p:iterate>
                                  <p:childTnLst>
                                    <p:set>
                                      <p:cBhvr>
                                        <p:cTn id="69" dur="1" fill="hold">
                                          <p:stCondLst>
                                            <p:cond delay="0"/>
                                          </p:stCondLst>
                                        </p:cTn>
                                        <p:tgtEl>
                                          <p:spTgt spid="113667">
                                            <p:txEl>
                                              <p:pRg st="10" end="10"/>
                                            </p:txEl>
                                          </p:spTgt>
                                        </p:tgtEl>
                                        <p:attrNameLst>
                                          <p:attrName>style.visibility</p:attrName>
                                        </p:attrNameLst>
                                      </p:cBhvr>
                                      <p:to>
                                        <p:strVal val="visible"/>
                                      </p:to>
                                    </p:set>
                                    <p:animEffect transition="in" filter="fade">
                                      <p:cBhvr>
                                        <p:cTn id="70" dur="500"/>
                                        <p:tgtEl>
                                          <p:spTgt spid="113667">
                                            <p:txEl>
                                              <p:pRg st="10" end="10"/>
                                            </p:txEl>
                                          </p:spTgt>
                                        </p:tgtEl>
                                      </p:cBhvr>
                                    </p:animEffect>
                                    <p:anim calcmode="lin" valueType="num">
                                      <p:cBhvr>
                                        <p:cTn id="71" dur="500" fill="hold"/>
                                        <p:tgtEl>
                                          <p:spTgt spid="113667">
                                            <p:txEl>
                                              <p:pRg st="10" end="10"/>
                                            </p:txEl>
                                          </p:spTgt>
                                        </p:tgtEl>
                                        <p:attrNameLst>
                                          <p:attrName>ppt_w</p:attrName>
                                        </p:attrNameLst>
                                      </p:cBhvr>
                                      <p:tavLst>
                                        <p:tav tm="0" fmla="#ppt_w*sin(2.5*pi*$)">
                                          <p:val>
                                            <p:fltVal val="0"/>
                                          </p:val>
                                        </p:tav>
                                        <p:tav tm="100000">
                                          <p:val>
                                            <p:fltVal val="1"/>
                                          </p:val>
                                        </p:tav>
                                      </p:tavLst>
                                    </p:anim>
                                    <p:anim calcmode="lin" valueType="num">
                                      <p:cBhvr>
                                        <p:cTn id="72" dur="500" fill="hold"/>
                                        <p:tgtEl>
                                          <p:spTgt spid="113667">
                                            <p:txEl>
                                              <p:pRg st="10" end="10"/>
                                            </p:txEl>
                                          </p:spTgt>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40500"/>
                            </p:stCondLst>
                            <p:childTnLst>
                              <p:par>
                                <p:cTn id="74" presetID="45" presetClass="entr" presetSubtype="0" fill="hold" grpId="0" nodeType="afterEffect">
                                  <p:stCondLst>
                                    <p:cond delay="0"/>
                                  </p:stCondLst>
                                  <p:iterate type="lt">
                                    <p:tmPct val="10000"/>
                                  </p:iterate>
                                  <p:childTnLst>
                                    <p:set>
                                      <p:cBhvr>
                                        <p:cTn id="75" dur="1" fill="hold">
                                          <p:stCondLst>
                                            <p:cond delay="0"/>
                                          </p:stCondLst>
                                        </p:cTn>
                                        <p:tgtEl>
                                          <p:spTgt spid="113670"/>
                                        </p:tgtEl>
                                        <p:attrNameLst>
                                          <p:attrName>style.visibility</p:attrName>
                                        </p:attrNameLst>
                                      </p:cBhvr>
                                      <p:to>
                                        <p:strVal val="visible"/>
                                      </p:to>
                                    </p:set>
                                    <p:animEffect transition="in" filter="fade">
                                      <p:cBhvr>
                                        <p:cTn id="76" dur="500"/>
                                        <p:tgtEl>
                                          <p:spTgt spid="113670"/>
                                        </p:tgtEl>
                                      </p:cBhvr>
                                    </p:animEffect>
                                    <p:anim calcmode="lin" valueType="num">
                                      <p:cBhvr>
                                        <p:cTn id="77" dur="500" fill="hold"/>
                                        <p:tgtEl>
                                          <p:spTgt spid="113670"/>
                                        </p:tgtEl>
                                        <p:attrNameLst>
                                          <p:attrName>ppt_w</p:attrName>
                                        </p:attrNameLst>
                                      </p:cBhvr>
                                      <p:tavLst>
                                        <p:tav tm="0" fmla="#ppt_w*sin(2.5*pi*$)">
                                          <p:val>
                                            <p:fltVal val="0"/>
                                          </p:val>
                                        </p:tav>
                                        <p:tav tm="100000">
                                          <p:val>
                                            <p:fltVal val="1"/>
                                          </p:val>
                                        </p:tav>
                                      </p:tavLst>
                                    </p:anim>
                                    <p:anim calcmode="lin" valueType="num">
                                      <p:cBhvr>
                                        <p:cTn id="78" dur="500" fill="hold"/>
                                        <p:tgtEl>
                                          <p:spTgt spid="113670"/>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5300"/>
                            </p:stCondLst>
                            <p:childTnLst>
                              <p:par>
                                <p:cTn id="80" presetID="55" presetClass="entr" presetSubtype="0" fill="hold" nodeType="afterEffect">
                                  <p:stCondLst>
                                    <p:cond delay="0"/>
                                  </p:stCondLst>
                                  <p:childTnLst>
                                    <p:set>
                                      <p:cBhvr>
                                        <p:cTn id="81" dur="1" fill="hold">
                                          <p:stCondLst>
                                            <p:cond delay="0"/>
                                          </p:stCondLst>
                                        </p:cTn>
                                        <p:tgtEl>
                                          <p:spTgt spid="113676"/>
                                        </p:tgtEl>
                                        <p:attrNameLst>
                                          <p:attrName>style.visibility</p:attrName>
                                        </p:attrNameLst>
                                      </p:cBhvr>
                                      <p:to>
                                        <p:strVal val="visible"/>
                                      </p:to>
                                    </p:set>
                                    <p:anim calcmode="lin" valueType="num">
                                      <p:cBhvr>
                                        <p:cTn id="82" dur="1000" fill="hold"/>
                                        <p:tgtEl>
                                          <p:spTgt spid="113676"/>
                                        </p:tgtEl>
                                        <p:attrNameLst>
                                          <p:attrName>ppt_w</p:attrName>
                                        </p:attrNameLst>
                                      </p:cBhvr>
                                      <p:tavLst>
                                        <p:tav tm="0">
                                          <p:val>
                                            <p:strVal val="#ppt_w*0.70"/>
                                          </p:val>
                                        </p:tav>
                                        <p:tav tm="100000">
                                          <p:val>
                                            <p:strVal val="#ppt_w"/>
                                          </p:val>
                                        </p:tav>
                                      </p:tavLst>
                                    </p:anim>
                                    <p:anim calcmode="lin" valueType="num">
                                      <p:cBhvr>
                                        <p:cTn id="83" dur="1000" fill="hold"/>
                                        <p:tgtEl>
                                          <p:spTgt spid="113676"/>
                                        </p:tgtEl>
                                        <p:attrNameLst>
                                          <p:attrName>ppt_h</p:attrName>
                                        </p:attrNameLst>
                                      </p:cBhvr>
                                      <p:tavLst>
                                        <p:tav tm="0">
                                          <p:val>
                                            <p:strVal val="#ppt_h"/>
                                          </p:val>
                                        </p:tav>
                                        <p:tav tm="100000">
                                          <p:val>
                                            <p:strVal val="#ppt_h"/>
                                          </p:val>
                                        </p:tav>
                                      </p:tavLst>
                                    </p:anim>
                                    <p:animEffect transition="in" filter="fade">
                                      <p:cBhvr>
                                        <p:cTn id="84" dur="1000"/>
                                        <p:tgtEl>
                                          <p:spTgt spid="113676"/>
                                        </p:tgtEl>
                                      </p:cBhvr>
                                    </p:animEffect>
                                  </p:childTnLst>
                                </p:cTn>
                              </p:par>
                              <p:par>
                                <p:cTn id="85" presetID="7" presetClass="entr" presetSubtype="4" fill="hold" grpId="0" nodeType="withEffect">
                                  <p:stCondLst>
                                    <p:cond delay="0"/>
                                  </p:stCondLst>
                                  <p:childTnLst>
                                    <p:set>
                                      <p:cBhvr>
                                        <p:cTn id="86" dur="1" fill="hold">
                                          <p:stCondLst>
                                            <p:cond delay="0"/>
                                          </p:stCondLst>
                                        </p:cTn>
                                        <p:tgtEl>
                                          <p:spTgt spid="113671"/>
                                        </p:tgtEl>
                                        <p:attrNameLst>
                                          <p:attrName>style.visibility</p:attrName>
                                        </p:attrNameLst>
                                      </p:cBhvr>
                                      <p:to>
                                        <p:strVal val="visible"/>
                                      </p:to>
                                    </p:set>
                                    <p:anim calcmode="lin" valueType="num">
                                      <p:cBhvr additive="base">
                                        <p:cTn id="87" dur="3000" fill="hold"/>
                                        <p:tgtEl>
                                          <p:spTgt spid="113671"/>
                                        </p:tgtEl>
                                        <p:attrNameLst>
                                          <p:attrName>ppt_x</p:attrName>
                                        </p:attrNameLst>
                                      </p:cBhvr>
                                      <p:tavLst>
                                        <p:tav tm="0">
                                          <p:val>
                                            <p:strVal val="#ppt_x"/>
                                          </p:val>
                                        </p:tav>
                                        <p:tav tm="100000">
                                          <p:val>
                                            <p:strVal val="#ppt_x"/>
                                          </p:val>
                                        </p:tav>
                                      </p:tavLst>
                                    </p:anim>
                                    <p:anim calcmode="lin" valueType="num">
                                      <p:cBhvr additive="base">
                                        <p:cTn id="88" dur="3000" fill="hold"/>
                                        <p:tgtEl>
                                          <p:spTgt spid="1136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1"/>
      <p:bldP spid="113670" grpId="0"/>
      <p:bldP spid="1136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0" y="2349500"/>
            <a:ext cx="5543550" cy="429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1200">
                <a:solidFill>
                  <a:srgbClr val="BE40AC"/>
                </a:solidFill>
              </a:rPr>
              <a:t>В 1775 Лавуазье прийшов до висновку, що звичайне повітря</a:t>
            </a:r>
          </a:p>
          <a:p>
            <a:endParaRPr lang="uk-UA" sz="1200">
              <a:solidFill>
                <a:srgbClr val="BE40AC"/>
              </a:solidFill>
            </a:endParaRPr>
          </a:p>
          <a:p>
            <a:r>
              <a:rPr lang="uk-UA" sz="1200">
                <a:solidFill>
                  <a:srgbClr val="BE40AC"/>
                </a:solidFill>
              </a:rPr>
              <a:t> складається з двох газів — газу, необхідного для дихання і </a:t>
            </a:r>
          </a:p>
          <a:p>
            <a:endParaRPr lang="uk-UA" sz="1200">
              <a:solidFill>
                <a:srgbClr val="BE40AC"/>
              </a:solidFill>
            </a:endParaRPr>
          </a:p>
          <a:p>
            <a:r>
              <a:rPr lang="uk-UA" sz="1200">
                <a:solidFill>
                  <a:srgbClr val="BE40AC"/>
                </a:solidFill>
              </a:rPr>
              <a:t>підтримуючого горіння, і газу «протилежного характеру» — азоту.</a:t>
            </a:r>
          </a:p>
          <a:p>
            <a:endParaRPr lang="uk-UA" sz="1200">
              <a:solidFill>
                <a:srgbClr val="BE40AC"/>
              </a:solidFill>
            </a:endParaRPr>
          </a:p>
          <a:p>
            <a:r>
              <a:rPr lang="uk-UA" sz="1200">
                <a:solidFill>
                  <a:srgbClr val="BE40AC"/>
                </a:solidFill>
              </a:rPr>
              <a:t> Лавуазье назвав підтримуючий горіння газ охygene — </a:t>
            </a:r>
          </a:p>
          <a:p>
            <a:endParaRPr lang="uk-UA" sz="1200">
              <a:solidFill>
                <a:srgbClr val="BE40AC"/>
              </a:solidFill>
            </a:endParaRPr>
          </a:p>
          <a:p>
            <a:r>
              <a:rPr lang="uk-UA" sz="1200">
                <a:solidFill>
                  <a:srgbClr val="BE40AC"/>
                </a:solidFill>
              </a:rPr>
              <a:t>«створюючий кислоти» оскільки він тоді вважав, що всі кислоти </a:t>
            </a:r>
          </a:p>
          <a:p>
            <a:endParaRPr lang="uk-UA" sz="1200">
              <a:solidFill>
                <a:srgbClr val="BE40AC"/>
              </a:solidFill>
            </a:endParaRPr>
          </a:p>
          <a:p>
            <a:r>
              <a:rPr lang="uk-UA" sz="1200">
                <a:solidFill>
                  <a:srgbClr val="BE40AC"/>
                </a:solidFill>
              </a:rPr>
              <a:t>містять кисень. Давно вже відомо, що кислоти бувають як </a:t>
            </a:r>
          </a:p>
          <a:p>
            <a:endParaRPr lang="uk-UA" sz="1200">
              <a:solidFill>
                <a:srgbClr val="BE40AC"/>
              </a:solidFill>
            </a:endParaRPr>
          </a:p>
          <a:p>
            <a:r>
              <a:rPr lang="uk-UA" sz="1200">
                <a:solidFill>
                  <a:srgbClr val="BE40AC"/>
                </a:solidFill>
              </a:rPr>
              <a:t>кисневмісними, так і без кисневими, але назва, дана елементу </a:t>
            </a:r>
          </a:p>
          <a:p>
            <a:endParaRPr lang="uk-UA" sz="1200">
              <a:solidFill>
                <a:srgbClr val="BE40AC"/>
              </a:solidFill>
            </a:endParaRPr>
          </a:p>
          <a:p>
            <a:r>
              <a:rPr lang="uk-UA" sz="1200">
                <a:solidFill>
                  <a:srgbClr val="BE40AC"/>
                </a:solidFill>
              </a:rPr>
              <a:t>Лавуазье, залишилася незмінною. Протягом майже півтора століть</a:t>
            </a:r>
          </a:p>
          <a:p>
            <a:endParaRPr lang="uk-UA" sz="1200">
              <a:solidFill>
                <a:srgbClr val="BE40AC"/>
              </a:solidFill>
            </a:endParaRPr>
          </a:p>
          <a:p>
            <a:r>
              <a:rPr lang="uk-UA" sz="1200">
                <a:solidFill>
                  <a:srgbClr val="BE40AC"/>
                </a:solidFill>
              </a:rPr>
              <a:t> 1/16 частина маси атома кисню служила одиницею порівняння </a:t>
            </a:r>
          </a:p>
          <a:p>
            <a:endParaRPr lang="uk-UA" sz="1200">
              <a:solidFill>
                <a:srgbClr val="BE40AC"/>
              </a:solidFill>
            </a:endParaRPr>
          </a:p>
          <a:p>
            <a:r>
              <a:rPr lang="uk-UA" sz="1200">
                <a:solidFill>
                  <a:srgbClr val="BE40AC"/>
                </a:solidFill>
              </a:rPr>
              <a:t>мас різних атомів між собою і використовувалася при чисельній</a:t>
            </a:r>
          </a:p>
          <a:p>
            <a:endParaRPr lang="uk-UA" sz="1200">
              <a:solidFill>
                <a:srgbClr val="BE40AC"/>
              </a:solidFill>
            </a:endParaRPr>
          </a:p>
          <a:p>
            <a:r>
              <a:rPr lang="uk-UA" sz="1200">
                <a:solidFill>
                  <a:srgbClr val="BE40AC"/>
                </a:solidFill>
              </a:rPr>
              <a:t> характеристиці мас атомів різних елементів (так звана киснева</a:t>
            </a:r>
          </a:p>
          <a:p>
            <a:endParaRPr lang="uk-UA" sz="1200">
              <a:solidFill>
                <a:srgbClr val="BE40AC"/>
              </a:solidFill>
            </a:endParaRPr>
          </a:p>
          <a:p>
            <a:r>
              <a:rPr lang="uk-UA" sz="1200">
                <a:solidFill>
                  <a:srgbClr val="BE40AC"/>
                </a:solidFill>
              </a:rPr>
              <a:t> шкала атомних мас).</a:t>
            </a:r>
            <a:r>
              <a:rPr lang="en-US" sz="1200">
                <a:solidFill>
                  <a:srgbClr val="BE40AC"/>
                </a:solidFill>
              </a:rPr>
              <a:t>  </a:t>
            </a:r>
            <a:endParaRPr lang="ru-RU" sz="1200">
              <a:solidFill>
                <a:srgbClr val="BE40AC"/>
              </a:solidFill>
            </a:endParaRPr>
          </a:p>
        </p:txBody>
      </p:sp>
      <p:sp>
        <p:nvSpPr>
          <p:cNvPr id="116741" name="Rectangle 5"/>
          <p:cNvSpPr>
            <a:spLocks noChangeArrowheads="1"/>
          </p:cNvSpPr>
          <p:nvPr/>
        </p:nvSpPr>
        <p:spPr bwMode="auto">
          <a:xfrm>
            <a:off x="5795963" y="3933825"/>
            <a:ext cx="3097212"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uk-UA" sz="1000" i="0">
                <a:solidFill>
                  <a:srgbClr val="53274E"/>
                </a:solidFill>
              </a:rPr>
              <a:t>ЛАВУАЗЬЄ (Lavoisier) Антуан Лоран (1743-94), французький хімік, один з основоположників сучасної хімії. Систематично застосовував в хімічних дослідженнях кількісні методи. З'ясував роль кисню в процесах горіння, окислення і дихання (1772-77), ніж спростував теорію флогистона. Один із засновників термохімії. Керував розробкою нової хімічної номенклатури (1786-87). Автор класичного курсу «Початковий підручник хімії» (1789). В 1768-91 генеральний відкупник; під час Французької революції по суду революційного трибуналу в числі інших відкупників гільйотинований.</a:t>
            </a:r>
            <a:endParaRPr lang="ru-RU" sz="1000" i="0">
              <a:solidFill>
                <a:srgbClr val="53274E"/>
              </a:solidFill>
            </a:endParaRPr>
          </a:p>
          <a:p>
            <a:pPr eaLnBrk="0" hangingPunct="0"/>
            <a:r>
              <a:rPr lang="uk-UA" sz="1000">
                <a:solidFill>
                  <a:srgbClr val="53274E"/>
                </a:solidFill>
              </a:rPr>
              <a:t> </a:t>
            </a:r>
          </a:p>
        </p:txBody>
      </p:sp>
      <p:pic>
        <p:nvPicPr>
          <p:cNvPr id="116742"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5963" y="2565400"/>
            <a:ext cx="1209675" cy="134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674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9700" y="188913"/>
            <a:ext cx="1112838" cy="172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6744" name="Rectangle 8"/>
          <p:cNvSpPr>
            <a:spLocks noChangeArrowheads="1"/>
          </p:cNvSpPr>
          <p:nvPr/>
        </p:nvSpPr>
        <p:spPr bwMode="auto">
          <a:xfrm>
            <a:off x="0" y="188913"/>
            <a:ext cx="5148263" cy="2039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1200">
                <a:solidFill>
                  <a:srgbClr val="BE40AC"/>
                </a:solidFill>
              </a:rPr>
              <a:t>В 1774 англійський священик і натураліст Дж. Прістлі </a:t>
            </a:r>
          </a:p>
          <a:p>
            <a:endParaRPr lang="uk-UA" sz="1200">
              <a:solidFill>
                <a:srgbClr val="BE40AC"/>
              </a:solidFill>
            </a:endParaRPr>
          </a:p>
          <a:p>
            <a:r>
              <a:rPr lang="uk-UA" sz="1200">
                <a:solidFill>
                  <a:srgbClr val="BE40AC"/>
                </a:solidFill>
              </a:rPr>
              <a:t>нагріванням «паленої ртуті»</a:t>
            </a:r>
            <a:r>
              <a:rPr lang="en-US" sz="1200">
                <a:solidFill>
                  <a:srgbClr val="BE40AC"/>
                </a:solidFill>
              </a:rPr>
              <a:t> </a:t>
            </a:r>
            <a:r>
              <a:rPr lang="uk-UA" sz="1200">
                <a:solidFill>
                  <a:srgbClr val="BE40AC"/>
                </a:solidFill>
              </a:rPr>
              <a:t>(оксиду ртуті HgO) отримав газ,</a:t>
            </a:r>
          </a:p>
          <a:p>
            <a:r>
              <a:rPr lang="uk-UA" sz="1200">
                <a:solidFill>
                  <a:srgbClr val="BE40AC"/>
                </a:solidFill>
              </a:rPr>
              <a:t> </a:t>
            </a:r>
          </a:p>
          <a:p>
            <a:r>
              <a:rPr lang="uk-UA" sz="1200">
                <a:solidFill>
                  <a:srgbClr val="BE40AC"/>
                </a:solidFill>
              </a:rPr>
              <a:t>що підтримує горіння. Будучи в Парижі, Прістлі, не знаючий,</a:t>
            </a:r>
          </a:p>
          <a:p>
            <a:endParaRPr lang="uk-UA" sz="1200">
              <a:solidFill>
                <a:srgbClr val="BE40AC"/>
              </a:solidFill>
            </a:endParaRPr>
          </a:p>
          <a:p>
            <a:r>
              <a:rPr lang="uk-UA" sz="1200">
                <a:solidFill>
                  <a:srgbClr val="BE40AC"/>
                </a:solidFill>
              </a:rPr>
              <a:t> що отриманий їм газ входить до складу повітря, повідомив</a:t>
            </a:r>
          </a:p>
          <a:p>
            <a:endParaRPr lang="uk-UA" sz="1200">
              <a:solidFill>
                <a:srgbClr val="BE40AC"/>
              </a:solidFill>
            </a:endParaRPr>
          </a:p>
          <a:p>
            <a:r>
              <a:rPr lang="uk-UA" sz="1200">
                <a:solidFill>
                  <a:srgbClr val="BE40AC"/>
                </a:solidFill>
              </a:rPr>
              <a:t> про своє відкриття.А. Лавуазье і іншим ученим. </a:t>
            </a:r>
          </a:p>
          <a:p>
            <a:endParaRPr lang="ru-RU" sz="2000">
              <a:solidFill>
                <a:srgbClr val="BE40AC"/>
              </a:solidFill>
            </a:endParaRPr>
          </a:p>
        </p:txBody>
      </p:sp>
      <p:sp>
        <p:nvSpPr>
          <p:cNvPr id="116745" name="Rectangle 9"/>
          <p:cNvSpPr>
            <a:spLocks noChangeArrowheads="1"/>
          </p:cNvSpPr>
          <p:nvPr/>
        </p:nvSpPr>
        <p:spPr bwMode="auto">
          <a:xfrm>
            <a:off x="6372225" y="188913"/>
            <a:ext cx="2592388" cy="207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1000" i="0">
                <a:solidFill>
                  <a:srgbClr val="53274E"/>
                </a:solidFill>
              </a:rPr>
              <a:t>ПРІСТЛІ (Priestley) Джозеф (1733-1804), англійський хімік, філософ, прихильник </a:t>
            </a:r>
            <a:r>
              <a:rPr lang="ru-RU" sz="1000" i="0">
                <a:solidFill>
                  <a:srgbClr val="53274E"/>
                </a:solidFill>
              </a:rPr>
              <a:t>д</a:t>
            </a:r>
            <a:r>
              <a:rPr lang="uk-UA" sz="1000" i="0">
                <a:solidFill>
                  <a:srgbClr val="53274E"/>
                </a:solidFill>
              </a:rPr>
              <a:t>єі</a:t>
            </a:r>
            <a:r>
              <a:rPr lang="ru-RU" sz="1000" i="0">
                <a:solidFill>
                  <a:srgbClr val="53274E"/>
                </a:solidFill>
              </a:rPr>
              <a:t>зма</a:t>
            </a:r>
            <a:r>
              <a:rPr lang="uk-UA" sz="1000" i="0">
                <a:solidFill>
                  <a:srgbClr val="53274E"/>
                </a:solidFill>
              </a:rPr>
              <a:t>. В 1794, переслідуваний реакційними кругами, емігрував в США. Іноземний почесний член Петербурзької ан (1780). В творі «Дослідження про матерію і дух» (1777) затверджував, що природа матеріальна, дух — властивість матерії. Розвивав вчення Д. Гартли про асоціації. Відкрив кисень (1774), отримав хлористий водень</a:t>
            </a:r>
            <a:endParaRPr lang="ru-RU" sz="1000" i="0">
              <a:solidFill>
                <a:srgbClr val="53274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16744">
                                            <p:txEl>
                                              <p:pRg st="0" end="0"/>
                                            </p:txEl>
                                          </p:spTgt>
                                        </p:tgtEl>
                                        <p:attrNameLst>
                                          <p:attrName>style.visibility</p:attrName>
                                        </p:attrNameLst>
                                      </p:cBhvr>
                                      <p:to>
                                        <p:strVal val="visible"/>
                                      </p:to>
                                    </p:set>
                                    <p:animEffect transition="in" filter="fade">
                                      <p:cBhvr>
                                        <p:cTn id="7" dur="500"/>
                                        <p:tgtEl>
                                          <p:spTgt spid="116744">
                                            <p:txEl>
                                              <p:pRg st="0" end="0"/>
                                            </p:txEl>
                                          </p:spTgt>
                                        </p:tgtEl>
                                      </p:cBhvr>
                                    </p:animEffect>
                                    <p:anim calcmode="lin" valueType="num">
                                      <p:cBhvr>
                                        <p:cTn id="8" dur="500" fill="hold"/>
                                        <p:tgtEl>
                                          <p:spTgt spid="116744">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116744">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70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116744">
                                            <p:txEl>
                                              <p:pRg st="2" end="2"/>
                                            </p:txEl>
                                          </p:spTgt>
                                        </p:tgtEl>
                                        <p:attrNameLst>
                                          <p:attrName>style.visibility</p:attrName>
                                        </p:attrNameLst>
                                      </p:cBhvr>
                                      <p:to>
                                        <p:strVal val="visible"/>
                                      </p:to>
                                    </p:set>
                                    <p:animEffect transition="in" filter="fade">
                                      <p:cBhvr>
                                        <p:cTn id="13" dur="500"/>
                                        <p:tgtEl>
                                          <p:spTgt spid="116744">
                                            <p:txEl>
                                              <p:pRg st="2" end="2"/>
                                            </p:txEl>
                                          </p:spTgt>
                                        </p:tgtEl>
                                      </p:cBhvr>
                                    </p:animEffect>
                                    <p:anim calcmode="lin" valueType="num">
                                      <p:cBhvr>
                                        <p:cTn id="14" dur="500" fill="hold"/>
                                        <p:tgtEl>
                                          <p:spTgt spid="116744">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116744">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750"/>
                            </p:stCondLst>
                            <p:childTnLst>
                              <p:par>
                                <p:cTn id="17" presetID="45" presetClass="entr" presetSubtype="0" fill="hold" nodeType="afterEffect">
                                  <p:stCondLst>
                                    <p:cond delay="0"/>
                                  </p:stCondLst>
                                  <p:iterate type="lt">
                                    <p:tmPct val="10000"/>
                                  </p:iterate>
                                  <p:childTnLst>
                                    <p:set>
                                      <p:cBhvr>
                                        <p:cTn id="18" dur="1" fill="hold">
                                          <p:stCondLst>
                                            <p:cond delay="0"/>
                                          </p:stCondLst>
                                        </p:cTn>
                                        <p:tgtEl>
                                          <p:spTgt spid="116744">
                                            <p:txEl>
                                              <p:pRg st="3" end="3"/>
                                            </p:txEl>
                                          </p:spTgt>
                                        </p:tgtEl>
                                        <p:attrNameLst>
                                          <p:attrName>style.visibility</p:attrName>
                                        </p:attrNameLst>
                                      </p:cBhvr>
                                      <p:to>
                                        <p:strVal val="visible"/>
                                      </p:to>
                                    </p:set>
                                    <p:animEffect transition="in" filter="fade">
                                      <p:cBhvr>
                                        <p:cTn id="19" dur="500"/>
                                        <p:tgtEl>
                                          <p:spTgt spid="116744">
                                            <p:txEl>
                                              <p:pRg st="3" end="3"/>
                                            </p:txEl>
                                          </p:spTgt>
                                        </p:tgtEl>
                                      </p:cBhvr>
                                    </p:animEffect>
                                    <p:anim calcmode="lin" valueType="num">
                                      <p:cBhvr>
                                        <p:cTn id="20" dur="500" fill="hold"/>
                                        <p:tgtEl>
                                          <p:spTgt spid="116744">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116744">
                                            <p:txEl>
                                              <p:pRg st="3" end="3"/>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6200"/>
                            </p:stCondLst>
                            <p:childTnLst>
                              <p:par>
                                <p:cTn id="23" presetID="45" presetClass="entr" presetSubtype="0" fill="hold" nodeType="afterEffect">
                                  <p:stCondLst>
                                    <p:cond delay="0"/>
                                  </p:stCondLst>
                                  <p:iterate type="lt">
                                    <p:tmPct val="10000"/>
                                  </p:iterate>
                                  <p:childTnLst>
                                    <p:set>
                                      <p:cBhvr>
                                        <p:cTn id="24" dur="1" fill="hold">
                                          <p:stCondLst>
                                            <p:cond delay="0"/>
                                          </p:stCondLst>
                                        </p:cTn>
                                        <p:tgtEl>
                                          <p:spTgt spid="116744">
                                            <p:txEl>
                                              <p:pRg st="4" end="4"/>
                                            </p:txEl>
                                          </p:spTgt>
                                        </p:tgtEl>
                                        <p:attrNameLst>
                                          <p:attrName>style.visibility</p:attrName>
                                        </p:attrNameLst>
                                      </p:cBhvr>
                                      <p:to>
                                        <p:strVal val="visible"/>
                                      </p:to>
                                    </p:set>
                                    <p:animEffect transition="in" filter="fade">
                                      <p:cBhvr>
                                        <p:cTn id="25" dur="500"/>
                                        <p:tgtEl>
                                          <p:spTgt spid="116744">
                                            <p:txEl>
                                              <p:pRg st="4" end="4"/>
                                            </p:txEl>
                                          </p:spTgt>
                                        </p:tgtEl>
                                      </p:cBhvr>
                                    </p:animEffect>
                                    <p:anim calcmode="lin" valueType="num">
                                      <p:cBhvr>
                                        <p:cTn id="26" dur="500" fill="hold"/>
                                        <p:tgtEl>
                                          <p:spTgt spid="116744">
                                            <p:txEl>
                                              <p:pRg st="4" end="4"/>
                                            </p:txEl>
                                          </p:spTgt>
                                        </p:tgtEl>
                                        <p:attrNameLst>
                                          <p:attrName>ppt_w</p:attrName>
                                        </p:attrNameLst>
                                      </p:cBhvr>
                                      <p:tavLst>
                                        <p:tav tm="0" fmla="#ppt_w*sin(2.5*pi*$)">
                                          <p:val>
                                            <p:fltVal val="0"/>
                                          </p:val>
                                        </p:tav>
                                        <p:tav tm="100000">
                                          <p:val>
                                            <p:fltVal val="1"/>
                                          </p:val>
                                        </p:tav>
                                      </p:tavLst>
                                    </p:anim>
                                    <p:anim calcmode="lin" valueType="num">
                                      <p:cBhvr>
                                        <p:cTn id="27" dur="500" fill="hold"/>
                                        <p:tgtEl>
                                          <p:spTgt spid="116744">
                                            <p:txEl>
                                              <p:pRg st="4" end="4"/>
                                            </p:txEl>
                                          </p:spTgt>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9200"/>
                            </p:stCondLst>
                            <p:childTnLst>
                              <p:par>
                                <p:cTn id="29" presetID="45" presetClass="entr" presetSubtype="0" fill="hold" nodeType="afterEffect">
                                  <p:stCondLst>
                                    <p:cond delay="0"/>
                                  </p:stCondLst>
                                  <p:iterate type="lt">
                                    <p:tmPct val="10000"/>
                                  </p:iterate>
                                  <p:childTnLst>
                                    <p:set>
                                      <p:cBhvr>
                                        <p:cTn id="30" dur="1" fill="hold">
                                          <p:stCondLst>
                                            <p:cond delay="0"/>
                                          </p:stCondLst>
                                        </p:cTn>
                                        <p:tgtEl>
                                          <p:spTgt spid="116744">
                                            <p:txEl>
                                              <p:pRg st="6" end="6"/>
                                            </p:txEl>
                                          </p:spTgt>
                                        </p:tgtEl>
                                        <p:attrNameLst>
                                          <p:attrName>style.visibility</p:attrName>
                                        </p:attrNameLst>
                                      </p:cBhvr>
                                      <p:to>
                                        <p:strVal val="visible"/>
                                      </p:to>
                                    </p:set>
                                    <p:animEffect transition="in" filter="fade">
                                      <p:cBhvr>
                                        <p:cTn id="31" dur="500"/>
                                        <p:tgtEl>
                                          <p:spTgt spid="116744">
                                            <p:txEl>
                                              <p:pRg st="6" end="6"/>
                                            </p:txEl>
                                          </p:spTgt>
                                        </p:tgtEl>
                                      </p:cBhvr>
                                    </p:animEffect>
                                    <p:anim calcmode="lin" valueType="num">
                                      <p:cBhvr>
                                        <p:cTn id="32" dur="500" fill="hold"/>
                                        <p:tgtEl>
                                          <p:spTgt spid="116744">
                                            <p:txEl>
                                              <p:pRg st="6" end="6"/>
                                            </p:txEl>
                                          </p:spTgt>
                                        </p:tgtEl>
                                        <p:attrNameLst>
                                          <p:attrName>ppt_w</p:attrName>
                                        </p:attrNameLst>
                                      </p:cBhvr>
                                      <p:tavLst>
                                        <p:tav tm="0" fmla="#ppt_w*sin(2.5*pi*$)">
                                          <p:val>
                                            <p:fltVal val="0"/>
                                          </p:val>
                                        </p:tav>
                                        <p:tav tm="100000">
                                          <p:val>
                                            <p:fltVal val="1"/>
                                          </p:val>
                                        </p:tav>
                                      </p:tavLst>
                                    </p:anim>
                                    <p:anim calcmode="lin" valueType="num">
                                      <p:cBhvr>
                                        <p:cTn id="33" dur="500" fill="hold"/>
                                        <p:tgtEl>
                                          <p:spTgt spid="116744">
                                            <p:txEl>
                                              <p:pRg st="6" end="6"/>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12050"/>
                            </p:stCondLst>
                            <p:childTnLst>
                              <p:par>
                                <p:cTn id="35" presetID="45" presetClass="entr" presetSubtype="0" fill="hold" nodeType="afterEffect">
                                  <p:stCondLst>
                                    <p:cond delay="0"/>
                                  </p:stCondLst>
                                  <p:iterate type="lt">
                                    <p:tmPct val="10000"/>
                                  </p:iterate>
                                  <p:childTnLst>
                                    <p:set>
                                      <p:cBhvr>
                                        <p:cTn id="36" dur="1" fill="hold">
                                          <p:stCondLst>
                                            <p:cond delay="0"/>
                                          </p:stCondLst>
                                        </p:cTn>
                                        <p:tgtEl>
                                          <p:spTgt spid="116744">
                                            <p:txEl>
                                              <p:pRg st="8" end="8"/>
                                            </p:txEl>
                                          </p:spTgt>
                                        </p:tgtEl>
                                        <p:attrNameLst>
                                          <p:attrName>style.visibility</p:attrName>
                                        </p:attrNameLst>
                                      </p:cBhvr>
                                      <p:to>
                                        <p:strVal val="visible"/>
                                      </p:to>
                                    </p:set>
                                    <p:animEffect transition="in" filter="fade">
                                      <p:cBhvr>
                                        <p:cTn id="37" dur="500"/>
                                        <p:tgtEl>
                                          <p:spTgt spid="116744">
                                            <p:txEl>
                                              <p:pRg st="8" end="8"/>
                                            </p:txEl>
                                          </p:spTgt>
                                        </p:tgtEl>
                                      </p:cBhvr>
                                    </p:animEffect>
                                    <p:anim calcmode="lin" valueType="num">
                                      <p:cBhvr>
                                        <p:cTn id="38" dur="500" fill="hold"/>
                                        <p:tgtEl>
                                          <p:spTgt spid="116744">
                                            <p:txEl>
                                              <p:pRg st="8" end="8"/>
                                            </p:txEl>
                                          </p:spTgt>
                                        </p:tgtEl>
                                        <p:attrNameLst>
                                          <p:attrName>ppt_w</p:attrName>
                                        </p:attrNameLst>
                                      </p:cBhvr>
                                      <p:tavLst>
                                        <p:tav tm="0" fmla="#ppt_w*sin(2.5*pi*$)">
                                          <p:val>
                                            <p:fltVal val="0"/>
                                          </p:val>
                                        </p:tav>
                                        <p:tav tm="100000">
                                          <p:val>
                                            <p:fltVal val="1"/>
                                          </p:val>
                                        </p:tav>
                                      </p:tavLst>
                                    </p:anim>
                                    <p:anim calcmode="lin" valueType="num">
                                      <p:cBhvr>
                                        <p:cTn id="39" dur="500" fill="hold"/>
                                        <p:tgtEl>
                                          <p:spTgt spid="116744">
                                            <p:txEl>
                                              <p:pRg st="8" end="8"/>
                                            </p:txEl>
                                          </p:spTgt>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4500"/>
                            </p:stCondLst>
                            <p:childTnLst>
                              <p:par>
                                <p:cTn id="41" presetID="55" presetClass="entr" presetSubtype="0" fill="hold" nodeType="afterEffect">
                                  <p:stCondLst>
                                    <p:cond delay="0"/>
                                  </p:stCondLst>
                                  <p:childTnLst>
                                    <p:set>
                                      <p:cBhvr>
                                        <p:cTn id="42" dur="1" fill="hold">
                                          <p:stCondLst>
                                            <p:cond delay="0"/>
                                          </p:stCondLst>
                                        </p:cTn>
                                        <p:tgtEl>
                                          <p:spTgt spid="116743"/>
                                        </p:tgtEl>
                                        <p:attrNameLst>
                                          <p:attrName>style.visibility</p:attrName>
                                        </p:attrNameLst>
                                      </p:cBhvr>
                                      <p:to>
                                        <p:strVal val="visible"/>
                                      </p:to>
                                    </p:set>
                                    <p:anim calcmode="lin" valueType="num">
                                      <p:cBhvr>
                                        <p:cTn id="43" dur="2000" fill="hold"/>
                                        <p:tgtEl>
                                          <p:spTgt spid="116743"/>
                                        </p:tgtEl>
                                        <p:attrNameLst>
                                          <p:attrName>ppt_w</p:attrName>
                                        </p:attrNameLst>
                                      </p:cBhvr>
                                      <p:tavLst>
                                        <p:tav tm="0">
                                          <p:val>
                                            <p:strVal val="#ppt_w*0.70"/>
                                          </p:val>
                                        </p:tav>
                                        <p:tav tm="100000">
                                          <p:val>
                                            <p:strVal val="#ppt_w"/>
                                          </p:val>
                                        </p:tav>
                                      </p:tavLst>
                                    </p:anim>
                                    <p:anim calcmode="lin" valueType="num">
                                      <p:cBhvr>
                                        <p:cTn id="44" dur="2000" fill="hold"/>
                                        <p:tgtEl>
                                          <p:spTgt spid="116743"/>
                                        </p:tgtEl>
                                        <p:attrNameLst>
                                          <p:attrName>ppt_h</p:attrName>
                                        </p:attrNameLst>
                                      </p:cBhvr>
                                      <p:tavLst>
                                        <p:tav tm="0">
                                          <p:val>
                                            <p:strVal val="#ppt_h"/>
                                          </p:val>
                                        </p:tav>
                                        <p:tav tm="100000">
                                          <p:val>
                                            <p:strVal val="#ppt_h"/>
                                          </p:val>
                                        </p:tav>
                                      </p:tavLst>
                                    </p:anim>
                                    <p:animEffect transition="in" filter="fade">
                                      <p:cBhvr>
                                        <p:cTn id="45" dur="2000"/>
                                        <p:tgtEl>
                                          <p:spTgt spid="116743"/>
                                        </p:tgtEl>
                                      </p:cBhvr>
                                    </p:animEffect>
                                  </p:childTnLst>
                                </p:cTn>
                              </p:par>
                              <p:par>
                                <p:cTn id="46" presetID="7" presetClass="entr" presetSubtype="4" fill="hold" grpId="0" nodeType="withEffect">
                                  <p:stCondLst>
                                    <p:cond delay="0"/>
                                  </p:stCondLst>
                                  <p:childTnLst>
                                    <p:set>
                                      <p:cBhvr>
                                        <p:cTn id="47" dur="1" fill="hold">
                                          <p:stCondLst>
                                            <p:cond delay="0"/>
                                          </p:stCondLst>
                                        </p:cTn>
                                        <p:tgtEl>
                                          <p:spTgt spid="116745"/>
                                        </p:tgtEl>
                                        <p:attrNameLst>
                                          <p:attrName>style.visibility</p:attrName>
                                        </p:attrNameLst>
                                      </p:cBhvr>
                                      <p:to>
                                        <p:strVal val="visible"/>
                                      </p:to>
                                    </p:set>
                                    <p:anim calcmode="lin" valueType="num">
                                      <p:cBhvr additive="base">
                                        <p:cTn id="48" dur="2000" fill="hold"/>
                                        <p:tgtEl>
                                          <p:spTgt spid="116745"/>
                                        </p:tgtEl>
                                        <p:attrNameLst>
                                          <p:attrName>ppt_x</p:attrName>
                                        </p:attrNameLst>
                                      </p:cBhvr>
                                      <p:tavLst>
                                        <p:tav tm="0">
                                          <p:val>
                                            <p:strVal val="#ppt_x"/>
                                          </p:val>
                                        </p:tav>
                                        <p:tav tm="100000">
                                          <p:val>
                                            <p:strVal val="#ppt_x"/>
                                          </p:val>
                                        </p:tav>
                                      </p:tavLst>
                                    </p:anim>
                                    <p:anim calcmode="lin" valueType="num">
                                      <p:cBhvr additive="base">
                                        <p:cTn id="49" dur="2000" fill="hold"/>
                                        <p:tgtEl>
                                          <p:spTgt spid="11674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16500"/>
                            </p:stCondLst>
                            <p:childTnLst>
                              <p:par>
                                <p:cTn id="51" presetID="45" presetClass="entr" presetSubtype="0" fill="hold" grpId="0" nodeType="afterEffect">
                                  <p:stCondLst>
                                    <p:cond delay="0"/>
                                  </p:stCondLst>
                                  <p:iterate type="lt">
                                    <p:tmPct val="10000"/>
                                  </p:iterate>
                                  <p:childTnLst>
                                    <p:set>
                                      <p:cBhvr>
                                        <p:cTn id="52" dur="1" fill="hold">
                                          <p:stCondLst>
                                            <p:cond delay="0"/>
                                          </p:stCondLst>
                                        </p:cTn>
                                        <p:tgtEl>
                                          <p:spTgt spid="116740"/>
                                        </p:tgtEl>
                                        <p:attrNameLst>
                                          <p:attrName>style.visibility</p:attrName>
                                        </p:attrNameLst>
                                      </p:cBhvr>
                                      <p:to>
                                        <p:strVal val="visible"/>
                                      </p:to>
                                    </p:set>
                                    <p:animEffect transition="in" filter="fade">
                                      <p:cBhvr>
                                        <p:cTn id="53" dur="500"/>
                                        <p:tgtEl>
                                          <p:spTgt spid="116740"/>
                                        </p:tgtEl>
                                      </p:cBhvr>
                                    </p:animEffect>
                                    <p:anim calcmode="lin" valueType="num">
                                      <p:cBhvr>
                                        <p:cTn id="54" dur="500" fill="hold"/>
                                        <p:tgtEl>
                                          <p:spTgt spid="116740"/>
                                        </p:tgtEl>
                                        <p:attrNameLst>
                                          <p:attrName>ppt_w</p:attrName>
                                        </p:attrNameLst>
                                      </p:cBhvr>
                                      <p:tavLst>
                                        <p:tav tm="0" fmla="#ppt_w*sin(2.5*pi*$)">
                                          <p:val>
                                            <p:fltVal val="0"/>
                                          </p:val>
                                        </p:tav>
                                        <p:tav tm="100000">
                                          <p:val>
                                            <p:fltVal val="1"/>
                                          </p:val>
                                        </p:tav>
                                      </p:tavLst>
                                    </p:anim>
                                    <p:anim calcmode="lin" valueType="num">
                                      <p:cBhvr>
                                        <p:cTn id="55" dur="500" fill="hold"/>
                                        <p:tgtEl>
                                          <p:spTgt spid="116740"/>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45900"/>
                            </p:stCondLst>
                            <p:childTnLst>
                              <p:par>
                                <p:cTn id="57" presetID="55" presetClass="entr" presetSubtype="0" fill="hold" nodeType="afterEffect">
                                  <p:stCondLst>
                                    <p:cond delay="0"/>
                                  </p:stCondLst>
                                  <p:childTnLst>
                                    <p:set>
                                      <p:cBhvr>
                                        <p:cTn id="58" dur="1" fill="hold">
                                          <p:stCondLst>
                                            <p:cond delay="0"/>
                                          </p:stCondLst>
                                        </p:cTn>
                                        <p:tgtEl>
                                          <p:spTgt spid="116742"/>
                                        </p:tgtEl>
                                        <p:attrNameLst>
                                          <p:attrName>style.visibility</p:attrName>
                                        </p:attrNameLst>
                                      </p:cBhvr>
                                      <p:to>
                                        <p:strVal val="visible"/>
                                      </p:to>
                                    </p:set>
                                    <p:anim calcmode="lin" valueType="num">
                                      <p:cBhvr>
                                        <p:cTn id="59" dur="2000" fill="hold"/>
                                        <p:tgtEl>
                                          <p:spTgt spid="116742"/>
                                        </p:tgtEl>
                                        <p:attrNameLst>
                                          <p:attrName>ppt_w</p:attrName>
                                        </p:attrNameLst>
                                      </p:cBhvr>
                                      <p:tavLst>
                                        <p:tav tm="0">
                                          <p:val>
                                            <p:strVal val="#ppt_w*0.70"/>
                                          </p:val>
                                        </p:tav>
                                        <p:tav tm="100000">
                                          <p:val>
                                            <p:strVal val="#ppt_w"/>
                                          </p:val>
                                        </p:tav>
                                      </p:tavLst>
                                    </p:anim>
                                    <p:anim calcmode="lin" valueType="num">
                                      <p:cBhvr>
                                        <p:cTn id="60" dur="2000" fill="hold"/>
                                        <p:tgtEl>
                                          <p:spTgt spid="116742"/>
                                        </p:tgtEl>
                                        <p:attrNameLst>
                                          <p:attrName>ppt_h</p:attrName>
                                        </p:attrNameLst>
                                      </p:cBhvr>
                                      <p:tavLst>
                                        <p:tav tm="0">
                                          <p:val>
                                            <p:strVal val="#ppt_h"/>
                                          </p:val>
                                        </p:tav>
                                        <p:tav tm="100000">
                                          <p:val>
                                            <p:strVal val="#ppt_h"/>
                                          </p:val>
                                        </p:tav>
                                      </p:tavLst>
                                    </p:anim>
                                    <p:animEffect transition="in" filter="fade">
                                      <p:cBhvr>
                                        <p:cTn id="61" dur="2000"/>
                                        <p:tgtEl>
                                          <p:spTgt spid="116742"/>
                                        </p:tgtEl>
                                      </p:cBhvr>
                                    </p:animEffect>
                                  </p:childTnLst>
                                </p:cTn>
                              </p:par>
                              <p:par>
                                <p:cTn id="62" presetID="7" presetClass="entr" presetSubtype="4" fill="hold" grpId="0" nodeType="withEffect">
                                  <p:stCondLst>
                                    <p:cond delay="0"/>
                                  </p:stCondLst>
                                  <p:childTnLst>
                                    <p:set>
                                      <p:cBhvr>
                                        <p:cTn id="63" dur="1" fill="hold">
                                          <p:stCondLst>
                                            <p:cond delay="0"/>
                                          </p:stCondLst>
                                        </p:cTn>
                                        <p:tgtEl>
                                          <p:spTgt spid="116741"/>
                                        </p:tgtEl>
                                        <p:attrNameLst>
                                          <p:attrName>style.visibility</p:attrName>
                                        </p:attrNameLst>
                                      </p:cBhvr>
                                      <p:to>
                                        <p:strVal val="visible"/>
                                      </p:to>
                                    </p:set>
                                    <p:anim calcmode="lin" valueType="num">
                                      <p:cBhvr additive="base">
                                        <p:cTn id="64" dur="2000" fill="hold"/>
                                        <p:tgtEl>
                                          <p:spTgt spid="116741"/>
                                        </p:tgtEl>
                                        <p:attrNameLst>
                                          <p:attrName>ppt_x</p:attrName>
                                        </p:attrNameLst>
                                      </p:cBhvr>
                                      <p:tavLst>
                                        <p:tav tm="0">
                                          <p:val>
                                            <p:strVal val="#ppt_x"/>
                                          </p:val>
                                        </p:tav>
                                        <p:tav tm="100000">
                                          <p:val>
                                            <p:strVal val="#ppt_x"/>
                                          </p:val>
                                        </p:tav>
                                      </p:tavLst>
                                    </p:anim>
                                    <p:anim calcmode="lin" valueType="num">
                                      <p:cBhvr additive="base">
                                        <p:cTn id="65" dur="2000" fill="hold"/>
                                        <p:tgtEl>
                                          <p:spTgt spid="1167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p:bldP spid="1167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0" y="728663"/>
            <a:ext cx="9144000"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uk-UA" sz="1200" i="0">
                <a:solidFill>
                  <a:srgbClr val="700070"/>
                </a:solidFill>
              </a:rPr>
              <a:t>Кисень — найпоширеніший на Землі елемент, на його частку (у складі різних з'єднань, головним чином силікатів), доводиться близько 47,4% маси твердої земної кори. Морські і прісні води містять величезну кількість зв'язаного кисню — 88,8% (по масі), в атмосфері зміст вільного кисню складає 20,95 % (за об'ємом). Елемент кисень входить до складу більше 1500 з'єднань земної кори. Кисень в атмосфері Землі почав нагромаджуватися в результаті діяльності первинних фотосинтезуючих організмів, що з'явилися, ймовірно, близько 2,8 млрд. років тому. Вважають, що 2 млрд. років тому атмосфера вже містила близько 1% кисню; поступово з відновної вона перетворювалася на окислювальну і приблизно 400 млн. років тому придбала сучасний склад. Наявність в атмосфері кисню в значній мірі визначила характер біологічної еволюції.</a:t>
            </a:r>
            <a:endParaRPr lang="ru-RU" sz="1200" i="0">
              <a:solidFill>
                <a:srgbClr val="700070"/>
              </a:solidFill>
            </a:endParaRPr>
          </a:p>
          <a:p>
            <a:pPr algn="ctr"/>
            <a:r>
              <a:rPr lang="uk-UA" sz="1200" i="0">
                <a:solidFill>
                  <a:srgbClr val="700070"/>
                </a:solidFill>
              </a:rPr>
              <a:t>Кисень відіграє особливу роль у природі. Він виступає одночасно і як будівник, і як руйнівник. Окислюючи органічні речовини, кисень підтримує дихання, а отже, й життя. Енергія, що при цьому вивільнюється, забезпечує життєдіяльність організмів. Проте за участю кисню в природі постійно відбуваються і руйнівні процеси: іржавіння металів, горіння речовин, гниття рослинних і тваринних решток.   </a:t>
            </a:r>
          </a:p>
        </p:txBody>
      </p:sp>
      <p:sp>
        <p:nvSpPr>
          <p:cNvPr id="117767" name="Rectangle 7"/>
          <p:cNvSpPr>
            <a:spLocks noGrp="1" noChangeArrowheads="1"/>
          </p:cNvSpPr>
          <p:nvPr>
            <p:ph type="title"/>
          </p:nvPr>
        </p:nvSpPr>
        <p:spPr>
          <a:xfrm>
            <a:off x="395288" y="0"/>
            <a:ext cx="8229600" cy="984250"/>
          </a:xfrm>
        </p:spPr>
        <p:txBody>
          <a:bodyPr/>
          <a:lstStyle/>
          <a:p>
            <a:r>
              <a:rPr lang="uk-UA" sz="2800" i="1">
                <a:solidFill>
                  <a:srgbClr val="E349BB"/>
                </a:solidFill>
                <a:latin typeface="Monotype Corsiva" pitchFamily="66" charset="0"/>
              </a:rPr>
              <a:t>2 . Поширення  у  природі</a:t>
            </a:r>
            <a:endParaRPr lang="ru-RU" sz="2800" i="1">
              <a:solidFill>
                <a:srgbClr val="E349BB"/>
              </a:solidFill>
              <a:latin typeface="Monotype Corsiva" pitchFamily="66" charset="0"/>
            </a:endParaRPr>
          </a:p>
        </p:txBody>
      </p:sp>
      <p:sp>
        <p:nvSpPr>
          <p:cNvPr id="117769" name="Oval 9"/>
          <p:cNvSpPr>
            <a:spLocks noChangeArrowheads="1"/>
          </p:cNvSpPr>
          <p:nvPr/>
        </p:nvSpPr>
        <p:spPr bwMode="auto">
          <a:xfrm>
            <a:off x="2411413" y="3141663"/>
            <a:ext cx="3024187" cy="27368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2000">
              <a:latin typeface="Tahoma" pitchFamily="34" charset="0"/>
            </a:endParaRPr>
          </a:p>
        </p:txBody>
      </p:sp>
      <p:sp>
        <p:nvSpPr>
          <p:cNvPr id="117770" name="Oval 10"/>
          <p:cNvSpPr>
            <a:spLocks noChangeArrowheads="1"/>
          </p:cNvSpPr>
          <p:nvPr/>
        </p:nvSpPr>
        <p:spPr bwMode="auto">
          <a:xfrm>
            <a:off x="3708400" y="4292600"/>
            <a:ext cx="431800" cy="431800"/>
          </a:xfrm>
          <a:prstGeom prst="ellipse">
            <a:avLst/>
          </a:prstGeom>
          <a:gradFill rotWithShape="1">
            <a:gsLst>
              <a:gs pos="0">
                <a:srgbClr val="FF9933"/>
              </a:gs>
              <a:gs pos="100000">
                <a:srgbClr val="FF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uk-UA" sz="2000">
              <a:latin typeface="Tahoma" pitchFamily="34" charset="0"/>
            </a:endParaRPr>
          </a:p>
        </p:txBody>
      </p:sp>
      <p:sp>
        <p:nvSpPr>
          <p:cNvPr id="117771" name="Line 11"/>
          <p:cNvSpPr>
            <a:spLocks noChangeShapeType="1"/>
          </p:cNvSpPr>
          <p:nvPr/>
        </p:nvSpPr>
        <p:spPr bwMode="auto">
          <a:xfrm>
            <a:off x="3924300" y="4724400"/>
            <a:ext cx="0" cy="1152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3" name="Line 13"/>
          <p:cNvSpPr>
            <a:spLocks noChangeShapeType="1"/>
          </p:cNvSpPr>
          <p:nvPr/>
        </p:nvSpPr>
        <p:spPr bwMode="auto">
          <a:xfrm flipV="1">
            <a:off x="3995738" y="3141663"/>
            <a:ext cx="215900" cy="11509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4" name="Line 14"/>
          <p:cNvSpPr>
            <a:spLocks noChangeShapeType="1"/>
          </p:cNvSpPr>
          <p:nvPr/>
        </p:nvSpPr>
        <p:spPr bwMode="auto">
          <a:xfrm flipH="1" flipV="1">
            <a:off x="2411413" y="4221163"/>
            <a:ext cx="1296987" cy="2873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5" name="Line 15"/>
          <p:cNvSpPr>
            <a:spLocks noChangeShapeType="1"/>
          </p:cNvSpPr>
          <p:nvPr/>
        </p:nvSpPr>
        <p:spPr bwMode="auto">
          <a:xfrm flipH="1" flipV="1">
            <a:off x="2700338" y="3644900"/>
            <a:ext cx="1079500" cy="720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6" name="Line 16"/>
          <p:cNvSpPr>
            <a:spLocks noChangeShapeType="1"/>
          </p:cNvSpPr>
          <p:nvPr/>
        </p:nvSpPr>
        <p:spPr bwMode="auto">
          <a:xfrm flipH="1" flipV="1">
            <a:off x="3132138" y="3357563"/>
            <a:ext cx="647700" cy="10080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7" name="Line 17"/>
          <p:cNvSpPr>
            <a:spLocks noChangeShapeType="1"/>
          </p:cNvSpPr>
          <p:nvPr/>
        </p:nvSpPr>
        <p:spPr bwMode="auto">
          <a:xfrm flipH="1" flipV="1">
            <a:off x="3419475" y="3213100"/>
            <a:ext cx="360363" cy="1152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8" name="Line 18"/>
          <p:cNvSpPr>
            <a:spLocks noChangeShapeType="1"/>
          </p:cNvSpPr>
          <p:nvPr/>
        </p:nvSpPr>
        <p:spPr bwMode="auto">
          <a:xfrm flipH="1" flipV="1">
            <a:off x="3635375" y="3141663"/>
            <a:ext cx="215900" cy="11509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79" name="Line 19"/>
          <p:cNvSpPr>
            <a:spLocks noChangeShapeType="1"/>
          </p:cNvSpPr>
          <p:nvPr/>
        </p:nvSpPr>
        <p:spPr bwMode="auto">
          <a:xfrm flipV="1">
            <a:off x="3924300" y="3141663"/>
            <a:ext cx="142875" cy="11509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80" name="Line 20"/>
          <p:cNvSpPr>
            <a:spLocks noChangeShapeType="1"/>
          </p:cNvSpPr>
          <p:nvPr/>
        </p:nvSpPr>
        <p:spPr bwMode="auto">
          <a:xfrm flipH="1" flipV="1">
            <a:off x="3851275" y="3141663"/>
            <a:ext cx="73025" cy="11509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83" name="Text Box 23"/>
          <p:cNvSpPr txBox="1">
            <a:spLocks noChangeArrowheads="1"/>
          </p:cNvSpPr>
          <p:nvPr/>
        </p:nvSpPr>
        <p:spPr bwMode="auto">
          <a:xfrm>
            <a:off x="4119563" y="3952875"/>
            <a:ext cx="1174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Оксиген 47</a:t>
            </a:r>
          </a:p>
          <a:p>
            <a:endParaRPr lang="ru-RU" sz="1200" b="1">
              <a:solidFill>
                <a:srgbClr val="000066"/>
              </a:solidFill>
            </a:endParaRPr>
          </a:p>
        </p:txBody>
      </p:sp>
      <p:sp>
        <p:nvSpPr>
          <p:cNvPr id="117784" name="Text Box 24"/>
          <p:cNvSpPr txBox="1">
            <a:spLocks noChangeArrowheads="1"/>
          </p:cNvSpPr>
          <p:nvPr/>
        </p:nvSpPr>
        <p:spPr bwMode="auto">
          <a:xfrm>
            <a:off x="2608263" y="4745038"/>
            <a:ext cx="126841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Силіцій 27,6</a:t>
            </a:r>
            <a:endParaRPr lang="ru-RU" sz="1200" b="1">
              <a:solidFill>
                <a:srgbClr val="000066"/>
              </a:solidFill>
            </a:endParaRPr>
          </a:p>
        </p:txBody>
      </p:sp>
      <p:sp>
        <p:nvSpPr>
          <p:cNvPr id="117785" name="Line 25"/>
          <p:cNvSpPr>
            <a:spLocks noChangeShapeType="1"/>
          </p:cNvSpPr>
          <p:nvPr/>
        </p:nvSpPr>
        <p:spPr bwMode="auto">
          <a:xfrm flipH="1">
            <a:off x="1042988" y="4149725"/>
            <a:ext cx="16573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86" name="Text Box 26"/>
          <p:cNvSpPr txBox="1">
            <a:spLocks noChangeArrowheads="1"/>
          </p:cNvSpPr>
          <p:nvPr/>
        </p:nvSpPr>
        <p:spPr bwMode="auto">
          <a:xfrm>
            <a:off x="1042988" y="3860800"/>
            <a:ext cx="13366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Алюміній 8,8</a:t>
            </a:r>
            <a:endParaRPr lang="ru-RU" sz="1200" b="1">
              <a:solidFill>
                <a:srgbClr val="000066"/>
              </a:solidFill>
            </a:endParaRPr>
          </a:p>
        </p:txBody>
      </p:sp>
      <p:sp>
        <p:nvSpPr>
          <p:cNvPr id="117787" name="Line 27"/>
          <p:cNvSpPr>
            <a:spLocks noChangeShapeType="1"/>
          </p:cNvSpPr>
          <p:nvPr/>
        </p:nvSpPr>
        <p:spPr bwMode="auto">
          <a:xfrm>
            <a:off x="3995738" y="3860800"/>
            <a:ext cx="280828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90" name="Line 30"/>
          <p:cNvSpPr>
            <a:spLocks noChangeShapeType="1"/>
          </p:cNvSpPr>
          <p:nvPr/>
        </p:nvSpPr>
        <p:spPr bwMode="auto">
          <a:xfrm>
            <a:off x="3924300" y="3573463"/>
            <a:ext cx="216058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91" name="Line 31"/>
          <p:cNvSpPr>
            <a:spLocks noChangeShapeType="1"/>
          </p:cNvSpPr>
          <p:nvPr/>
        </p:nvSpPr>
        <p:spPr bwMode="auto">
          <a:xfrm>
            <a:off x="3779838" y="3284538"/>
            <a:ext cx="216058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92" name="Line 32"/>
          <p:cNvSpPr>
            <a:spLocks noChangeShapeType="1"/>
          </p:cNvSpPr>
          <p:nvPr/>
        </p:nvSpPr>
        <p:spPr bwMode="auto">
          <a:xfrm flipH="1">
            <a:off x="1835150" y="3789363"/>
            <a:ext cx="122396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93" name="Line 33"/>
          <p:cNvSpPr>
            <a:spLocks noChangeShapeType="1"/>
          </p:cNvSpPr>
          <p:nvPr/>
        </p:nvSpPr>
        <p:spPr bwMode="auto">
          <a:xfrm flipH="1">
            <a:off x="1692275" y="3500438"/>
            <a:ext cx="165576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94" name="Line 34"/>
          <p:cNvSpPr>
            <a:spLocks noChangeShapeType="1"/>
          </p:cNvSpPr>
          <p:nvPr/>
        </p:nvSpPr>
        <p:spPr bwMode="auto">
          <a:xfrm flipH="1">
            <a:off x="1908175" y="3213100"/>
            <a:ext cx="165576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uk-UA"/>
          </a:p>
        </p:txBody>
      </p:sp>
      <p:sp>
        <p:nvSpPr>
          <p:cNvPr id="117795" name="Text Box 35"/>
          <p:cNvSpPr txBox="1">
            <a:spLocks noChangeArrowheads="1"/>
          </p:cNvSpPr>
          <p:nvPr/>
        </p:nvSpPr>
        <p:spPr bwMode="auto">
          <a:xfrm>
            <a:off x="5272088" y="3663950"/>
            <a:ext cx="10556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Решта 1,2</a:t>
            </a:r>
            <a:endParaRPr lang="ru-RU" sz="1200" b="1">
              <a:solidFill>
                <a:srgbClr val="000066"/>
              </a:solidFill>
            </a:endParaRPr>
          </a:p>
        </p:txBody>
      </p:sp>
      <p:sp>
        <p:nvSpPr>
          <p:cNvPr id="117796" name="Text Box 36"/>
          <p:cNvSpPr txBox="1">
            <a:spLocks noChangeArrowheads="1"/>
          </p:cNvSpPr>
          <p:nvPr/>
        </p:nvSpPr>
        <p:spPr bwMode="auto">
          <a:xfrm>
            <a:off x="4984750" y="3376613"/>
            <a:ext cx="11064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Магній 2,3</a:t>
            </a:r>
            <a:endParaRPr lang="ru-RU" sz="1200" b="1">
              <a:solidFill>
                <a:srgbClr val="000066"/>
              </a:solidFill>
            </a:endParaRPr>
          </a:p>
        </p:txBody>
      </p:sp>
      <p:sp>
        <p:nvSpPr>
          <p:cNvPr id="117797" name="Text Box 37"/>
          <p:cNvSpPr txBox="1">
            <a:spLocks noChangeArrowheads="1"/>
          </p:cNvSpPr>
          <p:nvPr/>
        </p:nvSpPr>
        <p:spPr bwMode="auto">
          <a:xfrm>
            <a:off x="4624388" y="3016250"/>
            <a:ext cx="996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Калій 2,4</a:t>
            </a:r>
            <a:endParaRPr lang="ru-RU" sz="1200" b="1">
              <a:solidFill>
                <a:srgbClr val="000066"/>
              </a:solidFill>
            </a:endParaRPr>
          </a:p>
        </p:txBody>
      </p:sp>
      <p:sp>
        <p:nvSpPr>
          <p:cNvPr id="117798" name="Text Box 38"/>
          <p:cNvSpPr txBox="1">
            <a:spLocks noChangeArrowheads="1"/>
          </p:cNvSpPr>
          <p:nvPr/>
        </p:nvSpPr>
        <p:spPr bwMode="auto">
          <a:xfrm>
            <a:off x="1692275" y="3514725"/>
            <a:ext cx="10858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Ферум 4,7</a:t>
            </a:r>
            <a:endParaRPr lang="ru-RU" sz="1200" b="1">
              <a:solidFill>
                <a:srgbClr val="000066"/>
              </a:solidFill>
            </a:endParaRPr>
          </a:p>
        </p:txBody>
      </p:sp>
      <p:sp>
        <p:nvSpPr>
          <p:cNvPr id="117799" name="Text Box 39"/>
          <p:cNvSpPr txBox="1">
            <a:spLocks noChangeArrowheads="1"/>
          </p:cNvSpPr>
          <p:nvPr/>
        </p:nvSpPr>
        <p:spPr bwMode="auto">
          <a:xfrm>
            <a:off x="1743075" y="3303588"/>
            <a:ext cx="1206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Кальцій 3,4</a:t>
            </a:r>
            <a:endParaRPr lang="ru-RU" sz="1200" b="1">
              <a:solidFill>
                <a:srgbClr val="000066"/>
              </a:solidFill>
            </a:endParaRPr>
          </a:p>
        </p:txBody>
      </p:sp>
      <p:sp>
        <p:nvSpPr>
          <p:cNvPr id="117800" name="Text Box 40"/>
          <p:cNvSpPr txBox="1">
            <a:spLocks noChangeArrowheads="1"/>
          </p:cNvSpPr>
          <p:nvPr/>
        </p:nvSpPr>
        <p:spPr bwMode="auto">
          <a:xfrm>
            <a:off x="1908175" y="2938463"/>
            <a:ext cx="10858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rgbClr val="000066"/>
                </a:solidFill>
              </a:rPr>
              <a:t>Натрій 2,6</a:t>
            </a:r>
            <a:endParaRPr lang="ru-RU" sz="1200" b="1">
              <a:solidFill>
                <a:srgbClr val="000066"/>
              </a:solidFill>
            </a:endParaRPr>
          </a:p>
        </p:txBody>
      </p:sp>
      <p:sp>
        <p:nvSpPr>
          <p:cNvPr id="117801" name="Text Box 41"/>
          <p:cNvSpPr txBox="1">
            <a:spLocks noChangeArrowheads="1"/>
          </p:cNvSpPr>
          <p:nvPr/>
        </p:nvSpPr>
        <p:spPr bwMode="auto">
          <a:xfrm>
            <a:off x="1547813" y="5876925"/>
            <a:ext cx="544671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b="1">
                <a:solidFill>
                  <a:schemeClr val="bg1"/>
                </a:solidFill>
              </a:rPr>
              <a:t>Поширення хімічних елементів у земній корі (% за масою)</a:t>
            </a:r>
            <a:endParaRPr lang="ru-RU" sz="12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7767"/>
                                        </p:tgtEl>
                                        <p:attrNameLst>
                                          <p:attrName>style.visibility</p:attrName>
                                        </p:attrNameLst>
                                      </p:cBhvr>
                                      <p:to>
                                        <p:strVal val="visible"/>
                                      </p:to>
                                    </p:set>
                                    <p:anim by="(-#ppt_w*2)" calcmode="lin" valueType="num">
                                      <p:cBhvr rctx="PPT">
                                        <p:cTn id="7" dur="1000" autoRev="1" fill="hold">
                                          <p:stCondLst>
                                            <p:cond delay="0"/>
                                          </p:stCondLst>
                                        </p:cTn>
                                        <p:tgtEl>
                                          <p:spTgt spid="117767"/>
                                        </p:tgtEl>
                                        <p:attrNameLst>
                                          <p:attrName>ppt_w</p:attrName>
                                        </p:attrNameLst>
                                      </p:cBhvr>
                                    </p:anim>
                                    <p:anim by="(#ppt_w*0.50)" calcmode="lin" valueType="num">
                                      <p:cBhvr>
                                        <p:cTn id="8" dur="1000" decel="50000" autoRev="1" fill="hold">
                                          <p:stCondLst>
                                            <p:cond delay="0"/>
                                          </p:stCondLst>
                                        </p:cTn>
                                        <p:tgtEl>
                                          <p:spTgt spid="117767"/>
                                        </p:tgtEl>
                                        <p:attrNameLst>
                                          <p:attrName>ppt_x</p:attrName>
                                        </p:attrNameLst>
                                      </p:cBhvr>
                                    </p:anim>
                                    <p:anim from="(-#ppt_h/2)" to="(#ppt_y)" calcmode="lin" valueType="num">
                                      <p:cBhvr>
                                        <p:cTn id="9" dur="2000" fill="hold">
                                          <p:stCondLst>
                                            <p:cond delay="0"/>
                                          </p:stCondLst>
                                        </p:cTn>
                                        <p:tgtEl>
                                          <p:spTgt spid="117767"/>
                                        </p:tgtEl>
                                        <p:attrNameLst>
                                          <p:attrName>ppt_y</p:attrName>
                                        </p:attrNameLst>
                                      </p:cBhvr>
                                    </p:anim>
                                    <p:animRot by="21600000">
                                      <p:cBhvr>
                                        <p:cTn id="10" dur="2000" fill="hold">
                                          <p:stCondLst>
                                            <p:cond delay="0"/>
                                          </p:stCondLst>
                                        </p:cTn>
                                        <p:tgtEl>
                                          <p:spTgt spid="117767"/>
                                        </p:tgtEl>
                                        <p:attrNameLst>
                                          <p:attrName>r</p:attrName>
                                        </p:attrNameLst>
                                      </p:cBhvr>
                                    </p:animRot>
                                  </p:childTnLst>
                                </p:cTn>
                              </p:par>
                            </p:childTnLst>
                          </p:cTn>
                        </p:par>
                        <p:par>
                          <p:cTn id="11" fill="hold" nodeType="afterGroup">
                            <p:stCondLst>
                              <p:cond delay="5600"/>
                            </p:stCondLst>
                            <p:childTnLst>
                              <p:par>
                                <p:cTn id="12" presetID="17" presetClass="entr" presetSubtype="10" fill="hold" grpId="1" nodeType="afterEffect">
                                  <p:stCondLst>
                                    <p:cond delay="0"/>
                                  </p:stCondLst>
                                  <p:childTnLst>
                                    <p:set>
                                      <p:cBhvr>
                                        <p:cTn id="13" dur="1" fill="hold">
                                          <p:stCondLst>
                                            <p:cond delay="0"/>
                                          </p:stCondLst>
                                        </p:cTn>
                                        <p:tgtEl>
                                          <p:spTgt spid="117764"/>
                                        </p:tgtEl>
                                        <p:attrNameLst>
                                          <p:attrName>style.visibility</p:attrName>
                                        </p:attrNameLst>
                                      </p:cBhvr>
                                      <p:to>
                                        <p:strVal val="visible"/>
                                      </p:to>
                                    </p:set>
                                    <p:anim calcmode="lin" valueType="num">
                                      <p:cBhvr>
                                        <p:cTn id="14" dur="1000" fill="hold"/>
                                        <p:tgtEl>
                                          <p:spTgt spid="117764"/>
                                        </p:tgtEl>
                                        <p:attrNameLst>
                                          <p:attrName>ppt_w</p:attrName>
                                        </p:attrNameLst>
                                      </p:cBhvr>
                                      <p:tavLst>
                                        <p:tav tm="0">
                                          <p:val>
                                            <p:fltVal val="0"/>
                                          </p:val>
                                        </p:tav>
                                        <p:tav tm="100000">
                                          <p:val>
                                            <p:strVal val="#ppt_w"/>
                                          </p:val>
                                        </p:tav>
                                      </p:tavLst>
                                    </p:anim>
                                    <p:anim calcmode="lin" valueType="num">
                                      <p:cBhvr>
                                        <p:cTn id="15" dur="1000" fill="hold"/>
                                        <p:tgtEl>
                                          <p:spTgt spid="117764"/>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6600"/>
                            </p:stCondLst>
                            <p:childTnLst>
                              <p:par>
                                <p:cTn id="17" presetID="10" presetClass="entr" presetSubtype="0" fill="hold" grpId="0" nodeType="afterEffect">
                                  <p:stCondLst>
                                    <p:cond delay="0"/>
                                  </p:stCondLst>
                                  <p:childTnLst>
                                    <p:set>
                                      <p:cBhvr>
                                        <p:cTn id="18" dur="1" fill="hold">
                                          <p:stCondLst>
                                            <p:cond delay="0"/>
                                          </p:stCondLst>
                                        </p:cTn>
                                        <p:tgtEl>
                                          <p:spTgt spid="117770"/>
                                        </p:tgtEl>
                                        <p:attrNameLst>
                                          <p:attrName>style.visibility</p:attrName>
                                        </p:attrNameLst>
                                      </p:cBhvr>
                                      <p:to>
                                        <p:strVal val="visible"/>
                                      </p:to>
                                    </p:set>
                                    <p:animEffect transition="in" filter="fade">
                                      <p:cBhvr>
                                        <p:cTn id="19" dur="2000"/>
                                        <p:tgtEl>
                                          <p:spTgt spid="117770"/>
                                        </p:tgtEl>
                                      </p:cBhvr>
                                    </p:animEffect>
                                  </p:childTnLst>
                                </p:cTn>
                              </p:par>
                              <p:par>
                                <p:cTn id="20" presetID="10" presetClass="entr" presetSubtype="0" fill="hold" nodeType="withEffect">
                                  <p:stCondLst>
                                    <p:cond delay="0"/>
                                  </p:stCondLst>
                                  <p:childTnLst>
                                    <p:set>
                                      <p:cBhvr>
                                        <p:cTn id="21" dur="1" fill="hold">
                                          <p:stCondLst>
                                            <p:cond delay="0"/>
                                          </p:stCondLst>
                                        </p:cTn>
                                        <p:tgtEl>
                                          <p:spTgt spid="117769"/>
                                        </p:tgtEl>
                                        <p:attrNameLst>
                                          <p:attrName>style.visibility</p:attrName>
                                        </p:attrNameLst>
                                      </p:cBhvr>
                                      <p:to>
                                        <p:strVal val="visible"/>
                                      </p:to>
                                    </p:set>
                                    <p:animEffect transition="in" filter="fade">
                                      <p:cBhvr>
                                        <p:cTn id="22" dur="2000"/>
                                        <p:tgtEl>
                                          <p:spTgt spid="117769"/>
                                        </p:tgtEl>
                                      </p:cBhvr>
                                    </p:animEffect>
                                  </p:childTnLst>
                                </p:cTn>
                              </p:par>
                            </p:childTnLst>
                          </p:cTn>
                        </p:par>
                        <p:par>
                          <p:cTn id="23" fill="hold" nodeType="afterGroup">
                            <p:stCondLst>
                              <p:cond delay="8600"/>
                            </p:stCondLst>
                            <p:childTnLst>
                              <p:par>
                                <p:cTn id="24" presetID="10" presetClass="entr" presetSubtype="0" fill="hold" nodeType="afterEffect">
                                  <p:stCondLst>
                                    <p:cond delay="0"/>
                                  </p:stCondLst>
                                  <p:childTnLst>
                                    <p:set>
                                      <p:cBhvr>
                                        <p:cTn id="25" dur="1" fill="hold">
                                          <p:stCondLst>
                                            <p:cond delay="0"/>
                                          </p:stCondLst>
                                        </p:cTn>
                                        <p:tgtEl>
                                          <p:spTgt spid="117783">
                                            <p:txEl>
                                              <p:pRg st="0" end="0"/>
                                            </p:txEl>
                                          </p:spTgt>
                                        </p:tgtEl>
                                        <p:attrNameLst>
                                          <p:attrName>style.visibility</p:attrName>
                                        </p:attrNameLst>
                                      </p:cBhvr>
                                      <p:to>
                                        <p:strVal val="visible"/>
                                      </p:to>
                                    </p:set>
                                    <p:animEffect transition="in" filter="fade">
                                      <p:cBhvr>
                                        <p:cTn id="26" dur="2000"/>
                                        <p:tgtEl>
                                          <p:spTgt spid="11778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7784"/>
                                        </p:tgtEl>
                                        <p:attrNameLst>
                                          <p:attrName>style.visibility</p:attrName>
                                        </p:attrNameLst>
                                      </p:cBhvr>
                                      <p:to>
                                        <p:strVal val="visible"/>
                                      </p:to>
                                    </p:set>
                                    <p:animEffect transition="in" filter="fade">
                                      <p:cBhvr>
                                        <p:cTn id="29" dur="2000"/>
                                        <p:tgtEl>
                                          <p:spTgt spid="1177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7786"/>
                                        </p:tgtEl>
                                        <p:attrNameLst>
                                          <p:attrName>style.visibility</p:attrName>
                                        </p:attrNameLst>
                                      </p:cBhvr>
                                      <p:to>
                                        <p:strVal val="visible"/>
                                      </p:to>
                                    </p:set>
                                    <p:animEffect transition="in" filter="fade">
                                      <p:cBhvr>
                                        <p:cTn id="32" dur="2000"/>
                                        <p:tgtEl>
                                          <p:spTgt spid="11778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17786"/>
                                        </p:tgtEl>
                                        <p:attrNameLst>
                                          <p:attrName>style.visibility</p:attrName>
                                        </p:attrNameLst>
                                      </p:cBhvr>
                                      <p:to>
                                        <p:strVal val="visible"/>
                                      </p:to>
                                    </p:set>
                                    <p:animEffect transition="in" filter="fade">
                                      <p:cBhvr>
                                        <p:cTn id="35" dur="2000"/>
                                        <p:tgtEl>
                                          <p:spTgt spid="11778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7795"/>
                                        </p:tgtEl>
                                        <p:attrNameLst>
                                          <p:attrName>style.visibility</p:attrName>
                                        </p:attrNameLst>
                                      </p:cBhvr>
                                      <p:to>
                                        <p:strVal val="visible"/>
                                      </p:to>
                                    </p:set>
                                    <p:animEffect transition="in" filter="fade">
                                      <p:cBhvr>
                                        <p:cTn id="38" dur="2000"/>
                                        <p:tgtEl>
                                          <p:spTgt spid="11779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7799"/>
                                        </p:tgtEl>
                                        <p:attrNameLst>
                                          <p:attrName>style.visibility</p:attrName>
                                        </p:attrNameLst>
                                      </p:cBhvr>
                                      <p:to>
                                        <p:strVal val="visible"/>
                                      </p:to>
                                    </p:set>
                                    <p:animEffect transition="in" filter="fade">
                                      <p:cBhvr>
                                        <p:cTn id="41" dur="2000"/>
                                        <p:tgtEl>
                                          <p:spTgt spid="11779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7796"/>
                                        </p:tgtEl>
                                        <p:attrNameLst>
                                          <p:attrName>style.visibility</p:attrName>
                                        </p:attrNameLst>
                                      </p:cBhvr>
                                      <p:to>
                                        <p:strVal val="visible"/>
                                      </p:to>
                                    </p:set>
                                    <p:animEffect transition="in" filter="fade">
                                      <p:cBhvr>
                                        <p:cTn id="44" dur="2000"/>
                                        <p:tgtEl>
                                          <p:spTgt spid="11779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7800"/>
                                        </p:tgtEl>
                                        <p:attrNameLst>
                                          <p:attrName>style.visibility</p:attrName>
                                        </p:attrNameLst>
                                      </p:cBhvr>
                                      <p:to>
                                        <p:strVal val="visible"/>
                                      </p:to>
                                    </p:set>
                                    <p:animEffect transition="in" filter="fade">
                                      <p:cBhvr>
                                        <p:cTn id="47" dur="2000"/>
                                        <p:tgtEl>
                                          <p:spTgt spid="11780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7797"/>
                                        </p:tgtEl>
                                        <p:attrNameLst>
                                          <p:attrName>style.visibility</p:attrName>
                                        </p:attrNameLst>
                                      </p:cBhvr>
                                      <p:to>
                                        <p:strVal val="visible"/>
                                      </p:to>
                                    </p:set>
                                    <p:animEffect transition="in" filter="fade">
                                      <p:cBhvr>
                                        <p:cTn id="50" dur="2000"/>
                                        <p:tgtEl>
                                          <p:spTgt spid="11779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7798"/>
                                        </p:tgtEl>
                                        <p:attrNameLst>
                                          <p:attrName>style.visibility</p:attrName>
                                        </p:attrNameLst>
                                      </p:cBhvr>
                                      <p:to>
                                        <p:strVal val="visible"/>
                                      </p:to>
                                    </p:set>
                                    <p:animEffect transition="in" filter="fade">
                                      <p:cBhvr>
                                        <p:cTn id="53" dur="2000"/>
                                        <p:tgtEl>
                                          <p:spTgt spid="11779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7801"/>
                                        </p:tgtEl>
                                        <p:attrNameLst>
                                          <p:attrName>style.visibility</p:attrName>
                                        </p:attrNameLst>
                                      </p:cBhvr>
                                      <p:to>
                                        <p:strVal val="visible"/>
                                      </p:to>
                                    </p:set>
                                    <p:animEffect transition="in" filter="fade">
                                      <p:cBhvr>
                                        <p:cTn id="56" dur="2000"/>
                                        <p:tgtEl>
                                          <p:spTgt spid="117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1"/>
      <p:bldP spid="117767" grpId="0"/>
      <p:bldP spid="117770" grpId="0" animBg="1"/>
      <p:bldP spid="117784" grpId="0"/>
      <p:bldP spid="117786" grpId="0"/>
      <p:bldP spid="117786" grpId="1"/>
      <p:bldP spid="117795" grpId="0"/>
      <p:bldP spid="117796" grpId="0"/>
      <p:bldP spid="117797" grpId="0"/>
      <p:bldP spid="117798" grpId="0"/>
      <p:bldP spid="117799" grpId="0"/>
      <p:bldP spid="117800" grpId="0"/>
      <p:bldP spid="1178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468313" y="212725"/>
            <a:ext cx="792003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uk-UA" sz="2800">
                <a:solidFill>
                  <a:srgbClr val="E349BB"/>
                </a:solidFill>
                <a:effectLst>
                  <a:outerShdw blurRad="38100" dist="38100" dir="2700000" algn="tl">
                    <a:srgbClr val="000000"/>
                  </a:outerShdw>
                </a:effectLst>
                <a:latin typeface="Monotype Corsiva" pitchFamily="66" charset="0"/>
              </a:rPr>
              <a:t>3.  Фізіологічна  дія</a:t>
            </a:r>
            <a:endParaRPr lang="ru-RU" sz="2800">
              <a:solidFill>
                <a:srgbClr val="E349BB"/>
              </a:solidFill>
              <a:effectLst>
                <a:outerShdw blurRad="38100" dist="38100" dir="2700000" algn="tl">
                  <a:srgbClr val="000000"/>
                </a:outerShdw>
              </a:effectLst>
              <a:latin typeface="Monotype Corsiva" pitchFamily="66" charset="0"/>
            </a:endParaRPr>
          </a:p>
        </p:txBody>
      </p:sp>
      <p:sp>
        <p:nvSpPr>
          <p:cNvPr id="132101" name="Rectangle 5"/>
          <p:cNvSpPr>
            <a:spLocks noChangeArrowheads="1"/>
          </p:cNvSpPr>
          <p:nvPr/>
        </p:nvSpPr>
        <p:spPr bwMode="auto">
          <a:xfrm>
            <a:off x="0" y="836613"/>
            <a:ext cx="8893175" cy="52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uk-UA" sz="1200" b="1">
                <a:solidFill>
                  <a:schemeClr val="bg1"/>
                </a:solidFill>
              </a:rPr>
              <a:t>Атмосферний кисень є життєво важливим для всіх живих організмів</a:t>
            </a:r>
            <a:r>
              <a:rPr lang="uk-UA" sz="1200">
                <a:solidFill>
                  <a:schemeClr val="bg1"/>
                </a:solidFill>
              </a:rPr>
              <a:t>.</a:t>
            </a:r>
            <a:r>
              <a:rPr lang="uk-UA" sz="1200" i="0">
                <a:solidFill>
                  <a:schemeClr val="bg1"/>
                </a:solidFill>
              </a:rPr>
              <a:t> </a:t>
            </a:r>
            <a:r>
              <a:rPr lang="uk-UA" sz="1200">
                <a:solidFill>
                  <a:schemeClr val="bg1"/>
                </a:solidFill>
              </a:rPr>
              <a:t>Обмін аероба (з участю О2) речовин виник пізніше анаеробного (без участі О2), але саме реакції біологічного окислення, більш ефективні, ніж стародавні енергетичні процеси бродіння забезпечують живі організми переважно необхідної їм енергії. Виняток становлять </a:t>
            </a:r>
            <a:r>
              <a:rPr lang="ru-RU" sz="1200">
                <a:solidFill>
                  <a:schemeClr val="bg1"/>
                </a:solidFill>
              </a:rPr>
              <a:t>обл</a:t>
            </a:r>
            <a:r>
              <a:rPr lang="uk-UA" sz="1200">
                <a:solidFill>
                  <a:schemeClr val="bg1"/>
                </a:solidFill>
              </a:rPr>
              <a:t>і</a:t>
            </a:r>
            <a:r>
              <a:rPr lang="ru-RU" sz="1200">
                <a:solidFill>
                  <a:schemeClr val="bg1"/>
                </a:solidFill>
              </a:rPr>
              <a:t>гатні</a:t>
            </a:r>
            <a:r>
              <a:rPr lang="uk-UA" sz="1200">
                <a:solidFill>
                  <a:schemeClr val="bg1"/>
                </a:solidFill>
              </a:rPr>
              <a:t> анаероби, наприклад, деякі паразити, для яких кисень є отрутою. Використовування кисню, що володіє високим окислювально-відновним потенціалом привело до виникнення біохімічного механізму дихання сучасного типу. Цей механізм і забезпечує енергією організми аеробів.</a:t>
            </a:r>
            <a:endParaRPr lang="ru-RU" sz="1200">
              <a:solidFill>
                <a:schemeClr val="bg1"/>
              </a:solidFill>
            </a:endParaRPr>
          </a:p>
          <a:p>
            <a:pPr algn="ctr"/>
            <a:r>
              <a:rPr lang="uk-UA" sz="1200" b="1">
                <a:solidFill>
                  <a:schemeClr val="bg1"/>
                </a:solidFill>
              </a:rPr>
              <a:t>Кисень — основний біогенний елемент, що входить до складу молекул всіх найважливіших речовин</a:t>
            </a:r>
            <a:r>
              <a:rPr lang="uk-UA" sz="1200" i="0">
                <a:solidFill>
                  <a:schemeClr val="bg1"/>
                </a:solidFill>
              </a:rPr>
              <a:t>, </a:t>
            </a:r>
            <a:r>
              <a:rPr lang="uk-UA" sz="1200">
                <a:solidFill>
                  <a:schemeClr val="bg1"/>
                </a:solidFill>
              </a:rPr>
              <a:t>що забезпечують структуру і функції кліток — білків, нуклеїнових кислот, вуглеводів, ліпідів, а також безлічі низькомолекулярних з'єднань. В кожній рослині або тварині кисню набагато більше, ніж будь-якого іншого елемента (в середньому близько 70%). М'язова тканина людини містить 16% кисню, кісткова тканина — 28.5%; всього в організмі середньої людини (маса тіла 70 кг) міститься 43 кг кисню. В організм тварин і людини кисень поступає в основному через органи дихання (вільний кисень) і з водою (зв'язаний кисень), крізь легені кисень потрапляє у кров, розноситься нею по всьому організму і в клітинах забезпечує перебіг реакцій окиснення. Вони відбуваються з вивільненням енергії, за рахунок якої підтримується стала температура тіла у теплокровних і виконується робота організмами: пересування, робота м'язів та інші життєві процеси.  Потреба організму в кисні визначається рівнем (інтенсивністю) обміну речовин, який залежить від маси і поверхні тіла, віку, підлоги, характеру живлення, зовнішніх умов і ін. В екології як важливу енергетичну характеристику визначають відношення сумарного дихання (тобто сумарних окислювальних процесів) співтовариства організмів до його сумарної біомаси. Потрібно, проте, мати на увазі, що тривале вдихання повітря, що збагатило киснем, небезпечно для здоров'я людини. Високі концентрації кисню викликають в тканинах утворення вільних радикалів, що порушують структуру і функції біополімерів. Схожою дією на організм володіють і іонізуючі випромінювання. Тому пониження змісту кисню (гіпоксія) в тканинах і клітках при опромінюванні організму іонізуючою радіацією володіє захисною дією — так званий кисневий ефект. Цей ефект використовують в променевій терапії: підвищуючи вміст кисню в пухлині і знижуючи його вміст в навколишніх тканинах усилюють променеве ураження пухлинних кліток і зменшують пошкодження здорових. При деяких захворюваннях застосовують насичення організму киснем під підвищеним тиском.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3210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2100">
                                            <p:txEl>
                                              <p:pRg st="0" end="0"/>
                                            </p:txEl>
                                          </p:spTgt>
                                        </p:tgtEl>
                                        <p:attrNameLst>
                                          <p:attrName>ppt_w</p:attrName>
                                        </p:attrNameLst>
                                      </p:cBhvr>
                                    </p:anim>
                                    <p:anim by="(#ppt_w*0.50)" calcmode="lin" valueType="num">
                                      <p:cBhvr>
                                        <p:cTn id="8" dur="500" decel="50000" autoRev="1" fill="hold">
                                          <p:stCondLst>
                                            <p:cond delay="0"/>
                                          </p:stCondLst>
                                        </p:cTn>
                                        <p:tgtEl>
                                          <p:spTgt spid="132100">
                                            <p:txEl>
                                              <p:pRg st="0" end="0"/>
                                            </p:txEl>
                                          </p:spTgt>
                                        </p:tgtEl>
                                        <p:attrNameLst>
                                          <p:attrName>ppt_x</p:attrName>
                                        </p:attrNameLst>
                                      </p:cBhvr>
                                    </p:anim>
                                    <p:anim from="(-#ppt_h/2)" to="(#ppt_y)" calcmode="lin" valueType="num">
                                      <p:cBhvr>
                                        <p:cTn id="9" dur="1000" fill="hold">
                                          <p:stCondLst>
                                            <p:cond delay="0"/>
                                          </p:stCondLst>
                                        </p:cTn>
                                        <p:tgtEl>
                                          <p:spTgt spid="132100">
                                            <p:txEl>
                                              <p:pRg st="0" end="0"/>
                                            </p:txEl>
                                          </p:spTgt>
                                        </p:tgtEl>
                                        <p:attrNameLst>
                                          <p:attrName>ppt_y</p:attrName>
                                        </p:attrNameLst>
                                      </p:cBhvr>
                                    </p:anim>
                                    <p:animRot by="21600000">
                                      <p:cBhvr>
                                        <p:cTn id="10" dur="1000" fill="hold">
                                          <p:stCondLst>
                                            <p:cond delay="0"/>
                                          </p:stCondLst>
                                        </p:cTn>
                                        <p:tgtEl>
                                          <p:spTgt spid="132100">
                                            <p:txEl>
                                              <p:pRg st="0" end="0"/>
                                            </p:txEl>
                                          </p:spTgt>
                                        </p:tgtEl>
                                        <p:attrNameLst>
                                          <p:attrName>r</p:attrName>
                                        </p:attrNameLst>
                                      </p:cBhvr>
                                    </p:animRot>
                                  </p:childTnLst>
                                </p:cTn>
                              </p:par>
                            </p:childTnLst>
                          </p:cTn>
                        </p:par>
                        <p:par>
                          <p:cTn id="11" fill="hold" nodeType="afterGroup">
                            <p:stCondLst>
                              <p:cond delay="26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32101">
                                            <p:txEl>
                                              <p:pRg st="0" end="0"/>
                                            </p:txEl>
                                          </p:spTgt>
                                        </p:tgtEl>
                                        <p:attrNameLst>
                                          <p:attrName>style.visibility</p:attrName>
                                        </p:attrNameLst>
                                      </p:cBhvr>
                                      <p:to>
                                        <p:strVal val="visible"/>
                                      </p:to>
                                    </p:set>
                                    <p:animEffect transition="in" filter="fade">
                                      <p:cBhvr>
                                        <p:cTn id="14" dur="1000"/>
                                        <p:tgtEl>
                                          <p:spTgt spid="132101">
                                            <p:txEl>
                                              <p:pRg st="0" end="0"/>
                                            </p:txEl>
                                          </p:spTgt>
                                        </p:tgtEl>
                                      </p:cBhvr>
                                    </p:animEffect>
                                    <p:anim calcmode="lin" valueType="num">
                                      <p:cBhvr>
                                        <p:cTn id="15" dur="1000" fill="hold"/>
                                        <p:tgtEl>
                                          <p:spTgt spid="132101">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32101">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61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132101">
                                            <p:txEl>
                                              <p:pRg st="1" end="1"/>
                                            </p:txEl>
                                          </p:spTgt>
                                        </p:tgtEl>
                                        <p:attrNameLst>
                                          <p:attrName>style.visibility</p:attrName>
                                        </p:attrNameLst>
                                      </p:cBhvr>
                                      <p:to>
                                        <p:strVal val="visible"/>
                                      </p:to>
                                    </p:set>
                                    <p:animEffect transition="in" filter="fade">
                                      <p:cBhvr>
                                        <p:cTn id="20" dur="500"/>
                                        <p:tgtEl>
                                          <p:spTgt spid="132101">
                                            <p:txEl>
                                              <p:pRg st="1" end="1"/>
                                            </p:txEl>
                                          </p:spTgt>
                                        </p:tgtEl>
                                      </p:cBhvr>
                                    </p:animEffect>
                                    <p:anim calcmode="lin" valueType="num">
                                      <p:cBhvr>
                                        <p:cTn id="21" dur="500" fill="hold"/>
                                        <p:tgtEl>
                                          <p:spTgt spid="132101">
                                            <p:txEl>
                                              <p:pRg st="1" end="1"/>
                                            </p:txEl>
                                          </p:spTgt>
                                        </p:tgtEl>
                                        <p:attrNameLst>
                                          <p:attrName>ppt_x</p:attrName>
                                        </p:attrNameLst>
                                      </p:cBhvr>
                                      <p:tavLst>
                                        <p:tav tm="0">
                                          <p:val>
                                            <p:strVal val="#ppt_x-.1"/>
                                          </p:val>
                                        </p:tav>
                                        <p:tav tm="100000">
                                          <p:val>
                                            <p:strVal val="#ppt_x"/>
                                          </p:val>
                                        </p:tav>
                                      </p:tavLst>
                                    </p:anim>
                                    <p:anim calcmode="lin" valueType="num">
                                      <p:cBhvr>
                                        <p:cTn id="22" dur="500" fill="hold"/>
                                        <p:tgtEl>
                                          <p:spTgt spid="132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7C5E7"/>
            </a:gs>
            <a:gs pos="50000">
              <a:schemeClr val="tx1"/>
            </a:gs>
            <a:gs pos="100000">
              <a:srgbClr val="67C5E7"/>
            </a:gs>
          </a:gsLst>
          <a:lin ang="5400000" scaled="1"/>
        </a:gradFill>
        <a:effectLst/>
      </p:bgPr>
    </p:bg>
    <p:spTree>
      <p:nvGrpSpPr>
        <p:cNvPr id="1" name=""/>
        <p:cNvGrpSpPr/>
        <p:nvPr/>
      </p:nvGrpSpPr>
      <p:grpSpPr>
        <a:xfrm>
          <a:off x="0" y="0"/>
          <a:ext cx="0" cy="0"/>
          <a:chOff x="0" y="0"/>
          <a:chExt cx="0" cy="0"/>
        </a:xfrm>
      </p:grpSpPr>
      <p:graphicFrame>
        <p:nvGraphicFramePr>
          <p:cNvPr id="97298" name="Object 18"/>
          <p:cNvGraphicFramePr>
            <a:graphicFrameLocks noChangeAspect="1"/>
          </p:cNvGraphicFramePr>
          <p:nvPr/>
        </p:nvGraphicFramePr>
        <p:xfrm>
          <a:off x="7285038" y="3068638"/>
          <a:ext cx="436562" cy="501650"/>
        </p:xfrm>
        <a:graphic>
          <a:graphicData uri="http://schemas.openxmlformats.org/presentationml/2006/ole">
            <p:oleObj spid="_x0000_s97378" name="CorelDRAW" r:id="rId3" imgW="435240" imgH="501120" progId="CorelDraw.Graphic.10">
              <p:embed/>
            </p:oleObj>
          </a:graphicData>
        </a:graphic>
      </p:graphicFrame>
      <p:graphicFrame>
        <p:nvGraphicFramePr>
          <p:cNvPr id="97295" name="Object 15"/>
          <p:cNvGraphicFramePr>
            <a:graphicFrameLocks noChangeAspect="1"/>
          </p:cNvGraphicFramePr>
          <p:nvPr/>
        </p:nvGraphicFramePr>
        <p:xfrm>
          <a:off x="4378325" y="5227638"/>
          <a:ext cx="1614488" cy="765175"/>
        </p:xfrm>
        <a:graphic>
          <a:graphicData uri="http://schemas.openxmlformats.org/presentationml/2006/ole">
            <p:oleObj spid="_x0000_s97379" name="CorelDRAW" r:id="rId4" imgW="1609200" imgH="979920" progId="CorelDraw.Graphic.10">
              <p:embed/>
            </p:oleObj>
          </a:graphicData>
        </a:graphic>
      </p:graphicFrame>
      <p:graphicFrame>
        <p:nvGraphicFramePr>
          <p:cNvPr id="97293" name="Object 13"/>
          <p:cNvGraphicFramePr>
            <a:graphicFrameLocks noChangeAspect="1"/>
          </p:cNvGraphicFramePr>
          <p:nvPr>
            <p:ph type="title" sz="quarter"/>
          </p:nvPr>
        </p:nvGraphicFramePr>
        <p:xfrm>
          <a:off x="1817688" y="3571875"/>
          <a:ext cx="863600" cy="336550"/>
        </p:xfrm>
        <a:graphic>
          <a:graphicData uri="http://schemas.openxmlformats.org/presentationml/2006/ole">
            <p:oleObj spid="_x0000_s97380" name="CorelDRAW" r:id="rId5" imgW="1177560" imgH="460080" progId="CorelDraw.Graphic.10">
              <p:embed/>
            </p:oleObj>
          </a:graphicData>
        </a:graphic>
      </p:graphicFrame>
      <p:graphicFrame>
        <p:nvGraphicFramePr>
          <p:cNvPr id="97283" name="Object 3"/>
          <p:cNvGraphicFramePr>
            <a:graphicFrameLocks noChangeAspect="1"/>
          </p:cNvGraphicFramePr>
          <p:nvPr>
            <p:ph sz="quarter" idx="1"/>
          </p:nvPr>
        </p:nvGraphicFramePr>
        <p:xfrm>
          <a:off x="1403350" y="4365625"/>
          <a:ext cx="696913" cy="1654175"/>
        </p:xfrm>
        <a:graphic>
          <a:graphicData uri="http://schemas.openxmlformats.org/presentationml/2006/ole">
            <p:oleObj spid="_x0000_s97381" name="CorelDRAW" r:id="rId6" imgW="722376" imgH="1716024" progId="CorelDraw.Graphic.10">
              <p:embed/>
            </p:oleObj>
          </a:graphicData>
        </a:graphic>
      </p:graphicFrame>
      <p:graphicFrame>
        <p:nvGraphicFramePr>
          <p:cNvPr id="97286" name="Object 6"/>
          <p:cNvGraphicFramePr>
            <a:graphicFrameLocks noChangeAspect="1"/>
          </p:cNvGraphicFramePr>
          <p:nvPr>
            <p:ph sz="quarter" idx="2"/>
          </p:nvPr>
        </p:nvGraphicFramePr>
        <p:xfrm>
          <a:off x="2614613" y="3932238"/>
          <a:ext cx="714375" cy="2125662"/>
        </p:xfrm>
        <a:graphic>
          <a:graphicData uri="http://schemas.openxmlformats.org/presentationml/2006/ole">
            <p:oleObj spid="_x0000_s97382" name="CorelDRAW" r:id="rId7" imgW="998280" imgH="2774160" progId="CorelDraw.Graphic.10">
              <p:embed/>
            </p:oleObj>
          </a:graphicData>
        </a:graphic>
      </p:graphicFrame>
      <p:graphicFrame>
        <p:nvGraphicFramePr>
          <p:cNvPr id="97289" name="Object 9"/>
          <p:cNvGraphicFramePr>
            <a:graphicFrameLocks noChangeAspect="1"/>
          </p:cNvGraphicFramePr>
          <p:nvPr>
            <p:ph sz="quarter" idx="3"/>
          </p:nvPr>
        </p:nvGraphicFramePr>
        <p:xfrm>
          <a:off x="1116013" y="4005263"/>
          <a:ext cx="3221037" cy="742950"/>
        </p:xfrm>
        <a:graphic>
          <a:graphicData uri="http://schemas.openxmlformats.org/presentationml/2006/ole">
            <p:oleObj spid="_x0000_s97383" name="CorelDRAW" r:id="rId8" imgW="3209760" imgH="742320" progId="CorelDraw.Graphic.10">
              <p:embed/>
            </p:oleObj>
          </a:graphicData>
        </a:graphic>
      </p:graphicFrame>
      <p:graphicFrame>
        <p:nvGraphicFramePr>
          <p:cNvPr id="97296" name="Object 16"/>
          <p:cNvGraphicFramePr>
            <a:graphicFrameLocks noChangeAspect="1"/>
          </p:cNvGraphicFramePr>
          <p:nvPr/>
        </p:nvGraphicFramePr>
        <p:xfrm>
          <a:off x="5114925" y="3427413"/>
          <a:ext cx="1833563" cy="2413000"/>
        </p:xfrm>
        <a:graphic>
          <a:graphicData uri="http://schemas.openxmlformats.org/presentationml/2006/ole">
            <p:oleObj spid="_x0000_s97384" name="CorelDRAW" r:id="rId9" imgW="1682640" imgH="2410560" progId="CorelDraw.Graphic.10">
              <p:embed/>
            </p:oleObj>
          </a:graphicData>
        </a:graphic>
      </p:graphicFrame>
      <p:graphicFrame>
        <p:nvGraphicFramePr>
          <p:cNvPr id="97297" name="Object 17"/>
          <p:cNvGraphicFramePr>
            <a:graphicFrameLocks noChangeAspect="1"/>
          </p:cNvGraphicFramePr>
          <p:nvPr/>
        </p:nvGraphicFramePr>
        <p:xfrm>
          <a:off x="6497638" y="5156200"/>
          <a:ext cx="595312" cy="511175"/>
        </p:xfrm>
        <a:graphic>
          <a:graphicData uri="http://schemas.openxmlformats.org/presentationml/2006/ole">
            <p:oleObj spid="_x0000_s97385" name="CorelDRAW" r:id="rId10" imgW="592920" imgH="510120" progId="CorelDraw.Graphic.10">
              <p:embed/>
            </p:oleObj>
          </a:graphicData>
        </a:graphic>
      </p:graphicFrame>
      <p:graphicFrame>
        <p:nvGraphicFramePr>
          <p:cNvPr id="97299" name="Object 19"/>
          <p:cNvGraphicFramePr>
            <a:graphicFrameLocks noChangeAspect="1"/>
          </p:cNvGraphicFramePr>
          <p:nvPr/>
        </p:nvGraphicFramePr>
        <p:xfrm>
          <a:off x="5849938" y="5543550"/>
          <a:ext cx="647700" cy="398463"/>
        </p:xfrm>
        <a:graphic>
          <a:graphicData uri="http://schemas.openxmlformats.org/presentationml/2006/ole">
            <p:oleObj spid="_x0000_s97386" name="CorelDRAW" r:id="rId11" imgW="721080" imgH="445320" progId="CorelDraw.Graphic.10">
              <p:embed/>
            </p:oleObj>
          </a:graphicData>
        </a:graphic>
      </p:graphicFrame>
      <p:graphicFrame>
        <p:nvGraphicFramePr>
          <p:cNvPr id="97302" name="Object 22"/>
          <p:cNvGraphicFramePr>
            <a:graphicFrameLocks noChangeAspect="1"/>
          </p:cNvGraphicFramePr>
          <p:nvPr/>
        </p:nvGraphicFramePr>
        <p:xfrm>
          <a:off x="1471613" y="3860800"/>
          <a:ext cx="704850" cy="371475"/>
        </p:xfrm>
        <a:graphic>
          <a:graphicData uri="http://schemas.openxmlformats.org/presentationml/2006/ole">
            <p:oleObj spid="_x0000_s97387" name="CorelDRAW" r:id="rId12" imgW="487080" imgH="256680" progId="CorelDraw.Graphic.10">
              <p:embed/>
            </p:oleObj>
          </a:graphicData>
        </a:graphic>
      </p:graphicFrame>
      <p:graphicFrame>
        <p:nvGraphicFramePr>
          <p:cNvPr id="97292" name="Object 12"/>
          <p:cNvGraphicFramePr>
            <a:graphicFrameLocks noChangeAspect="1"/>
          </p:cNvGraphicFramePr>
          <p:nvPr>
            <p:ph sz="quarter" idx="4"/>
          </p:nvPr>
        </p:nvGraphicFramePr>
        <p:xfrm>
          <a:off x="4264025" y="4651375"/>
          <a:ext cx="1000125" cy="1223963"/>
        </p:xfrm>
        <a:graphic>
          <a:graphicData uri="http://schemas.openxmlformats.org/presentationml/2006/ole">
            <p:oleObj spid="_x0000_s97388" name="CorelDRAW" r:id="rId13" imgW="1225440" imgH="1503360" progId="CorelDraw.Graphic.10">
              <p:embed/>
            </p:oleObj>
          </a:graphicData>
        </a:graphic>
      </p:graphicFrame>
      <p:sp>
        <p:nvSpPr>
          <p:cNvPr id="97335" name="Oval 55"/>
          <p:cNvSpPr>
            <a:spLocks noChangeArrowheads="1"/>
          </p:cNvSpPr>
          <p:nvPr/>
        </p:nvSpPr>
        <p:spPr bwMode="auto">
          <a:xfrm>
            <a:off x="5653088" y="508476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97337" name="Rectangle 57"/>
          <p:cNvSpPr>
            <a:spLocks noChangeArrowheads="1"/>
          </p:cNvSpPr>
          <p:nvPr/>
        </p:nvSpPr>
        <p:spPr bwMode="auto">
          <a:xfrm rot="-24944777">
            <a:off x="5096669" y="5423694"/>
            <a:ext cx="750887" cy="73025"/>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97349" name="Oval 69"/>
          <p:cNvSpPr>
            <a:spLocks noChangeArrowheads="1"/>
          </p:cNvSpPr>
          <p:nvPr/>
        </p:nvSpPr>
        <p:spPr bwMode="auto">
          <a:xfrm>
            <a:off x="5651500" y="5084763"/>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97354" name="Oval 74"/>
          <p:cNvSpPr>
            <a:spLocks noChangeArrowheads="1"/>
          </p:cNvSpPr>
          <p:nvPr/>
        </p:nvSpPr>
        <p:spPr bwMode="auto">
          <a:xfrm>
            <a:off x="5651500" y="5084763"/>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graphicFrame>
        <p:nvGraphicFramePr>
          <p:cNvPr id="97316" name="Object 36"/>
          <p:cNvGraphicFramePr>
            <a:graphicFrameLocks noChangeAspect="1"/>
          </p:cNvGraphicFramePr>
          <p:nvPr/>
        </p:nvGraphicFramePr>
        <p:xfrm>
          <a:off x="1619250" y="4365625"/>
          <a:ext cx="296863" cy="576263"/>
        </p:xfrm>
        <a:graphic>
          <a:graphicData uri="http://schemas.openxmlformats.org/presentationml/2006/ole">
            <p:oleObj spid="_x0000_s97389" name="CorelDRAW" r:id="rId14" imgW="320040" imgH="621720" progId="CorelDraw.Graphic.10">
              <p:embed/>
            </p:oleObj>
          </a:graphicData>
        </a:graphic>
      </p:graphicFrame>
      <p:graphicFrame>
        <p:nvGraphicFramePr>
          <p:cNvPr id="97315" name="Object 35"/>
          <p:cNvGraphicFramePr>
            <a:graphicFrameLocks noChangeAspect="1"/>
          </p:cNvGraphicFramePr>
          <p:nvPr/>
        </p:nvGraphicFramePr>
        <p:xfrm>
          <a:off x="1619250" y="4508500"/>
          <a:ext cx="223838" cy="433388"/>
        </p:xfrm>
        <a:graphic>
          <a:graphicData uri="http://schemas.openxmlformats.org/presentationml/2006/ole">
            <p:oleObj spid="_x0000_s97390" name="CorelDRAW" r:id="rId15" imgW="320040" imgH="621720" progId="CorelDraw.Graphic.10">
              <p:embed/>
            </p:oleObj>
          </a:graphicData>
        </a:graphic>
      </p:graphicFrame>
      <p:graphicFrame>
        <p:nvGraphicFramePr>
          <p:cNvPr id="97314" name="Object 34"/>
          <p:cNvGraphicFramePr>
            <a:graphicFrameLocks noChangeAspect="1"/>
          </p:cNvGraphicFramePr>
          <p:nvPr/>
        </p:nvGraphicFramePr>
        <p:xfrm>
          <a:off x="1619250" y="4652963"/>
          <a:ext cx="185738" cy="320675"/>
        </p:xfrm>
        <a:graphic>
          <a:graphicData uri="http://schemas.openxmlformats.org/presentationml/2006/ole">
            <p:oleObj spid="_x0000_s97391" name="CorelDRAW" r:id="rId16" imgW="184680" imgH="320760" progId="CorelDraw.Graphic.10">
              <p:embed/>
            </p:oleObj>
          </a:graphicData>
        </a:graphic>
      </p:graphicFrame>
      <p:sp>
        <p:nvSpPr>
          <p:cNvPr id="97364" name="Text Box 84"/>
          <p:cNvSpPr txBox="1">
            <a:spLocks noChangeArrowheads="1"/>
          </p:cNvSpPr>
          <p:nvPr/>
        </p:nvSpPr>
        <p:spPr bwMode="auto">
          <a:xfrm>
            <a:off x="1312863" y="6308725"/>
            <a:ext cx="62833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2000" b="1">
                <a:solidFill>
                  <a:srgbClr val="E13743"/>
                </a:solidFill>
                <a:effectLst>
                  <a:outerShdw blurRad="38100" dist="38100" dir="2700000" algn="tl">
                    <a:srgbClr val="C0C0C0"/>
                  </a:outerShdw>
                </a:effectLst>
                <a:latin typeface="Allegro BT" pitchFamily="82" charset="0"/>
              </a:rPr>
              <a:t>           </a:t>
            </a:r>
            <a:r>
              <a:rPr lang="uk-UA" sz="2000" b="1" u="sng">
                <a:solidFill>
                  <a:srgbClr val="000099"/>
                </a:solidFill>
                <a:effectLst>
                  <a:outerShdw blurRad="38100" dist="38100" dir="2700000" algn="tl">
                    <a:srgbClr val="C0C0C0"/>
                  </a:outerShdw>
                </a:effectLst>
                <a:latin typeface="Allegro BT" pitchFamily="82" charset="0"/>
              </a:rPr>
              <a:t>Прилад для добування кисню в лабораторії</a:t>
            </a:r>
            <a:r>
              <a:rPr lang="uk-UA" sz="2000" b="1">
                <a:solidFill>
                  <a:srgbClr val="000099"/>
                </a:solidFill>
                <a:effectLst>
                  <a:outerShdw blurRad="38100" dist="38100" dir="2700000" algn="tl">
                    <a:srgbClr val="C0C0C0"/>
                  </a:outerShdw>
                </a:effectLst>
                <a:latin typeface="Allegro BT" pitchFamily="82" charset="0"/>
              </a:rPr>
              <a:t>     </a:t>
            </a:r>
            <a:endParaRPr lang="ru-RU" sz="2000" b="1">
              <a:solidFill>
                <a:srgbClr val="000099"/>
              </a:solidFill>
              <a:effectLst>
                <a:outerShdw blurRad="38100" dist="38100" dir="2700000" algn="tl">
                  <a:srgbClr val="C0C0C0"/>
                </a:outerShdw>
              </a:effectLst>
              <a:latin typeface="Allegro BT" pitchFamily="82" charset="0"/>
            </a:endParaRPr>
          </a:p>
        </p:txBody>
      </p:sp>
      <p:graphicFrame>
        <p:nvGraphicFramePr>
          <p:cNvPr id="97300" name="Object 20"/>
          <p:cNvGraphicFramePr>
            <a:graphicFrameLocks noChangeAspect="1"/>
          </p:cNvGraphicFramePr>
          <p:nvPr/>
        </p:nvGraphicFramePr>
        <p:xfrm>
          <a:off x="6642100" y="3381375"/>
          <a:ext cx="647700" cy="341313"/>
        </p:xfrm>
        <a:graphic>
          <a:graphicData uri="http://schemas.openxmlformats.org/presentationml/2006/ole">
            <p:oleObj spid="_x0000_s97392" name="CorelDRAW" r:id="rId17" imgW="487080" imgH="256680" progId="CorelDraw.Graphic.10">
              <p:embed/>
            </p:oleObj>
          </a:graphicData>
        </a:graphic>
      </p:graphicFrame>
      <p:sp>
        <p:nvSpPr>
          <p:cNvPr id="97366" name="Text Box 86"/>
          <p:cNvSpPr txBox="1">
            <a:spLocks noChangeArrowheads="1"/>
          </p:cNvSpPr>
          <p:nvPr/>
        </p:nvSpPr>
        <p:spPr bwMode="auto">
          <a:xfrm>
            <a:off x="250825" y="204788"/>
            <a:ext cx="503396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2800">
                <a:solidFill>
                  <a:srgbClr val="0066FF"/>
                </a:solidFill>
                <a:effectLst>
                  <a:outerShdw blurRad="38100" dist="38100" dir="2700000" algn="tl">
                    <a:srgbClr val="C0C0C0"/>
                  </a:outerShdw>
                </a:effectLst>
                <a:latin typeface="Monotype Corsiva" pitchFamily="66" charset="0"/>
              </a:rPr>
              <a:t>4.  Добування  кисню  в  лабораторії</a:t>
            </a:r>
            <a:endParaRPr lang="ru-RU" sz="2800">
              <a:solidFill>
                <a:srgbClr val="0066FF"/>
              </a:solidFill>
              <a:effectLst>
                <a:outerShdw blurRad="38100" dist="38100" dir="2700000" algn="tl">
                  <a:srgbClr val="C0C0C0"/>
                </a:outerShdw>
              </a:effectLst>
              <a:latin typeface="Monotype Corsiva" pitchFamily="66" charset="0"/>
            </a:endParaRPr>
          </a:p>
        </p:txBody>
      </p:sp>
      <p:sp>
        <p:nvSpPr>
          <p:cNvPr id="97367" name="Text Box 87"/>
          <p:cNvSpPr txBox="1">
            <a:spLocks noChangeArrowheads="1"/>
          </p:cNvSpPr>
          <p:nvPr/>
        </p:nvSpPr>
        <p:spPr bwMode="auto">
          <a:xfrm>
            <a:off x="447675" y="855663"/>
            <a:ext cx="8716963" cy="100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1"/>
                </a:solidFill>
              </a:rPr>
              <a:t>У лабораторних умовах кисень добувають розкладанням деяких оксигеновмісних речовин. Так, якщо </a:t>
            </a:r>
          </a:p>
          <a:p>
            <a:r>
              <a:rPr lang="uk-UA" sz="1200">
                <a:solidFill>
                  <a:schemeClr val="bg1"/>
                </a:solidFill>
              </a:rPr>
              <a:t>зібратиприлад, як показано на малюнку і в пробірці нагрівати перманганат калію КМ</a:t>
            </a:r>
            <a:r>
              <a:rPr lang="en-US" sz="1200">
                <a:solidFill>
                  <a:schemeClr val="bg1"/>
                </a:solidFill>
              </a:rPr>
              <a:t>nO4</a:t>
            </a:r>
            <a:r>
              <a:rPr lang="uk-UA" sz="1200">
                <a:solidFill>
                  <a:schemeClr val="bg1"/>
                </a:solidFill>
              </a:rPr>
              <a:t>, то в ци-</a:t>
            </a:r>
          </a:p>
          <a:p>
            <a:r>
              <a:rPr lang="uk-UA" sz="1200">
                <a:solidFill>
                  <a:schemeClr val="bg1"/>
                </a:solidFill>
              </a:rPr>
              <a:t>ліндрі над водою почне одразу ж збиратися кисень, витискуючи з циліндра воду. Під впливом нагрівання </a:t>
            </a:r>
          </a:p>
          <a:p>
            <a:r>
              <a:rPr lang="uk-UA" sz="1200">
                <a:solidFill>
                  <a:schemeClr val="bg1"/>
                </a:solidFill>
              </a:rPr>
              <a:t>відбувається розкладання перманганату калію на три нові речовини: магнат калію К2М</a:t>
            </a:r>
            <a:r>
              <a:rPr lang="en-US" sz="1200">
                <a:solidFill>
                  <a:schemeClr val="bg1"/>
                </a:solidFill>
              </a:rPr>
              <a:t>nO4</a:t>
            </a:r>
            <a:r>
              <a:rPr lang="uk-UA" sz="1200">
                <a:solidFill>
                  <a:schemeClr val="bg1"/>
                </a:solidFill>
              </a:rPr>
              <a:t>, оксид</a:t>
            </a:r>
          </a:p>
          <a:p>
            <a:r>
              <a:rPr lang="uk-UA" sz="1200">
                <a:solidFill>
                  <a:schemeClr val="bg1"/>
                </a:solidFill>
              </a:rPr>
              <a:t>мангану (</a:t>
            </a:r>
            <a:r>
              <a:rPr lang="en-US" sz="1200">
                <a:solidFill>
                  <a:schemeClr val="bg1"/>
                </a:solidFill>
              </a:rPr>
              <a:t>IV</a:t>
            </a:r>
            <a:r>
              <a:rPr lang="uk-UA" sz="1200">
                <a:solidFill>
                  <a:schemeClr val="bg1"/>
                </a:solidFill>
              </a:rPr>
              <a:t>) </a:t>
            </a:r>
            <a:r>
              <a:rPr lang="en-US" sz="1200">
                <a:solidFill>
                  <a:schemeClr val="bg1"/>
                </a:solidFill>
              </a:rPr>
              <a:t>MnO2</a:t>
            </a:r>
            <a:r>
              <a:rPr lang="uk-UA" sz="1200">
                <a:solidFill>
                  <a:schemeClr val="bg1"/>
                </a:solidFill>
              </a:rPr>
              <a:t> і кисень О2. Такі реакції належать до реакцій розкладу. </a:t>
            </a:r>
            <a:endParaRPr lang="ru-RU" sz="1200">
              <a:solidFill>
                <a:schemeClr val="bg1"/>
              </a:solidFill>
            </a:endParaRPr>
          </a:p>
        </p:txBody>
      </p:sp>
      <p:sp>
        <p:nvSpPr>
          <p:cNvPr id="97369" name="Text Box 89"/>
          <p:cNvSpPr txBox="1">
            <a:spLocks noChangeArrowheads="1"/>
          </p:cNvSpPr>
          <p:nvPr/>
        </p:nvSpPr>
        <p:spPr bwMode="auto">
          <a:xfrm>
            <a:off x="1455738" y="1843088"/>
            <a:ext cx="686435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400" b="1">
                <a:solidFill>
                  <a:srgbClr val="EF0314"/>
                </a:solidFill>
                <a:latin typeface="Georgia" pitchFamily="18" charset="0"/>
              </a:rPr>
              <a:t>ХІМІЧНІ РЕАКЦІЇ, ПІД ЧАС ЯКИХ З ОДНІЄЇ СКЛАДНОЇ РЕЧОВИНИ </a:t>
            </a:r>
            <a:br>
              <a:rPr lang="uk-UA" sz="1400" b="1">
                <a:solidFill>
                  <a:srgbClr val="EF0314"/>
                </a:solidFill>
                <a:latin typeface="Georgia" pitchFamily="18" charset="0"/>
              </a:rPr>
            </a:br>
            <a:r>
              <a:rPr lang="uk-UA" sz="1400" b="1">
                <a:solidFill>
                  <a:srgbClr val="EF0314"/>
                </a:solidFill>
                <a:latin typeface="Georgia" pitchFamily="18" charset="0"/>
              </a:rPr>
              <a:t>УТВОРЮЄТЬСЯ ДВІ АБО БІЛЬШЕ НОВИХ РЕЧОВИН (ПРОСТИХ ЧИ</a:t>
            </a:r>
            <a:br>
              <a:rPr lang="uk-UA" sz="1400" b="1">
                <a:solidFill>
                  <a:srgbClr val="EF0314"/>
                </a:solidFill>
                <a:latin typeface="Georgia" pitchFamily="18" charset="0"/>
              </a:rPr>
            </a:br>
            <a:r>
              <a:rPr lang="uk-UA" sz="1400" b="1">
                <a:solidFill>
                  <a:srgbClr val="EF0314"/>
                </a:solidFill>
                <a:latin typeface="Georgia" pitchFamily="18" charset="0"/>
              </a:rPr>
              <a:t>СКЛАДНИХ), НАЗИВАЮТЬСЯ РЕАКЦІЯМИ РОЗКЛАДУ.</a:t>
            </a:r>
            <a:endParaRPr lang="ru-RU" sz="1400" b="1">
              <a:solidFill>
                <a:srgbClr val="EF0314"/>
              </a:solidFill>
              <a:latin typeface="Georgia" pitchFamily="18" charset="0"/>
            </a:endParaRPr>
          </a:p>
        </p:txBody>
      </p:sp>
      <p:sp>
        <p:nvSpPr>
          <p:cNvPr id="97370" name="Text Box 90"/>
          <p:cNvSpPr txBox="1">
            <a:spLocks noChangeArrowheads="1"/>
          </p:cNvSpPr>
          <p:nvPr/>
        </p:nvSpPr>
        <p:spPr bwMode="auto">
          <a:xfrm>
            <a:off x="519113" y="2559050"/>
            <a:ext cx="7926387"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400"/>
              <a:t>Розкладання перманганату калію КМ</a:t>
            </a:r>
            <a:r>
              <a:rPr lang="en-US" sz="1400"/>
              <a:t>nO4</a:t>
            </a:r>
            <a:r>
              <a:rPr lang="uk-UA" sz="1400"/>
              <a:t> під час нагрівання можна виразити таким</a:t>
            </a:r>
          </a:p>
          <a:p>
            <a:r>
              <a:rPr lang="uk-UA" sz="1400"/>
              <a:t>хімічним </a:t>
            </a:r>
            <a:endParaRPr lang="ru-RU" sz="1400"/>
          </a:p>
        </p:txBody>
      </p:sp>
      <p:sp>
        <p:nvSpPr>
          <p:cNvPr id="97371" name="Text Box 91"/>
          <p:cNvSpPr txBox="1">
            <a:spLocks noChangeArrowheads="1"/>
          </p:cNvSpPr>
          <p:nvPr/>
        </p:nvSpPr>
        <p:spPr bwMode="auto">
          <a:xfrm>
            <a:off x="539750" y="2565400"/>
            <a:ext cx="184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uk-UA" sz="1200"/>
          </a:p>
        </p:txBody>
      </p:sp>
      <p:sp>
        <p:nvSpPr>
          <p:cNvPr id="97372" name="Text Box 92"/>
          <p:cNvSpPr txBox="1">
            <a:spLocks noChangeArrowheads="1"/>
          </p:cNvSpPr>
          <p:nvPr/>
        </p:nvSpPr>
        <p:spPr bwMode="auto">
          <a:xfrm>
            <a:off x="447675" y="2584450"/>
            <a:ext cx="7562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t>Розкладання перманганату калію КМ</a:t>
            </a:r>
            <a:r>
              <a:rPr lang="en-US" sz="1200"/>
              <a:t>nO4 </a:t>
            </a:r>
            <a:r>
              <a:rPr lang="uk-UA" sz="1200"/>
              <a:t>під час нагрівання можна виразити таким хімічним</a:t>
            </a:r>
          </a:p>
          <a:p>
            <a:r>
              <a:rPr lang="uk-UA" sz="1200"/>
              <a:t>івнянням:</a:t>
            </a:r>
            <a:r>
              <a:rPr lang="en-US" sz="1200"/>
              <a:t> </a:t>
            </a:r>
            <a:endParaRPr lang="ru-RU" sz="1200"/>
          </a:p>
        </p:txBody>
      </p:sp>
      <p:sp>
        <p:nvSpPr>
          <p:cNvPr id="97373" name="Text Box 93"/>
          <p:cNvSpPr txBox="1">
            <a:spLocks noChangeArrowheads="1"/>
          </p:cNvSpPr>
          <p:nvPr/>
        </p:nvSpPr>
        <p:spPr bwMode="auto">
          <a:xfrm>
            <a:off x="468313" y="2565400"/>
            <a:ext cx="184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uk-UA" sz="1200"/>
          </a:p>
        </p:txBody>
      </p:sp>
      <p:sp>
        <p:nvSpPr>
          <p:cNvPr id="97374" name="Text Box 94"/>
          <p:cNvSpPr txBox="1">
            <a:spLocks noChangeArrowheads="1"/>
          </p:cNvSpPr>
          <p:nvPr/>
        </p:nvSpPr>
        <p:spPr bwMode="auto">
          <a:xfrm>
            <a:off x="376238" y="2584450"/>
            <a:ext cx="7562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1"/>
                </a:solidFill>
              </a:rPr>
              <a:t>Розкладання перманганату калію </a:t>
            </a:r>
            <a:r>
              <a:rPr lang="en-US" sz="1200">
                <a:solidFill>
                  <a:schemeClr val="bg1"/>
                </a:solidFill>
              </a:rPr>
              <a:t>KMnO4 </a:t>
            </a:r>
            <a:r>
              <a:rPr lang="uk-UA" sz="1200">
                <a:solidFill>
                  <a:schemeClr val="bg1"/>
                </a:solidFill>
              </a:rPr>
              <a:t>під час нагрівання можна виразити таким хімічним</a:t>
            </a:r>
          </a:p>
          <a:p>
            <a:r>
              <a:rPr lang="uk-UA" sz="1200">
                <a:solidFill>
                  <a:schemeClr val="bg1"/>
                </a:solidFill>
              </a:rPr>
              <a:t>рівнянням:</a:t>
            </a:r>
            <a:endParaRPr lang="ru-RU" sz="1200">
              <a:solidFill>
                <a:schemeClr val="bg1"/>
              </a:solidFill>
            </a:endParaRPr>
          </a:p>
        </p:txBody>
      </p:sp>
      <p:sp>
        <p:nvSpPr>
          <p:cNvPr id="97375" name="Text Box 95"/>
          <p:cNvSpPr txBox="1">
            <a:spLocks noChangeArrowheads="1"/>
          </p:cNvSpPr>
          <p:nvPr/>
        </p:nvSpPr>
        <p:spPr bwMode="auto">
          <a:xfrm>
            <a:off x="1887538" y="2921000"/>
            <a:ext cx="42068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2000">
                <a:solidFill>
                  <a:srgbClr val="EF0314"/>
                </a:solidFill>
                <a:latin typeface="Georgia" pitchFamily="18" charset="0"/>
              </a:rPr>
              <a:t>2КМ</a:t>
            </a:r>
            <a:r>
              <a:rPr lang="en-US" sz="2000">
                <a:solidFill>
                  <a:srgbClr val="EF0314"/>
                </a:solidFill>
                <a:latin typeface="Georgia" pitchFamily="18" charset="0"/>
              </a:rPr>
              <a:t>nO4 = K2MnO4 + MnO2 + O2</a:t>
            </a:r>
            <a:r>
              <a:rPr lang="uk-UA" sz="2000">
                <a:solidFill>
                  <a:srgbClr val="EF0314"/>
                </a:solidFill>
                <a:latin typeface="Georgia" pitchFamily="18" charset="0"/>
              </a:rPr>
              <a:t> </a:t>
            </a:r>
            <a:endParaRPr lang="ru-RU" sz="2000">
              <a:solidFill>
                <a:srgbClr val="EF0314"/>
              </a:solidFill>
              <a:latin typeface="Georgia" pitchFamily="18" charset="0"/>
            </a:endParaRP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afterEffect">
                                  <p:stCondLst>
                                    <p:cond delay="0"/>
                                  </p:stCondLst>
                                  <p:childTnLst>
                                    <p:animScale>
                                      <p:cBhvr>
                                        <p:cTn id="6" dur="1000" fill="hold"/>
                                        <p:tgtEl>
                                          <p:spTgt spid="97314"/>
                                        </p:tgtEl>
                                      </p:cBhvr>
                                      <p:by x="150000" y="150000"/>
                                    </p:animScale>
                                  </p:childTnLst>
                                </p:cTn>
                              </p:par>
                            </p:childTnLst>
                          </p:cTn>
                        </p:par>
                        <p:par>
                          <p:cTn id="7" fill="hold" nodeType="afterGroup">
                            <p:stCondLst>
                              <p:cond delay="1000"/>
                            </p:stCondLst>
                            <p:childTnLst>
                              <p:par>
                                <p:cTn id="8" presetID="45" presetClass="entr" presetSubtype="0" fill="hold" nodeType="afterEffect">
                                  <p:stCondLst>
                                    <p:cond delay="0"/>
                                  </p:stCondLst>
                                  <p:iterate type="lt">
                                    <p:tmPct val="10000"/>
                                  </p:iterate>
                                  <p:childTnLst>
                                    <p:set>
                                      <p:cBhvr>
                                        <p:cTn id="9" dur="1" fill="hold">
                                          <p:stCondLst>
                                            <p:cond delay="0"/>
                                          </p:stCondLst>
                                        </p:cTn>
                                        <p:tgtEl>
                                          <p:spTgt spid="97366">
                                            <p:txEl>
                                              <p:pRg st="0" end="0"/>
                                            </p:txEl>
                                          </p:spTgt>
                                        </p:tgtEl>
                                        <p:attrNameLst>
                                          <p:attrName>style.visibility</p:attrName>
                                        </p:attrNameLst>
                                      </p:cBhvr>
                                      <p:to>
                                        <p:strVal val="visible"/>
                                      </p:to>
                                    </p:set>
                                    <p:animEffect transition="in" filter="fade">
                                      <p:cBhvr>
                                        <p:cTn id="10" dur="1000"/>
                                        <p:tgtEl>
                                          <p:spTgt spid="97366">
                                            <p:txEl>
                                              <p:pRg st="0" end="0"/>
                                            </p:txEl>
                                          </p:spTgt>
                                        </p:tgtEl>
                                      </p:cBhvr>
                                    </p:animEffect>
                                    <p:anim calcmode="lin" valueType="num">
                                      <p:cBhvr>
                                        <p:cTn id="11" dur="1000" fill="hold"/>
                                        <p:tgtEl>
                                          <p:spTgt spid="97366">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97366">
                                            <p:txEl>
                                              <p:pRg st="0" end="0"/>
                                            </p:txEl>
                                          </p:spTgt>
                                        </p:tgtEl>
                                        <p:attrNameLst>
                                          <p:attrName>ppt_h</p:attrName>
                                        </p:attrNameLst>
                                      </p:cBhvr>
                                      <p:tavLst>
                                        <p:tav tm="0">
                                          <p:val>
                                            <p:strVal val="#ppt_h"/>
                                          </p:val>
                                        </p:tav>
                                        <p:tav tm="100000">
                                          <p:val>
                                            <p:strVal val="#ppt_h"/>
                                          </p:val>
                                        </p:tav>
                                      </p:tavLst>
                                    </p:anim>
                                  </p:childTnLst>
                                </p:cTn>
                              </p:par>
                              <p:par>
                                <p:cTn id="13" presetID="10" presetClass="entr" presetSubtype="0" repeatCount="indefinite" fill="hold" nodeType="withEffect">
                                  <p:stCondLst>
                                    <p:cond delay="0"/>
                                  </p:stCondLst>
                                  <p:childTnLst>
                                    <p:set>
                                      <p:cBhvr>
                                        <p:cTn id="14" dur="1" fill="hold">
                                          <p:stCondLst>
                                            <p:cond delay="0"/>
                                          </p:stCondLst>
                                        </p:cTn>
                                        <p:tgtEl>
                                          <p:spTgt spid="97314"/>
                                        </p:tgtEl>
                                        <p:attrNameLst>
                                          <p:attrName>style.visibility</p:attrName>
                                        </p:attrNameLst>
                                      </p:cBhvr>
                                      <p:to>
                                        <p:strVal val="visible"/>
                                      </p:to>
                                    </p:set>
                                    <p:animEffect transition="in" filter="fade">
                                      <p:cBhvr>
                                        <p:cTn id="15" dur="2000"/>
                                        <p:tgtEl>
                                          <p:spTgt spid="97314"/>
                                        </p:tgtEl>
                                      </p:cBhvr>
                                    </p:animEffect>
                                  </p:childTnLst>
                                </p:cTn>
                              </p:par>
                              <p:par>
                                <p:cTn id="16" presetID="10" presetClass="entr" presetSubtype="0" repeatCount="indefinite" fill="hold" nodeType="withEffect">
                                  <p:stCondLst>
                                    <p:cond delay="0"/>
                                  </p:stCondLst>
                                  <p:childTnLst>
                                    <p:set>
                                      <p:cBhvr>
                                        <p:cTn id="17" dur="1" fill="hold">
                                          <p:stCondLst>
                                            <p:cond delay="0"/>
                                          </p:stCondLst>
                                        </p:cTn>
                                        <p:tgtEl>
                                          <p:spTgt spid="97315"/>
                                        </p:tgtEl>
                                        <p:attrNameLst>
                                          <p:attrName>style.visibility</p:attrName>
                                        </p:attrNameLst>
                                      </p:cBhvr>
                                      <p:to>
                                        <p:strVal val="visible"/>
                                      </p:to>
                                    </p:set>
                                    <p:animEffect transition="in" filter="fade">
                                      <p:cBhvr>
                                        <p:cTn id="18" dur="2000"/>
                                        <p:tgtEl>
                                          <p:spTgt spid="97315"/>
                                        </p:tgtEl>
                                      </p:cBhvr>
                                    </p:animEffect>
                                  </p:childTnLst>
                                </p:cTn>
                              </p:par>
                              <p:par>
                                <p:cTn id="19" presetID="10" presetClass="entr" presetSubtype="0" repeatCount="indefinite" fill="hold" nodeType="withEffect">
                                  <p:stCondLst>
                                    <p:cond delay="0"/>
                                  </p:stCondLst>
                                  <p:childTnLst>
                                    <p:set>
                                      <p:cBhvr>
                                        <p:cTn id="20" dur="1" fill="hold">
                                          <p:stCondLst>
                                            <p:cond delay="0"/>
                                          </p:stCondLst>
                                        </p:cTn>
                                        <p:tgtEl>
                                          <p:spTgt spid="97316"/>
                                        </p:tgtEl>
                                        <p:attrNameLst>
                                          <p:attrName>style.visibility</p:attrName>
                                        </p:attrNameLst>
                                      </p:cBhvr>
                                      <p:to>
                                        <p:strVal val="visible"/>
                                      </p:to>
                                    </p:set>
                                    <p:animEffect transition="in" filter="fade">
                                      <p:cBhvr>
                                        <p:cTn id="21" dur="500"/>
                                        <p:tgtEl>
                                          <p:spTgt spid="97316"/>
                                        </p:tgtEl>
                                      </p:cBhvr>
                                    </p:animEffect>
                                  </p:childTnLst>
                                </p:cTn>
                              </p:par>
                            </p:childTnLst>
                          </p:cTn>
                        </p:par>
                        <p:par>
                          <p:cTn id="22" fill="hold" nodeType="afterGroup">
                            <p:stCondLst>
                              <p:cond delay="4700"/>
                            </p:stCondLst>
                            <p:childTnLst>
                              <p:par>
                                <p:cTn id="23" presetID="1" presetClass="entr" presetSubtype="0" fill="hold" grpId="0" nodeType="afterEffect">
                                  <p:stCondLst>
                                    <p:cond delay="0"/>
                                  </p:stCondLst>
                                  <p:childTnLst>
                                    <p:set>
                                      <p:cBhvr>
                                        <p:cTn id="24" dur="1" fill="hold">
                                          <p:stCondLst>
                                            <p:cond delay="0"/>
                                          </p:stCondLst>
                                        </p:cTn>
                                        <p:tgtEl>
                                          <p:spTgt spid="97335"/>
                                        </p:tgtEl>
                                        <p:attrNameLst>
                                          <p:attrName>style.visibility</p:attrName>
                                        </p:attrNameLst>
                                      </p:cBhvr>
                                      <p:to>
                                        <p:strVal val="visible"/>
                                      </p:to>
                                    </p:set>
                                  </p:childTnLst>
                                </p:cTn>
                              </p:par>
                            </p:childTnLst>
                          </p:cTn>
                        </p:par>
                        <p:par>
                          <p:cTn id="25" fill="hold" nodeType="afterGroup">
                            <p:stCondLst>
                              <p:cond delay="4700"/>
                            </p:stCondLst>
                            <p:childTnLst>
                              <p:par>
                                <p:cTn id="26" presetID="56" presetClass="path" presetSubtype="0" repeatCount="indefinite" accel="50000" decel="50000" fill="hold" grpId="1" nodeType="afterEffect">
                                  <p:stCondLst>
                                    <p:cond delay="0"/>
                                  </p:stCondLst>
                                  <p:childTnLst>
                                    <p:animMotion origin="layout" path="M 1.38889E-6 -4.73988E-6 L 0.13003 -0.23583 " pathEditMode="relative" rAng="0" ptsTypes="AA">
                                      <p:cBhvr>
                                        <p:cTn id="27" dur="2000" fill="hold"/>
                                        <p:tgtEl>
                                          <p:spTgt spid="97335"/>
                                        </p:tgtEl>
                                        <p:attrNameLst>
                                          <p:attrName>ppt_x</p:attrName>
                                          <p:attrName>ppt_y</p:attrName>
                                        </p:attrNameLst>
                                      </p:cBhvr>
                                      <p:rCtr x="6493" y="-11792"/>
                                    </p:animMotion>
                                  </p:childTnLst>
                                </p:cTn>
                              </p:par>
                              <p:par>
                                <p:cTn id="28" presetID="1" presetClass="entr" presetSubtype="0" fill="hold" grpId="0" nodeType="withEffect">
                                  <p:stCondLst>
                                    <p:cond delay="0"/>
                                  </p:stCondLst>
                                  <p:childTnLst>
                                    <p:set>
                                      <p:cBhvr>
                                        <p:cTn id="29" dur="1" fill="hold">
                                          <p:stCondLst>
                                            <p:cond delay="0"/>
                                          </p:stCondLst>
                                        </p:cTn>
                                        <p:tgtEl>
                                          <p:spTgt spid="97349"/>
                                        </p:tgtEl>
                                        <p:attrNameLst>
                                          <p:attrName>style.visibility</p:attrName>
                                        </p:attrNameLst>
                                      </p:cBhvr>
                                      <p:to>
                                        <p:strVal val="visible"/>
                                      </p:to>
                                    </p:set>
                                  </p:childTnLst>
                                </p:cTn>
                              </p:par>
                              <p:par>
                                <p:cTn id="30" presetID="56" presetClass="path" presetSubtype="0" repeatCount="indefinite" accel="50000" decel="50000" fill="hold" grpId="1" nodeType="withEffect">
                                  <p:stCondLst>
                                    <p:cond delay="0"/>
                                  </p:stCondLst>
                                  <p:childTnLst>
                                    <p:animMotion origin="layout" path="M 5E-6 -4.73988E-6 L 0.11441 -0.2252 " pathEditMode="relative" rAng="0" ptsTypes="AA">
                                      <p:cBhvr>
                                        <p:cTn id="31" dur="1000" fill="hold"/>
                                        <p:tgtEl>
                                          <p:spTgt spid="97349"/>
                                        </p:tgtEl>
                                        <p:attrNameLst>
                                          <p:attrName>ppt_x</p:attrName>
                                          <p:attrName>ppt_y</p:attrName>
                                        </p:attrNameLst>
                                      </p:cBhvr>
                                      <p:rCtr x="5712" y="-11260"/>
                                    </p:animMotion>
                                  </p:childTnLst>
                                </p:cTn>
                              </p:par>
                              <p:par>
                                <p:cTn id="32" presetID="1" presetClass="entr" presetSubtype="0" fill="hold" grpId="0" nodeType="withEffect">
                                  <p:stCondLst>
                                    <p:cond delay="0"/>
                                  </p:stCondLst>
                                  <p:childTnLst>
                                    <p:set>
                                      <p:cBhvr>
                                        <p:cTn id="33" dur="1" fill="hold">
                                          <p:stCondLst>
                                            <p:cond delay="0"/>
                                          </p:stCondLst>
                                        </p:cTn>
                                        <p:tgtEl>
                                          <p:spTgt spid="97354"/>
                                        </p:tgtEl>
                                        <p:attrNameLst>
                                          <p:attrName>style.visibility</p:attrName>
                                        </p:attrNameLst>
                                      </p:cBhvr>
                                      <p:to>
                                        <p:strVal val="visible"/>
                                      </p:to>
                                    </p:set>
                                  </p:childTnLst>
                                </p:cTn>
                              </p:par>
                            </p:childTnLst>
                          </p:cTn>
                        </p:par>
                        <p:par>
                          <p:cTn id="34" fill="hold" nodeType="afterGroup">
                            <p:stCondLst>
                              <p:cond delay="6700"/>
                            </p:stCondLst>
                            <p:childTnLst>
                              <p:par>
                                <p:cTn id="35" presetID="56" presetClass="path" presetSubtype="0" repeatCount="indefinite" accel="50000" decel="50000" fill="hold" grpId="1" nodeType="afterEffect">
                                  <p:stCondLst>
                                    <p:cond delay="0"/>
                                  </p:stCondLst>
                                  <p:childTnLst>
                                    <p:animMotion origin="layout" path="M 5E-6 -4.73988E-6 L 0.11441 -0.19375 " pathEditMode="relative" rAng="0" ptsTypes="AA">
                                      <p:cBhvr>
                                        <p:cTn id="36" dur="2000" fill="hold"/>
                                        <p:tgtEl>
                                          <p:spTgt spid="97354"/>
                                        </p:tgtEl>
                                        <p:attrNameLst>
                                          <p:attrName>ppt_x</p:attrName>
                                          <p:attrName>ppt_y</p:attrName>
                                        </p:attrNameLst>
                                      </p:cBhvr>
                                      <p:rCtr x="5712" y="-9688"/>
                                    </p:animMotion>
                                  </p:childTnLst>
                                </p:cTn>
                              </p:par>
                              <p:par>
                                <p:cTn id="37" presetID="40" presetClass="entr" presetSubtype="0" fill="hold" nodeType="withEffect">
                                  <p:stCondLst>
                                    <p:cond delay="0"/>
                                  </p:stCondLst>
                                  <p:iterate type="lt">
                                    <p:tmPct val="10000"/>
                                  </p:iterate>
                                  <p:childTnLst>
                                    <p:set>
                                      <p:cBhvr>
                                        <p:cTn id="38" dur="1" fill="hold">
                                          <p:stCondLst>
                                            <p:cond delay="0"/>
                                          </p:stCondLst>
                                        </p:cTn>
                                        <p:tgtEl>
                                          <p:spTgt spid="97367">
                                            <p:txEl>
                                              <p:pRg st="0" end="0"/>
                                            </p:txEl>
                                          </p:spTgt>
                                        </p:tgtEl>
                                        <p:attrNameLst>
                                          <p:attrName>style.visibility</p:attrName>
                                        </p:attrNameLst>
                                      </p:cBhvr>
                                      <p:to>
                                        <p:strVal val="visible"/>
                                      </p:to>
                                    </p:set>
                                    <p:animEffect transition="in" filter="fade">
                                      <p:cBhvr>
                                        <p:cTn id="39" dur="1000"/>
                                        <p:tgtEl>
                                          <p:spTgt spid="97367">
                                            <p:txEl>
                                              <p:pRg st="0" end="0"/>
                                            </p:txEl>
                                          </p:spTgt>
                                        </p:tgtEl>
                                      </p:cBhvr>
                                    </p:animEffect>
                                    <p:anim calcmode="lin" valueType="num">
                                      <p:cBhvr>
                                        <p:cTn id="40" dur="1000" fill="hold"/>
                                        <p:tgtEl>
                                          <p:spTgt spid="97367">
                                            <p:txEl>
                                              <p:pRg st="0" end="0"/>
                                            </p:txEl>
                                          </p:spTgt>
                                        </p:tgtEl>
                                        <p:attrNameLst>
                                          <p:attrName>ppt_x</p:attrName>
                                        </p:attrNameLst>
                                      </p:cBhvr>
                                      <p:tavLst>
                                        <p:tav tm="0">
                                          <p:val>
                                            <p:strVal val="#ppt_x-.1"/>
                                          </p:val>
                                        </p:tav>
                                        <p:tav tm="100000">
                                          <p:val>
                                            <p:strVal val="#ppt_x"/>
                                          </p:val>
                                        </p:tav>
                                      </p:tavLst>
                                    </p:anim>
                                    <p:anim calcmode="lin" valueType="num">
                                      <p:cBhvr>
                                        <p:cTn id="41" dur="1000" fill="hold"/>
                                        <p:tgtEl>
                                          <p:spTgt spid="97367">
                                            <p:txEl>
                                              <p:pRg st="0" end="0"/>
                                            </p:txEl>
                                          </p:spTgt>
                                        </p:tgtEl>
                                        <p:attrNameLst>
                                          <p:attrName>ppt_y</p:attrName>
                                        </p:attrNameLst>
                                      </p:cBhvr>
                                      <p:tavLst>
                                        <p:tav tm="0">
                                          <p:val>
                                            <p:strVal val="#ppt_y"/>
                                          </p:val>
                                        </p:tav>
                                        <p:tav tm="100000">
                                          <p:val>
                                            <p:strVal val="#ppt_y"/>
                                          </p:val>
                                        </p:tav>
                                      </p:tavLst>
                                    </p:anim>
                                  </p:childTnLst>
                                </p:cTn>
                              </p:par>
                              <p:par>
                                <p:cTn id="42" presetID="40" presetClass="entr" presetSubtype="0" fill="hold" nodeType="withEffect">
                                  <p:stCondLst>
                                    <p:cond delay="0"/>
                                  </p:stCondLst>
                                  <p:iterate type="lt">
                                    <p:tmPct val="10000"/>
                                  </p:iterate>
                                  <p:childTnLst>
                                    <p:set>
                                      <p:cBhvr>
                                        <p:cTn id="43" dur="1" fill="hold">
                                          <p:stCondLst>
                                            <p:cond delay="0"/>
                                          </p:stCondLst>
                                        </p:cTn>
                                        <p:tgtEl>
                                          <p:spTgt spid="97367">
                                            <p:txEl>
                                              <p:pRg st="1" end="1"/>
                                            </p:txEl>
                                          </p:spTgt>
                                        </p:tgtEl>
                                        <p:attrNameLst>
                                          <p:attrName>style.visibility</p:attrName>
                                        </p:attrNameLst>
                                      </p:cBhvr>
                                      <p:to>
                                        <p:strVal val="visible"/>
                                      </p:to>
                                    </p:set>
                                    <p:animEffect transition="in" filter="fade">
                                      <p:cBhvr>
                                        <p:cTn id="44" dur="1000"/>
                                        <p:tgtEl>
                                          <p:spTgt spid="97367">
                                            <p:txEl>
                                              <p:pRg st="1" end="1"/>
                                            </p:txEl>
                                          </p:spTgt>
                                        </p:tgtEl>
                                      </p:cBhvr>
                                    </p:animEffect>
                                    <p:anim calcmode="lin" valueType="num">
                                      <p:cBhvr>
                                        <p:cTn id="45" dur="1000" fill="hold"/>
                                        <p:tgtEl>
                                          <p:spTgt spid="97367">
                                            <p:txEl>
                                              <p:pRg st="1" end="1"/>
                                            </p:txEl>
                                          </p:spTgt>
                                        </p:tgtEl>
                                        <p:attrNameLst>
                                          <p:attrName>ppt_x</p:attrName>
                                        </p:attrNameLst>
                                      </p:cBhvr>
                                      <p:tavLst>
                                        <p:tav tm="0">
                                          <p:val>
                                            <p:strVal val="#ppt_x-.1"/>
                                          </p:val>
                                        </p:tav>
                                        <p:tav tm="100000">
                                          <p:val>
                                            <p:strVal val="#ppt_x"/>
                                          </p:val>
                                        </p:tav>
                                      </p:tavLst>
                                    </p:anim>
                                    <p:anim calcmode="lin" valueType="num">
                                      <p:cBhvr>
                                        <p:cTn id="46" dur="1000" fill="hold"/>
                                        <p:tgtEl>
                                          <p:spTgt spid="97367">
                                            <p:txEl>
                                              <p:pRg st="1" end="1"/>
                                            </p:txEl>
                                          </p:spTgt>
                                        </p:tgtEl>
                                        <p:attrNameLst>
                                          <p:attrName>ppt_y</p:attrName>
                                        </p:attrNameLst>
                                      </p:cBhvr>
                                      <p:tavLst>
                                        <p:tav tm="0">
                                          <p:val>
                                            <p:strVal val="#ppt_y"/>
                                          </p:val>
                                        </p:tav>
                                        <p:tav tm="100000">
                                          <p:val>
                                            <p:strVal val="#ppt_y"/>
                                          </p:val>
                                        </p:tav>
                                      </p:tavLst>
                                    </p:anim>
                                  </p:childTnLst>
                                </p:cTn>
                              </p:par>
                              <p:par>
                                <p:cTn id="47" presetID="40" presetClass="entr" presetSubtype="0" fill="hold" nodeType="withEffect">
                                  <p:stCondLst>
                                    <p:cond delay="0"/>
                                  </p:stCondLst>
                                  <p:iterate type="lt">
                                    <p:tmPct val="10000"/>
                                  </p:iterate>
                                  <p:childTnLst>
                                    <p:set>
                                      <p:cBhvr>
                                        <p:cTn id="48" dur="1" fill="hold">
                                          <p:stCondLst>
                                            <p:cond delay="0"/>
                                          </p:stCondLst>
                                        </p:cTn>
                                        <p:tgtEl>
                                          <p:spTgt spid="97367">
                                            <p:txEl>
                                              <p:pRg st="2" end="2"/>
                                            </p:txEl>
                                          </p:spTgt>
                                        </p:tgtEl>
                                        <p:attrNameLst>
                                          <p:attrName>style.visibility</p:attrName>
                                        </p:attrNameLst>
                                      </p:cBhvr>
                                      <p:to>
                                        <p:strVal val="visible"/>
                                      </p:to>
                                    </p:set>
                                    <p:animEffect transition="in" filter="fade">
                                      <p:cBhvr>
                                        <p:cTn id="49" dur="1000"/>
                                        <p:tgtEl>
                                          <p:spTgt spid="97367">
                                            <p:txEl>
                                              <p:pRg st="2" end="2"/>
                                            </p:txEl>
                                          </p:spTgt>
                                        </p:tgtEl>
                                      </p:cBhvr>
                                    </p:animEffect>
                                    <p:anim calcmode="lin" valueType="num">
                                      <p:cBhvr>
                                        <p:cTn id="50" dur="1000" fill="hold"/>
                                        <p:tgtEl>
                                          <p:spTgt spid="97367">
                                            <p:txEl>
                                              <p:pRg st="2" end="2"/>
                                            </p:txEl>
                                          </p:spTgt>
                                        </p:tgtEl>
                                        <p:attrNameLst>
                                          <p:attrName>ppt_x</p:attrName>
                                        </p:attrNameLst>
                                      </p:cBhvr>
                                      <p:tavLst>
                                        <p:tav tm="0">
                                          <p:val>
                                            <p:strVal val="#ppt_x-.1"/>
                                          </p:val>
                                        </p:tav>
                                        <p:tav tm="100000">
                                          <p:val>
                                            <p:strVal val="#ppt_x"/>
                                          </p:val>
                                        </p:tav>
                                      </p:tavLst>
                                    </p:anim>
                                    <p:anim calcmode="lin" valueType="num">
                                      <p:cBhvr>
                                        <p:cTn id="51" dur="1000" fill="hold"/>
                                        <p:tgtEl>
                                          <p:spTgt spid="97367">
                                            <p:txEl>
                                              <p:pRg st="2" end="2"/>
                                            </p:txEl>
                                          </p:spTgt>
                                        </p:tgtEl>
                                        <p:attrNameLst>
                                          <p:attrName>ppt_y</p:attrName>
                                        </p:attrNameLst>
                                      </p:cBhvr>
                                      <p:tavLst>
                                        <p:tav tm="0">
                                          <p:val>
                                            <p:strVal val="#ppt_y"/>
                                          </p:val>
                                        </p:tav>
                                        <p:tav tm="100000">
                                          <p:val>
                                            <p:strVal val="#ppt_y"/>
                                          </p:val>
                                        </p:tav>
                                      </p:tavLst>
                                    </p:anim>
                                  </p:childTnLst>
                                </p:cTn>
                              </p:par>
                              <p:par>
                                <p:cTn id="52" presetID="40" presetClass="entr" presetSubtype="0" fill="hold" nodeType="withEffect">
                                  <p:stCondLst>
                                    <p:cond delay="0"/>
                                  </p:stCondLst>
                                  <p:iterate type="lt">
                                    <p:tmPct val="10000"/>
                                  </p:iterate>
                                  <p:childTnLst>
                                    <p:set>
                                      <p:cBhvr>
                                        <p:cTn id="53" dur="1" fill="hold">
                                          <p:stCondLst>
                                            <p:cond delay="0"/>
                                          </p:stCondLst>
                                        </p:cTn>
                                        <p:tgtEl>
                                          <p:spTgt spid="97367">
                                            <p:txEl>
                                              <p:pRg st="3" end="3"/>
                                            </p:txEl>
                                          </p:spTgt>
                                        </p:tgtEl>
                                        <p:attrNameLst>
                                          <p:attrName>style.visibility</p:attrName>
                                        </p:attrNameLst>
                                      </p:cBhvr>
                                      <p:to>
                                        <p:strVal val="visible"/>
                                      </p:to>
                                    </p:set>
                                    <p:animEffect transition="in" filter="fade">
                                      <p:cBhvr>
                                        <p:cTn id="54" dur="1000"/>
                                        <p:tgtEl>
                                          <p:spTgt spid="97367">
                                            <p:txEl>
                                              <p:pRg st="3" end="3"/>
                                            </p:txEl>
                                          </p:spTgt>
                                        </p:tgtEl>
                                      </p:cBhvr>
                                    </p:animEffect>
                                    <p:anim calcmode="lin" valueType="num">
                                      <p:cBhvr>
                                        <p:cTn id="55" dur="1000" fill="hold"/>
                                        <p:tgtEl>
                                          <p:spTgt spid="97367">
                                            <p:txEl>
                                              <p:pRg st="3" end="3"/>
                                            </p:txEl>
                                          </p:spTgt>
                                        </p:tgtEl>
                                        <p:attrNameLst>
                                          <p:attrName>ppt_x</p:attrName>
                                        </p:attrNameLst>
                                      </p:cBhvr>
                                      <p:tavLst>
                                        <p:tav tm="0">
                                          <p:val>
                                            <p:strVal val="#ppt_x-.1"/>
                                          </p:val>
                                        </p:tav>
                                        <p:tav tm="100000">
                                          <p:val>
                                            <p:strVal val="#ppt_x"/>
                                          </p:val>
                                        </p:tav>
                                      </p:tavLst>
                                    </p:anim>
                                    <p:anim calcmode="lin" valueType="num">
                                      <p:cBhvr>
                                        <p:cTn id="56" dur="1000" fill="hold"/>
                                        <p:tgtEl>
                                          <p:spTgt spid="97367">
                                            <p:txEl>
                                              <p:pRg st="3" end="3"/>
                                            </p:txEl>
                                          </p:spTgt>
                                        </p:tgtEl>
                                        <p:attrNameLst>
                                          <p:attrName>ppt_y</p:attrName>
                                        </p:attrNameLst>
                                      </p:cBhvr>
                                      <p:tavLst>
                                        <p:tav tm="0">
                                          <p:val>
                                            <p:strVal val="#ppt_y"/>
                                          </p:val>
                                        </p:tav>
                                        <p:tav tm="100000">
                                          <p:val>
                                            <p:strVal val="#ppt_y"/>
                                          </p:val>
                                        </p:tav>
                                      </p:tavLst>
                                    </p:anim>
                                  </p:childTnLst>
                                </p:cTn>
                              </p:par>
                              <p:par>
                                <p:cTn id="57" presetID="40" presetClass="entr" presetSubtype="0" fill="hold" nodeType="withEffect">
                                  <p:stCondLst>
                                    <p:cond delay="0"/>
                                  </p:stCondLst>
                                  <p:iterate type="lt">
                                    <p:tmPct val="10000"/>
                                  </p:iterate>
                                  <p:childTnLst>
                                    <p:set>
                                      <p:cBhvr>
                                        <p:cTn id="58" dur="1" fill="hold">
                                          <p:stCondLst>
                                            <p:cond delay="0"/>
                                          </p:stCondLst>
                                        </p:cTn>
                                        <p:tgtEl>
                                          <p:spTgt spid="97367">
                                            <p:txEl>
                                              <p:pRg st="4" end="4"/>
                                            </p:txEl>
                                          </p:spTgt>
                                        </p:tgtEl>
                                        <p:attrNameLst>
                                          <p:attrName>style.visibility</p:attrName>
                                        </p:attrNameLst>
                                      </p:cBhvr>
                                      <p:to>
                                        <p:strVal val="visible"/>
                                      </p:to>
                                    </p:set>
                                    <p:animEffect transition="in" filter="fade">
                                      <p:cBhvr>
                                        <p:cTn id="59" dur="1000"/>
                                        <p:tgtEl>
                                          <p:spTgt spid="97367">
                                            <p:txEl>
                                              <p:pRg st="4" end="4"/>
                                            </p:txEl>
                                          </p:spTgt>
                                        </p:tgtEl>
                                      </p:cBhvr>
                                    </p:animEffect>
                                    <p:anim calcmode="lin" valueType="num">
                                      <p:cBhvr>
                                        <p:cTn id="60" dur="1000" fill="hold"/>
                                        <p:tgtEl>
                                          <p:spTgt spid="97367">
                                            <p:txEl>
                                              <p:pRg st="4" end="4"/>
                                            </p:txEl>
                                          </p:spTgt>
                                        </p:tgtEl>
                                        <p:attrNameLst>
                                          <p:attrName>ppt_x</p:attrName>
                                        </p:attrNameLst>
                                      </p:cBhvr>
                                      <p:tavLst>
                                        <p:tav tm="0">
                                          <p:val>
                                            <p:strVal val="#ppt_x-.1"/>
                                          </p:val>
                                        </p:tav>
                                        <p:tav tm="100000">
                                          <p:val>
                                            <p:strVal val="#ppt_x"/>
                                          </p:val>
                                        </p:tav>
                                      </p:tavLst>
                                    </p:anim>
                                    <p:anim calcmode="lin" valueType="num">
                                      <p:cBhvr>
                                        <p:cTn id="61" dur="1000" fill="hold"/>
                                        <p:tgtEl>
                                          <p:spTgt spid="97367">
                                            <p:txEl>
                                              <p:pRg st="4" end="4"/>
                                            </p:txEl>
                                          </p:spTgt>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16200"/>
                            </p:stCondLst>
                            <p:childTnLst>
                              <p:par>
                                <p:cTn id="63" presetID="45" presetClass="entr" presetSubtype="0" fill="hold" grpId="0" nodeType="afterEffect">
                                  <p:stCondLst>
                                    <p:cond delay="0"/>
                                  </p:stCondLst>
                                  <p:iterate type="lt">
                                    <p:tmPct val="10000"/>
                                  </p:iterate>
                                  <p:childTnLst>
                                    <p:set>
                                      <p:cBhvr>
                                        <p:cTn id="64" dur="1" fill="hold">
                                          <p:stCondLst>
                                            <p:cond delay="0"/>
                                          </p:stCondLst>
                                        </p:cTn>
                                        <p:tgtEl>
                                          <p:spTgt spid="97369"/>
                                        </p:tgtEl>
                                        <p:attrNameLst>
                                          <p:attrName>style.visibility</p:attrName>
                                        </p:attrNameLst>
                                      </p:cBhvr>
                                      <p:to>
                                        <p:strVal val="visible"/>
                                      </p:to>
                                    </p:set>
                                    <p:animEffect transition="in" filter="fade">
                                      <p:cBhvr>
                                        <p:cTn id="65" dur="500"/>
                                        <p:tgtEl>
                                          <p:spTgt spid="97369"/>
                                        </p:tgtEl>
                                      </p:cBhvr>
                                    </p:animEffect>
                                    <p:anim calcmode="lin" valueType="num">
                                      <p:cBhvr>
                                        <p:cTn id="66" dur="500" fill="hold"/>
                                        <p:tgtEl>
                                          <p:spTgt spid="97369"/>
                                        </p:tgtEl>
                                        <p:attrNameLst>
                                          <p:attrName>ppt_w</p:attrName>
                                        </p:attrNameLst>
                                      </p:cBhvr>
                                      <p:tavLst>
                                        <p:tav tm="0" fmla="#ppt_w*sin(2.5*pi*$)">
                                          <p:val>
                                            <p:fltVal val="0"/>
                                          </p:val>
                                        </p:tav>
                                        <p:tav tm="100000">
                                          <p:val>
                                            <p:fltVal val="1"/>
                                          </p:val>
                                        </p:tav>
                                      </p:tavLst>
                                    </p:anim>
                                    <p:anim calcmode="lin" valueType="num">
                                      <p:cBhvr>
                                        <p:cTn id="67" dur="500" fill="hold"/>
                                        <p:tgtEl>
                                          <p:spTgt spid="97369"/>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23350"/>
                            </p:stCondLst>
                            <p:childTnLst>
                              <p:par>
                                <p:cTn id="69" presetID="40" presetClass="entr" presetSubtype="0" fill="hold" nodeType="afterEffect">
                                  <p:stCondLst>
                                    <p:cond delay="0"/>
                                  </p:stCondLst>
                                  <p:iterate type="lt">
                                    <p:tmPct val="10000"/>
                                  </p:iterate>
                                  <p:childTnLst>
                                    <p:set>
                                      <p:cBhvr>
                                        <p:cTn id="70" dur="1" fill="hold">
                                          <p:stCondLst>
                                            <p:cond delay="0"/>
                                          </p:stCondLst>
                                        </p:cTn>
                                        <p:tgtEl>
                                          <p:spTgt spid="97374">
                                            <p:txEl>
                                              <p:pRg st="0" end="0"/>
                                            </p:txEl>
                                          </p:spTgt>
                                        </p:tgtEl>
                                        <p:attrNameLst>
                                          <p:attrName>style.visibility</p:attrName>
                                        </p:attrNameLst>
                                      </p:cBhvr>
                                      <p:to>
                                        <p:strVal val="visible"/>
                                      </p:to>
                                    </p:set>
                                    <p:animEffect transition="in" filter="fade">
                                      <p:cBhvr>
                                        <p:cTn id="71" dur="500"/>
                                        <p:tgtEl>
                                          <p:spTgt spid="97374">
                                            <p:txEl>
                                              <p:pRg st="0" end="0"/>
                                            </p:txEl>
                                          </p:spTgt>
                                        </p:tgtEl>
                                      </p:cBhvr>
                                    </p:animEffect>
                                    <p:anim calcmode="lin" valueType="num">
                                      <p:cBhvr>
                                        <p:cTn id="72" dur="500" fill="hold"/>
                                        <p:tgtEl>
                                          <p:spTgt spid="97374">
                                            <p:txEl>
                                              <p:pRg st="0" end="0"/>
                                            </p:txEl>
                                          </p:spTgt>
                                        </p:tgtEl>
                                        <p:attrNameLst>
                                          <p:attrName>ppt_x</p:attrName>
                                        </p:attrNameLst>
                                      </p:cBhvr>
                                      <p:tavLst>
                                        <p:tav tm="0">
                                          <p:val>
                                            <p:strVal val="#ppt_x-.1"/>
                                          </p:val>
                                        </p:tav>
                                        <p:tav tm="100000">
                                          <p:val>
                                            <p:strVal val="#ppt_x"/>
                                          </p:val>
                                        </p:tav>
                                      </p:tavLst>
                                    </p:anim>
                                    <p:anim calcmode="lin" valueType="num">
                                      <p:cBhvr>
                                        <p:cTn id="73" dur="500" fill="hold"/>
                                        <p:tgtEl>
                                          <p:spTgt spid="97374">
                                            <p:txEl>
                                              <p:pRg st="0" end="0"/>
                                            </p:txEl>
                                          </p:spTgt>
                                        </p:tgtEl>
                                        <p:attrNameLst>
                                          <p:attrName>ppt_y</p:attrName>
                                        </p:attrNameLst>
                                      </p:cBhvr>
                                      <p:tavLst>
                                        <p:tav tm="0">
                                          <p:val>
                                            <p:strVal val="#ppt_y"/>
                                          </p:val>
                                        </p:tav>
                                        <p:tav tm="100000">
                                          <p:val>
                                            <p:strVal val="#ppt_y"/>
                                          </p:val>
                                        </p:tav>
                                      </p:tavLst>
                                    </p:anim>
                                  </p:childTnLst>
                                </p:cTn>
                              </p:par>
                              <p:par>
                                <p:cTn id="74" presetID="40" presetClass="entr" presetSubtype="0" fill="hold" nodeType="withEffect">
                                  <p:stCondLst>
                                    <p:cond delay="0"/>
                                  </p:stCondLst>
                                  <p:iterate type="lt">
                                    <p:tmPct val="10000"/>
                                  </p:iterate>
                                  <p:childTnLst>
                                    <p:set>
                                      <p:cBhvr>
                                        <p:cTn id="75" dur="1" fill="hold">
                                          <p:stCondLst>
                                            <p:cond delay="0"/>
                                          </p:stCondLst>
                                        </p:cTn>
                                        <p:tgtEl>
                                          <p:spTgt spid="97374">
                                            <p:txEl>
                                              <p:pRg st="1" end="1"/>
                                            </p:txEl>
                                          </p:spTgt>
                                        </p:tgtEl>
                                        <p:attrNameLst>
                                          <p:attrName>style.visibility</p:attrName>
                                        </p:attrNameLst>
                                      </p:cBhvr>
                                      <p:to>
                                        <p:strVal val="visible"/>
                                      </p:to>
                                    </p:set>
                                    <p:animEffect transition="in" filter="fade">
                                      <p:cBhvr>
                                        <p:cTn id="76" dur="500"/>
                                        <p:tgtEl>
                                          <p:spTgt spid="97374">
                                            <p:txEl>
                                              <p:pRg st="1" end="1"/>
                                            </p:txEl>
                                          </p:spTgt>
                                        </p:tgtEl>
                                      </p:cBhvr>
                                    </p:animEffect>
                                    <p:anim calcmode="lin" valueType="num">
                                      <p:cBhvr>
                                        <p:cTn id="77" dur="500" fill="hold"/>
                                        <p:tgtEl>
                                          <p:spTgt spid="97374">
                                            <p:txEl>
                                              <p:pRg st="1" end="1"/>
                                            </p:txEl>
                                          </p:spTgt>
                                        </p:tgtEl>
                                        <p:attrNameLst>
                                          <p:attrName>ppt_x</p:attrName>
                                        </p:attrNameLst>
                                      </p:cBhvr>
                                      <p:tavLst>
                                        <p:tav tm="0">
                                          <p:val>
                                            <p:strVal val="#ppt_x-.1"/>
                                          </p:val>
                                        </p:tav>
                                        <p:tav tm="100000">
                                          <p:val>
                                            <p:strVal val="#ppt_x"/>
                                          </p:val>
                                        </p:tav>
                                      </p:tavLst>
                                    </p:anim>
                                    <p:anim calcmode="lin" valueType="num">
                                      <p:cBhvr>
                                        <p:cTn id="78" dur="500" fill="hold"/>
                                        <p:tgtEl>
                                          <p:spTgt spid="97374">
                                            <p:txEl>
                                              <p:pRg st="1" end="1"/>
                                            </p:txEl>
                                          </p:spTgt>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27550"/>
                            </p:stCondLst>
                            <p:childTnLst>
                              <p:par>
                                <p:cTn id="80" presetID="45" presetClass="entr" presetSubtype="0" fill="hold" grpId="0" nodeType="afterEffect">
                                  <p:stCondLst>
                                    <p:cond delay="0"/>
                                  </p:stCondLst>
                                  <p:iterate type="lt">
                                    <p:tmPct val="10000"/>
                                  </p:iterate>
                                  <p:childTnLst>
                                    <p:set>
                                      <p:cBhvr>
                                        <p:cTn id="81" dur="1" fill="hold">
                                          <p:stCondLst>
                                            <p:cond delay="0"/>
                                          </p:stCondLst>
                                        </p:cTn>
                                        <p:tgtEl>
                                          <p:spTgt spid="97375"/>
                                        </p:tgtEl>
                                        <p:attrNameLst>
                                          <p:attrName>style.visibility</p:attrName>
                                        </p:attrNameLst>
                                      </p:cBhvr>
                                      <p:to>
                                        <p:strVal val="visible"/>
                                      </p:to>
                                    </p:set>
                                    <p:animEffect transition="in" filter="fade">
                                      <p:cBhvr>
                                        <p:cTn id="82" dur="1000"/>
                                        <p:tgtEl>
                                          <p:spTgt spid="97375"/>
                                        </p:tgtEl>
                                      </p:cBhvr>
                                    </p:animEffect>
                                    <p:anim calcmode="lin" valueType="num">
                                      <p:cBhvr>
                                        <p:cTn id="83" dur="1000" fill="hold"/>
                                        <p:tgtEl>
                                          <p:spTgt spid="97375"/>
                                        </p:tgtEl>
                                        <p:attrNameLst>
                                          <p:attrName>ppt_w</p:attrName>
                                        </p:attrNameLst>
                                      </p:cBhvr>
                                      <p:tavLst>
                                        <p:tav tm="0" fmla="#ppt_w*sin(2.5*pi*$)">
                                          <p:val>
                                            <p:fltVal val="0"/>
                                          </p:val>
                                        </p:tav>
                                        <p:tav tm="100000">
                                          <p:val>
                                            <p:fltVal val="1"/>
                                          </p:val>
                                        </p:tav>
                                      </p:tavLst>
                                    </p:anim>
                                    <p:anim calcmode="lin" valueType="num">
                                      <p:cBhvr>
                                        <p:cTn id="84" dur="1000" fill="hold"/>
                                        <p:tgtEl>
                                          <p:spTgt spid="97375"/>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97364">
                                            <p:txEl>
                                              <p:pRg st="0" end="0"/>
                                            </p:txEl>
                                          </p:spTgt>
                                        </p:tgtEl>
                                        <p:attrNameLst>
                                          <p:attrName>style.visibility</p:attrName>
                                        </p:attrNameLst>
                                      </p:cBhvr>
                                      <p:to>
                                        <p:strVal val="visible"/>
                                      </p:to>
                                    </p:set>
                                    <p:anim calcmode="lin" valueType="num">
                                      <p:cBhvr>
                                        <p:cTn id="87" dur="500" fill="hold"/>
                                        <p:tgtEl>
                                          <p:spTgt spid="97364">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9736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5" grpId="0" animBg="1"/>
      <p:bldP spid="97335" grpId="1" animBg="1"/>
      <p:bldP spid="97349" grpId="0" animBg="1"/>
      <p:bldP spid="97349" grpId="1" animBg="1"/>
      <p:bldP spid="97354" grpId="0" animBg="1"/>
      <p:bldP spid="97354" grpId="1" animBg="1"/>
      <p:bldP spid="97369" grpId="0"/>
      <p:bldP spid="973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FB5EF"/>
            </a:gs>
            <a:gs pos="50000">
              <a:schemeClr val="tx2"/>
            </a:gs>
            <a:gs pos="100000">
              <a:srgbClr val="5FB5EF"/>
            </a:gs>
          </a:gsLst>
          <a:lin ang="18900000" scaled="1"/>
        </a:gradFill>
        <a:effectLst/>
      </p:bgPr>
    </p:bg>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808038" y="122238"/>
            <a:ext cx="253206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2800">
                <a:solidFill>
                  <a:srgbClr val="0066FF"/>
                </a:solidFill>
                <a:effectLst>
                  <a:outerShdw blurRad="38100" dist="38100" dir="2700000" algn="tl">
                    <a:srgbClr val="C0C0C0"/>
                  </a:outerShdw>
                </a:effectLst>
                <a:latin typeface="Monotype Corsiva" pitchFamily="66" charset="0"/>
              </a:rPr>
              <a:t>5.  Каталізатори</a:t>
            </a:r>
            <a:endParaRPr lang="ru-RU" sz="2800">
              <a:solidFill>
                <a:srgbClr val="0066FF"/>
              </a:solidFill>
              <a:effectLst>
                <a:outerShdw blurRad="38100" dist="38100" dir="2700000" algn="tl">
                  <a:srgbClr val="C0C0C0"/>
                </a:outerShdw>
              </a:effectLst>
              <a:latin typeface="Monotype Corsiva" pitchFamily="66" charset="0"/>
            </a:endParaRPr>
          </a:p>
        </p:txBody>
      </p:sp>
      <p:sp>
        <p:nvSpPr>
          <p:cNvPr id="136197" name="Text Box 5"/>
          <p:cNvSpPr txBox="1">
            <a:spLocks noChangeArrowheads="1"/>
          </p:cNvSpPr>
          <p:nvPr/>
        </p:nvSpPr>
        <p:spPr bwMode="auto">
          <a:xfrm>
            <a:off x="323850" y="1052513"/>
            <a:ext cx="7845425" cy="240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solidFill>
                  <a:schemeClr val="bg1"/>
                </a:solidFill>
              </a:rPr>
              <a:t>Не всі оксигеновмісні речовини під час нагрівання швидко розкладаються з виділенням кисню.</a:t>
            </a:r>
          </a:p>
          <a:p>
            <a:r>
              <a:rPr lang="uk-UA" sz="1200">
                <a:solidFill>
                  <a:schemeClr val="bg1"/>
                </a:solidFill>
              </a:rPr>
              <a:t>щоб прискорити реакцію, використовують спеціальні речовини. Наприклад, оксид мангану (</a:t>
            </a:r>
            <a:r>
              <a:rPr lang="en-US" sz="1200">
                <a:solidFill>
                  <a:schemeClr val="bg1"/>
                </a:solidFill>
              </a:rPr>
              <a:t>IV</a:t>
            </a:r>
            <a:r>
              <a:rPr lang="uk-UA" sz="1200">
                <a:solidFill>
                  <a:schemeClr val="bg1"/>
                </a:solidFill>
              </a:rPr>
              <a:t>)</a:t>
            </a:r>
          </a:p>
          <a:p>
            <a:r>
              <a:rPr lang="en-US" sz="1200">
                <a:solidFill>
                  <a:schemeClr val="bg1"/>
                </a:solidFill>
              </a:rPr>
              <a:t>MnO</a:t>
            </a:r>
            <a:r>
              <a:rPr lang="en-US" sz="1200" baseline="-25000">
                <a:solidFill>
                  <a:schemeClr val="bg1"/>
                </a:solidFill>
              </a:rPr>
              <a:t>2</a:t>
            </a:r>
            <a:r>
              <a:rPr lang="en-US" sz="1200">
                <a:solidFill>
                  <a:schemeClr val="bg1"/>
                </a:solidFill>
              </a:rPr>
              <a:t> </a:t>
            </a:r>
            <a:r>
              <a:rPr lang="uk-UA" sz="1200">
                <a:solidFill>
                  <a:schemeClr val="bg1"/>
                </a:solidFill>
              </a:rPr>
              <a:t>прискорює розкладання пероксиду гідрогену Н</a:t>
            </a:r>
            <a:r>
              <a:rPr lang="uk-UA" sz="1200" baseline="-25000">
                <a:solidFill>
                  <a:schemeClr val="bg1"/>
                </a:solidFill>
              </a:rPr>
              <a:t>2</a:t>
            </a:r>
            <a:r>
              <a:rPr lang="uk-UA" sz="1200">
                <a:solidFill>
                  <a:schemeClr val="bg1"/>
                </a:solidFill>
              </a:rPr>
              <a:t>О</a:t>
            </a:r>
            <a:r>
              <a:rPr lang="uk-UA" sz="1200" baseline="-25000">
                <a:solidFill>
                  <a:schemeClr val="bg1"/>
                </a:solidFill>
              </a:rPr>
              <a:t>2</a:t>
            </a:r>
            <a:r>
              <a:rPr lang="uk-UA" sz="1200">
                <a:solidFill>
                  <a:schemeClr val="bg1"/>
                </a:solidFill>
              </a:rPr>
              <a:t>:</a:t>
            </a:r>
          </a:p>
          <a:p>
            <a:r>
              <a:rPr lang="uk-UA" sz="1200">
                <a:solidFill>
                  <a:schemeClr val="bg1"/>
                </a:solidFill>
              </a:rPr>
              <a:t>                                  </a:t>
            </a:r>
          </a:p>
          <a:p>
            <a:r>
              <a:rPr lang="uk-UA" sz="1200">
                <a:solidFill>
                  <a:schemeClr val="bg1"/>
                </a:solidFill>
              </a:rPr>
              <a:t>                                                                  </a:t>
            </a:r>
            <a:r>
              <a:rPr lang="en-US" sz="1600" b="1">
                <a:solidFill>
                  <a:srgbClr val="EF0314"/>
                </a:solidFill>
                <a:latin typeface="Georgia" pitchFamily="18" charset="0"/>
              </a:rPr>
              <a:t>MnO2</a:t>
            </a:r>
          </a:p>
          <a:p>
            <a:r>
              <a:rPr lang="en-US" sz="1600" b="1">
                <a:solidFill>
                  <a:srgbClr val="EF0314"/>
                </a:solidFill>
                <a:latin typeface="Georgia" pitchFamily="18" charset="0"/>
              </a:rPr>
              <a:t>                                                   2H2O2    </a:t>
            </a:r>
            <a:r>
              <a:rPr lang="uk-UA" sz="1600" b="1">
                <a:solidFill>
                  <a:srgbClr val="EF0314"/>
                </a:solidFill>
                <a:latin typeface="Georgia" pitchFamily="18" charset="0"/>
              </a:rPr>
              <a:t> </a:t>
            </a:r>
            <a:r>
              <a:rPr lang="en-US" sz="1600" b="1">
                <a:solidFill>
                  <a:srgbClr val="EF0314"/>
                </a:solidFill>
                <a:latin typeface="Georgia" pitchFamily="18" charset="0"/>
              </a:rPr>
              <a:t>  =      2H2O  +  O2</a:t>
            </a:r>
          </a:p>
          <a:p>
            <a:endParaRPr lang="en-US" sz="1200" b="1">
              <a:solidFill>
                <a:srgbClr val="EF0314"/>
              </a:solidFill>
            </a:endParaRPr>
          </a:p>
          <a:p>
            <a:r>
              <a:rPr lang="uk-UA" sz="1200">
                <a:solidFill>
                  <a:schemeClr val="bg2"/>
                </a:solidFill>
              </a:rPr>
              <a:t>Переконаємось у цьому на досліді. Якщо до пероксиду гідрогену в пробірці добавити щіпку </a:t>
            </a:r>
          </a:p>
          <a:p>
            <a:r>
              <a:rPr lang="uk-UA" sz="1200">
                <a:solidFill>
                  <a:schemeClr val="bg2"/>
                </a:solidFill>
              </a:rPr>
              <a:t>чорного порошку оксиду мангану (</a:t>
            </a:r>
            <a:r>
              <a:rPr lang="en-US" sz="1200">
                <a:solidFill>
                  <a:schemeClr val="bg2"/>
                </a:solidFill>
              </a:rPr>
              <a:t>IV)</a:t>
            </a:r>
            <a:r>
              <a:rPr lang="uk-UA" sz="1200">
                <a:solidFill>
                  <a:schemeClr val="bg2"/>
                </a:solidFill>
              </a:rPr>
              <a:t>, то відразу ж відбудеться бурхлива реакція з виділен-</a:t>
            </a:r>
          </a:p>
          <a:p>
            <a:r>
              <a:rPr lang="uk-UA" sz="1200">
                <a:solidFill>
                  <a:schemeClr val="bg2"/>
                </a:solidFill>
              </a:rPr>
              <a:t>ням кисню, як показано на малюнку.</a:t>
            </a:r>
            <a:r>
              <a:rPr lang="en-US" sz="1200">
                <a:solidFill>
                  <a:schemeClr val="bg2"/>
                </a:solidFill>
              </a:rPr>
              <a:t> </a:t>
            </a:r>
            <a:r>
              <a:rPr lang="uk-UA" sz="1200">
                <a:solidFill>
                  <a:schemeClr val="bg2"/>
                </a:solidFill>
              </a:rPr>
              <a:t>Кисень збирається в посудину за способом витіснення</a:t>
            </a:r>
          </a:p>
          <a:p>
            <a:r>
              <a:rPr lang="uk-UA" sz="1200">
                <a:solidFill>
                  <a:schemeClr val="bg2"/>
                </a:solidFill>
              </a:rPr>
              <a:t> повітря. Довести, що в посудині кисень, а не повітря, можна за допомогою тліючої скіпки.</a:t>
            </a:r>
          </a:p>
          <a:p>
            <a:r>
              <a:rPr lang="uk-UA" sz="1200">
                <a:solidFill>
                  <a:schemeClr val="bg2"/>
                </a:solidFill>
              </a:rPr>
              <a:t>Вона спалахує.  </a:t>
            </a:r>
            <a:r>
              <a:rPr lang="en-US" sz="1200">
                <a:solidFill>
                  <a:schemeClr val="bg2"/>
                </a:solidFill>
              </a:rPr>
              <a:t> </a:t>
            </a:r>
            <a:endParaRPr lang="ru-RU" sz="1200">
              <a:solidFill>
                <a:schemeClr val="bg2"/>
              </a:solidFill>
            </a:endParaRPr>
          </a:p>
        </p:txBody>
      </p:sp>
      <p:graphicFrame>
        <p:nvGraphicFramePr>
          <p:cNvPr id="136198" name="Object 6"/>
          <p:cNvGraphicFramePr>
            <a:graphicFrameLocks noChangeAspect="1"/>
          </p:cNvGraphicFramePr>
          <p:nvPr/>
        </p:nvGraphicFramePr>
        <p:xfrm>
          <a:off x="468313" y="3500438"/>
          <a:ext cx="3141662" cy="3062287"/>
        </p:xfrm>
        <a:graphic>
          <a:graphicData uri="http://schemas.openxmlformats.org/presentationml/2006/ole">
            <p:oleObj spid="_x0000_s136206" name="CorelDRAW" r:id="rId3" imgW="4250160" imgH="4154040" progId="CorelDraw.Graphic.10">
              <p:embed/>
            </p:oleObj>
          </a:graphicData>
        </a:graphic>
      </p:graphicFrame>
      <p:sp>
        <p:nvSpPr>
          <p:cNvPr id="136199" name="Text Box 7"/>
          <p:cNvSpPr txBox="1">
            <a:spLocks noChangeArrowheads="1"/>
          </p:cNvSpPr>
          <p:nvPr/>
        </p:nvSpPr>
        <p:spPr bwMode="auto">
          <a:xfrm>
            <a:off x="2484438" y="4581525"/>
            <a:ext cx="4143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400">
                <a:solidFill>
                  <a:srgbClr val="EF0314"/>
                </a:solidFill>
                <a:latin typeface="Georgia" pitchFamily="18" charset="0"/>
              </a:rPr>
              <a:t>О2</a:t>
            </a:r>
            <a:endParaRPr lang="ru-RU" sz="1400">
              <a:solidFill>
                <a:srgbClr val="EF0314"/>
              </a:solidFill>
              <a:latin typeface="Georgia" pitchFamily="18" charset="0"/>
            </a:endParaRPr>
          </a:p>
        </p:txBody>
      </p:sp>
      <p:sp>
        <p:nvSpPr>
          <p:cNvPr id="136200" name="Text Box 8"/>
          <p:cNvSpPr txBox="1">
            <a:spLocks noChangeArrowheads="1"/>
          </p:cNvSpPr>
          <p:nvPr/>
        </p:nvSpPr>
        <p:spPr bwMode="auto">
          <a:xfrm>
            <a:off x="2195513" y="5373688"/>
            <a:ext cx="6127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solidFill>
                  <a:srgbClr val="EF0314"/>
                </a:solidFill>
                <a:latin typeface="Georgia" pitchFamily="18" charset="0"/>
              </a:rPr>
              <a:t>MnO2</a:t>
            </a:r>
            <a:endParaRPr lang="ru-RU" sz="1200">
              <a:solidFill>
                <a:srgbClr val="EF0314"/>
              </a:solidFill>
              <a:latin typeface="Georgia" pitchFamily="18" charset="0"/>
            </a:endParaRPr>
          </a:p>
        </p:txBody>
      </p:sp>
      <p:sp>
        <p:nvSpPr>
          <p:cNvPr id="136201" name="Text Box 9"/>
          <p:cNvSpPr txBox="1">
            <a:spLocks noChangeArrowheads="1"/>
          </p:cNvSpPr>
          <p:nvPr/>
        </p:nvSpPr>
        <p:spPr bwMode="auto">
          <a:xfrm>
            <a:off x="2339975" y="5661025"/>
            <a:ext cx="590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solidFill>
                  <a:srgbClr val="EF0314"/>
                </a:solidFill>
                <a:latin typeface="Georgia" pitchFamily="18" charset="0"/>
              </a:rPr>
              <a:t>H2O2</a:t>
            </a:r>
            <a:endParaRPr lang="ru-RU" sz="1200">
              <a:solidFill>
                <a:srgbClr val="EF0314"/>
              </a:solidFill>
              <a:latin typeface="Georgia" pitchFamily="18" charset="0"/>
            </a:endParaRPr>
          </a:p>
        </p:txBody>
      </p:sp>
      <p:sp>
        <p:nvSpPr>
          <p:cNvPr id="136202" name="Text Box 10"/>
          <p:cNvSpPr txBox="1">
            <a:spLocks noChangeArrowheads="1"/>
          </p:cNvSpPr>
          <p:nvPr/>
        </p:nvSpPr>
        <p:spPr bwMode="auto">
          <a:xfrm>
            <a:off x="3543300" y="3376613"/>
            <a:ext cx="5283200" cy="1370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200"/>
              <a:t>   </a:t>
            </a:r>
            <a:r>
              <a:rPr lang="uk-UA" sz="1200">
                <a:solidFill>
                  <a:schemeClr val="bg2"/>
                </a:solidFill>
              </a:rPr>
              <a:t>Якщо профільтрувати суміш, то можна відокремити оксид </a:t>
            </a:r>
          </a:p>
          <a:p>
            <a:r>
              <a:rPr lang="uk-UA" sz="1200">
                <a:solidFill>
                  <a:schemeClr val="bg2"/>
                </a:solidFill>
              </a:rPr>
              <a:t>Мангану (</a:t>
            </a:r>
            <a:r>
              <a:rPr lang="en-US" sz="1200">
                <a:solidFill>
                  <a:schemeClr val="bg2"/>
                </a:solidFill>
              </a:rPr>
              <a:t>IV</a:t>
            </a:r>
            <a:r>
              <a:rPr lang="uk-UA" sz="1200">
                <a:solidFill>
                  <a:schemeClr val="bg2"/>
                </a:solidFill>
              </a:rPr>
              <a:t>) і знову вмістити його в пробірку з новою порцією</a:t>
            </a:r>
          </a:p>
          <a:p>
            <a:r>
              <a:rPr lang="uk-UA" sz="1200">
                <a:solidFill>
                  <a:schemeClr val="bg2"/>
                </a:solidFill>
              </a:rPr>
              <a:t> пероксиду гідрогену. Ефект буде такий самий. Дослід можна</a:t>
            </a:r>
          </a:p>
          <a:p>
            <a:r>
              <a:rPr lang="uk-UA" sz="1200">
                <a:solidFill>
                  <a:schemeClr val="bg2"/>
                </a:solidFill>
              </a:rPr>
              <a:t>повторювати знову і знову. Оксид мангану (</a:t>
            </a:r>
            <a:r>
              <a:rPr lang="en-US" sz="1200">
                <a:solidFill>
                  <a:schemeClr val="bg2"/>
                </a:solidFill>
              </a:rPr>
              <a:t>IV</a:t>
            </a:r>
            <a:r>
              <a:rPr lang="uk-UA" sz="1200">
                <a:solidFill>
                  <a:schemeClr val="bg2"/>
                </a:solidFill>
              </a:rPr>
              <a:t>) зберігає свою </a:t>
            </a:r>
          </a:p>
          <a:p>
            <a:r>
              <a:rPr lang="uk-UA" sz="1200">
                <a:solidFill>
                  <a:schemeClr val="bg2"/>
                </a:solidFill>
              </a:rPr>
              <a:t>властивість прискорювати розкладання деяких речовин.</a:t>
            </a:r>
          </a:p>
          <a:p>
            <a:r>
              <a:rPr lang="uk-UA" sz="1200">
                <a:solidFill>
                  <a:schemeClr val="bg2"/>
                </a:solidFill>
              </a:rPr>
              <a:t>Він сам при цьому не витрачається і до складу продуктів</a:t>
            </a:r>
          </a:p>
          <a:p>
            <a:r>
              <a:rPr lang="uk-UA" sz="1200">
                <a:solidFill>
                  <a:schemeClr val="bg2"/>
                </a:solidFill>
              </a:rPr>
              <a:t>реакції не входить. Такі речовини називаються каталізаторами.</a:t>
            </a:r>
            <a:endParaRPr lang="ru-RU" sz="1200">
              <a:solidFill>
                <a:schemeClr val="bg2"/>
              </a:solidFill>
            </a:endParaRPr>
          </a:p>
        </p:txBody>
      </p:sp>
      <p:sp>
        <p:nvSpPr>
          <p:cNvPr id="136203" name="Text Box 11"/>
          <p:cNvSpPr txBox="1">
            <a:spLocks noChangeArrowheads="1"/>
          </p:cNvSpPr>
          <p:nvPr/>
        </p:nvSpPr>
        <p:spPr bwMode="auto">
          <a:xfrm>
            <a:off x="3255963" y="4652963"/>
            <a:ext cx="5888037"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1800">
                <a:latin typeface="Georgia" pitchFamily="18" charset="0"/>
              </a:rPr>
              <a:t>           </a:t>
            </a:r>
            <a:r>
              <a:rPr lang="uk-UA" sz="1400" b="1">
                <a:solidFill>
                  <a:srgbClr val="EF0314"/>
                </a:solidFill>
                <a:latin typeface="Georgia" pitchFamily="18" charset="0"/>
              </a:rPr>
              <a:t>КАТАЛІЗАТОРИ- ЦЕ РЕЧОВИНИ, ЯКІ ЗМІНЮЮТЬ</a:t>
            </a:r>
          </a:p>
          <a:p>
            <a:r>
              <a:rPr lang="uk-UA" sz="1400" b="1">
                <a:solidFill>
                  <a:srgbClr val="EF0314"/>
                </a:solidFill>
                <a:latin typeface="Georgia" pitchFamily="18" charset="0"/>
              </a:rPr>
              <a:t>              ШВИДКІСТЬ ХІМІЧНОЇ РЕАКЦІЇ, АЛЕ НЕ ВХОДЯТЬ</a:t>
            </a:r>
          </a:p>
          <a:p>
            <a:r>
              <a:rPr lang="uk-UA" sz="1400" b="1">
                <a:solidFill>
                  <a:srgbClr val="EF0314"/>
                </a:solidFill>
                <a:latin typeface="Georgia" pitchFamily="18" charset="0"/>
              </a:rPr>
              <a:t>             ДО СКЛАДУ ІЇ ПРОДУКТІВ.  </a:t>
            </a:r>
            <a:endParaRPr lang="ru-RU" sz="1400" b="1">
              <a:solidFill>
                <a:srgbClr val="EF0314"/>
              </a:solidFill>
              <a:latin typeface="Georgia" pitchFamily="18" charset="0"/>
            </a:endParaRPr>
          </a:p>
        </p:txBody>
      </p:sp>
      <p:sp>
        <p:nvSpPr>
          <p:cNvPr id="136205" name="Text Box 13"/>
          <p:cNvSpPr txBox="1">
            <a:spLocks noChangeArrowheads="1"/>
          </p:cNvSpPr>
          <p:nvPr/>
        </p:nvSpPr>
        <p:spPr bwMode="auto">
          <a:xfrm>
            <a:off x="3616325" y="5537200"/>
            <a:ext cx="5203825"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sz="1200"/>
              <a:t>   </a:t>
            </a:r>
            <a:r>
              <a:rPr lang="uk-UA" sz="1200">
                <a:solidFill>
                  <a:schemeClr val="bg2"/>
                </a:solidFill>
              </a:rPr>
              <a:t>Каталізатори широко застосовують у промисловості. Вони дають змогу підвищувати продуктивність хімічних процесів, отже, економніше вести виробництво.</a:t>
            </a:r>
            <a:endParaRPr lang="ru-RU" sz="12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36196">
                                            <p:txEl>
                                              <p:pRg st="0" end="0"/>
                                            </p:txEl>
                                          </p:spTgt>
                                        </p:tgtEl>
                                        <p:attrNameLst>
                                          <p:attrName>style.visibility</p:attrName>
                                        </p:attrNameLst>
                                      </p:cBhvr>
                                      <p:to>
                                        <p:strVal val="visible"/>
                                      </p:to>
                                    </p:set>
                                    <p:animEffect transition="in" filter="fade">
                                      <p:cBhvr>
                                        <p:cTn id="7" dur="1000"/>
                                        <p:tgtEl>
                                          <p:spTgt spid="136196">
                                            <p:txEl>
                                              <p:pRg st="0" end="0"/>
                                            </p:txEl>
                                          </p:spTgt>
                                        </p:tgtEl>
                                      </p:cBhvr>
                                    </p:animEffect>
                                    <p:anim calcmode="lin" valueType="num">
                                      <p:cBhvr>
                                        <p:cTn id="8" dur="1000" fill="hold"/>
                                        <p:tgtEl>
                                          <p:spTgt spid="136196">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36196">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3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36197">
                                            <p:txEl>
                                              <p:pRg st="0" end="0"/>
                                            </p:txEl>
                                          </p:spTgt>
                                        </p:tgtEl>
                                        <p:attrNameLst>
                                          <p:attrName>style.visibility</p:attrName>
                                        </p:attrNameLst>
                                      </p:cBhvr>
                                      <p:to>
                                        <p:strVal val="visible"/>
                                      </p:to>
                                    </p:set>
                                    <p:animEffect transition="in" filter="fade">
                                      <p:cBhvr>
                                        <p:cTn id="13" dur="1000"/>
                                        <p:tgtEl>
                                          <p:spTgt spid="136197">
                                            <p:txEl>
                                              <p:pRg st="0" end="0"/>
                                            </p:txEl>
                                          </p:spTgt>
                                        </p:tgtEl>
                                      </p:cBhvr>
                                    </p:animEffect>
                                    <p:anim calcmode="lin" valueType="num">
                                      <p:cBhvr>
                                        <p:cTn id="14" dur="1000" fill="hold"/>
                                        <p:tgtEl>
                                          <p:spTgt spid="13619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36197">
                                            <p:txEl>
                                              <p:pRg st="0" end="0"/>
                                            </p:txEl>
                                          </p:spTgt>
                                        </p:tgtEl>
                                        <p:attrNameLst>
                                          <p:attrName>ppt_y</p:attrName>
                                        </p:attrNameLst>
                                      </p:cBhvr>
                                      <p:tavLst>
                                        <p:tav tm="0">
                                          <p:val>
                                            <p:strVal val="#ppt_y"/>
                                          </p:val>
                                        </p:tav>
                                        <p:tav tm="100000">
                                          <p:val>
                                            <p:strVal val="#ppt_y"/>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136199"/>
                                        </p:tgtEl>
                                        <p:attrNameLst>
                                          <p:attrName>style.visibility</p:attrName>
                                        </p:attrNameLst>
                                      </p:cBhvr>
                                      <p:to>
                                        <p:strVal val="visible"/>
                                      </p:to>
                                    </p:set>
                                    <p:anim calcmode="lin" valueType="num">
                                      <p:cBhvr>
                                        <p:cTn id="18" dur="500" fill="hold"/>
                                        <p:tgtEl>
                                          <p:spTgt spid="136199"/>
                                        </p:tgtEl>
                                        <p:attrNameLst>
                                          <p:attrName>ppt_w</p:attrName>
                                        </p:attrNameLst>
                                      </p:cBhvr>
                                      <p:tavLst>
                                        <p:tav tm="0">
                                          <p:val>
                                            <p:fltVal val="0"/>
                                          </p:val>
                                        </p:tav>
                                        <p:tav tm="100000">
                                          <p:val>
                                            <p:strVal val="#ppt_w"/>
                                          </p:val>
                                        </p:tav>
                                      </p:tavLst>
                                    </p:anim>
                                    <p:anim calcmode="lin" valueType="num">
                                      <p:cBhvr>
                                        <p:cTn id="19" dur="500" fill="hold"/>
                                        <p:tgtEl>
                                          <p:spTgt spid="136199"/>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36200"/>
                                        </p:tgtEl>
                                        <p:attrNameLst>
                                          <p:attrName>style.visibility</p:attrName>
                                        </p:attrNameLst>
                                      </p:cBhvr>
                                      <p:to>
                                        <p:strVal val="visible"/>
                                      </p:to>
                                    </p:set>
                                    <p:anim calcmode="lin" valueType="num">
                                      <p:cBhvr>
                                        <p:cTn id="22" dur="500" fill="hold"/>
                                        <p:tgtEl>
                                          <p:spTgt spid="136200"/>
                                        </p:tgtEl>
                                        <p:attrNameLst>
                                          <p:attrName>ppt_w</p:attrName>
                                        </p:attrNameLst>
                                      </p:cBhvr>
                                      <p:tavLst>
                                        <p:tav tm="0">
                                          <p:val>
                                            <p:fltVal val="0"/>
                                          </p:val>
                                        </p:tav>
                                        <p:tav tm="100000">
                                          <p:val>
                                            <p:strVal val="#ppt_w"/>
                                          </p:val>
                                        </p:tav>
                                      </p:tavLst>
                                    </p:anim>
                                    <p:anim calcmode="lin" valueType="num">
                                      <p:cBhvr>
                                        <p:cTn id="23" dur="500" fill="hold"/>
                                        <p:tgtEl>
                                          <p:spTgt spid="136200"/>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36201"/>
                                        </p:tgtEl>
                                        <p:attrNameLst>
                                          <p:attrName>style.visibility</p:attrName>
                                        </p:attrNameLst>
                                      </p:cBhvr>
                                      <p:to>
                                        <p:strVal val="visible"/>
                                      </p:to>
                                    </p:set>
                                    <p:anim calcmode="lin" valueType="num">
                                      <p:cBhvr>
                                        <p:cTn id="26" dur="500" fill="hold"/>
                                        <p:tgtEl>
                                          <p:spTgt spid="136201"/>
                                        </p:tgtEl>
                                        <p:attrNameLst>
                                          <p:attrName>ppt_w</p:attrName>
                                        </p:attrNameLst>
                                      </p:cBhvr>
                                      <p:tavLst>
                                        <p:tav tm="0">
                                          <p:val>
                                            <p:fltVal val="0"/>
                                          </p:val>
                                        </p:tav>
                                        <p:tav tm="100000">
                                          <p:val>
                                            <p:strVal val="#ppt_w"/>
                                          </p:val>
                                        </p:tav>
                                      </p:tavLst>
                                    </p:anim>
                                    <p:anim calcmode="lin" valueType="num">
                                      <p:cBhvr>
                                        <p:cTn id="27" dur="500" fill="hold"/>
                                        <p:tgtEl>
                                          <p:spTgt spid="136201"/>
                                        </p:tgtEl>
                                        <p:attrNameLst>
                                          <p:attrName>ppt_h</p:attrName>
                                        </p:attrNameLst>
                                      </p:cBhvr>
                                      <p:tavLst>
                                        <p:tav tm="0">
                                          <p:val>
                                            <p:strVal val="#ppt_h"/>
                                          </p:val>
                                        </p:tav>
                                        <p:tav tm="100000">
                                          <p:val>
                                            <p:strVal val="#ppt_h"/>
                                          </p:val>
                                        </p:tav>
                                      </p:tavLst>
                                    </p:anim>
                                  </p:childTnLst>
                                </p:cTn>
                              </p:par>
                              <p:par>
                                <p:cTn id="28" presetID="40" presetClass="entr" presetSubtype="0" fill="hold" nodeType="withEffect">
                                  <p:stCondLst>
                                    <p:cond delay="0"/>
                                  </p:stCondLst>
                                  <p:iterate type="lt">
                                    <p:tmPct val="10000"/>
                                  </p:iterate>
                                  <p:childTnLst>
                                    <p:set>
                                      <p:cBhvr>
                                        <p:cTn id="29" dur="1" fill="hold">
                                          <p:stCondLst>
                                            <p:cond delay="0"/>
                                          </p:stCondLst>
                                        </p:cTn>
                                        <p:tgtEl>
                                          <p:spTgt spid="136197">
                                            <p:txEl>
                                              <p:pRg st="1" end="1"/>
                                            </p:txEl>
                                          </p:spTgt>
                                        </p:tgtEl>
                                        <p:attrNameLst>
                                          <p:attrName>style.visibility</p:attrName>
                                        </p:attrNameLst>
                                      </p:cBhvr>
                                      <p:to>
                                        <p:strVal val="visible"/>
                                      </p:to>
                                    </p:set>
                                    <p:animEffect transition="in" filter="fade">
                                      <p:cBhvr>
                                        <p:cTn id="30" dur="1000"/>
                                        <p:tgtEl>
                                          <p:spTgt spid="136197">
                                            <p:txEl>
                                              <p:pRg st="1" end="1"/>
                                            </p:txEl>
                                          </p:spTgt>
                                        </p:tgtEl>
                                      </p:cBhvr>
                                    </p:animEffect>
                                    <p:anim calcmode="lin" valueType="num">
                                      <p:cBhvr>
                                        <p:cTn id="31" dur="1000" fill="hold"/>
                                        <p:tgtEl>
                                          <p:spTgt spid="136197">
                                            <p:txEl>
                                              <p:pRg st="1" end="1"/>
                                            </p:txEl>
                                          </p:spTgt>
                                        </p:tgtEl>
                                        <p:attrNameLst>
                                          <p:attrName>ppt_x</p:attrName>
                                        </p:attrNameLst>
                                      </p:cBhvr>
                                      <p:tavLst>
                                        <p:tav tm="0">
                                          <p:val>
                                            <p:strVal val="#ppt_x-.1"/>
                                          </p:val>
                                        </p:tav>
                                        <p:tav tm="100000">
                                          <p:val>
                                            <p:strVal val="#ppt_x"/>
                                          </p:val>
                                        </p:tav>
                                      </p:tavLst>
                                    </p:anim>
                                    <p:anim calcmode="lin" valueType="num">
                                      <p:cBhvr>
                                        <p:cTn id="32" dur="1000" fill="hold"/>
                                        <p:tgtEl>
                                          <p:spTgt spid="136197">
                                            <p:txEl>
                                              <p:pRg st="1" end="1"/>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36198"/>
                                        </p:tgtEl>
                                        <p:attrNameLst>
                                          <p:attrName>style.visibility</p:attrName>
                                        </p:attrNameLst>
                                      </p:cBhvr>
                                      <p:to>
                                        <p:strVal val="visible"/>
                                      </p:to>
                                    </p:set>
                                    <p:animEffect transition="in" filter="fade">
                                      <p:cBhvr>
                                        <p:cTn id="35" dur="2000"/>
                                        <p:tgtEl>
                                          <p:spTgt spid="136198"/>
                                        </p:tgtEl>
                                      </p:cBhvr>
                                    </p:animEffect>
                                  </p:childTnLst>
                                </p:cTn>
                              </p:par>
                              <p:par>
                                <p:cTn id="36" presetID="40" presetClass="entr" presetSubtype="0" fill="hold" nodeType="withEffect">
                                  <p:stCondLst>
                                    <p:cond delay="0"/>
                                  </p:stCondLst>
                                  <p:iterate type="lt">
                                    <p:tmPct val="10000"/>
                                  </p:iterate>
                                  <p:childTnLst>
                                    <p:set>
                                      <p:cBhvr>
                                        <p:cTn id="37" dur="1" fill="hold">
                                          <p:stCondLst>
                                            <p:cond delay="0"/>
                                          </p:stCondLst>
                                        </p:cTn>
                                        <p:tgtEl>
                                          <p:spTgt spid="136197">
                                            <p:txEl>
                                              <p:pRg st="2" end="2"/>
                                            </p:txEl>
                                          </p:spTgt>
                                        </p:tgtEl>
                                        <p:attrNameLst>
                                          <p:attrName>style.visibility</p:attrName>
                                        </p:attrNameLst>
                                      </p:cBhvr>
                                      <p:to>
                                        <p:strVal val="visible"/>
                                      </p:to>
                                    </p:set>
                                    <p:animEffect transition="in" filter="fade">
                                      <p:cBhvr>
                                        <p:cTn id="38" dur="1000"/>
                                        <p:tgtEl>
                                          <p:spTgt spid="136197">
                                            <p:txEl>
                                              <p:pRg st="2" end="2"/>
                                            </p:txEl>
                                          </p:spTgt>
                                        </p:tgtEl>
                                      </p:cBhvr>
                                    </p:animEffect>
                                    <p:anim calcmode="lin" valueType="num">
                                      <p:cBhvr>
                                        <p:cTn id="39" dur="1000" fill="hold"/>
                                        <p:tgtEl>
                                          <p:spTgt spid="136197">
                                            <p:txEl>
                                              <p:pRg st="2" end="2"/>
                                            </p:txEl>
                                          </p:spTgt>
                                        </p:tgtEl>
                                        <p:attrNameLst>
                                          <p:attrName>ppt_x</p:attrName>
                                        </p:attrNameLst>
                                      </p:cBhvr>
                                      <p:tavLst>
                                        <p:tav tm="0">
                                          <p:val>
                                            <p:strVal val="#ppt_x-.1"/>
                                          </p:val>
                                        </p:tav>
                                        <p:tav tm="100000">
                                          <p:val>
                                            <p:strVal val="#ppt_x"/>
                                          </p:val>
                                        </p:tav>
                                      </p:tavLst>
                                    </p:anim>
                                    <p:anim calcmode="lin" valueType="num">
                                      <p:cBhvr>
                                        <p:cTn id="40" dur="1000" fill="hold"/>
                                        <p:tgtEl>
                                          <p:spTgt spid="136197">
                                            <p:txEl>
                                              <p:pRg st="2" end="2"/>
                                            </p:txEl>
                                          </p:spTgt>
                                        </p:tgtEl>
                                        <p:attrNameLst>
                                          <p:attrName>ppt_y</p:attrName>
                                        </p:attrNameLst>
                                      </p:cBhvr>
                                      <p:tavLst>
                                        <p:tav tm="0">
                                          <p:val>
                                            <p:strVal val="#ppt_y"/>
                                          </p:val>
                                        </p:tav>
                                        <p:tav tm="100000">
                                          <p:val>
                                            <p:strVal val="#ppt_y"/>
                                          </p:val>
                                        </p:tav>
                                      </p:tavLst>
                                    </p:anim>
                                  </p:childTnLst>
                                </p:cTn>
                              </p:par>
                              <p:par>
                                <p:cTn id="41" presetID="40" presetClass="entr" presetSubtype="0" fill="hold" nodeType="withEffect">
                                  <p:stCondLst>
                                    <p:cond delay="0"/>
                                  </p:stCondLst>
                                  <p:iterate type="lt">
                                    <p:tmPct val="10000"/>
                                  </p:iterate>
                                  <p:childTnLst>
                                    <p:set>
                                      <p:cBhvr>
                                        <p:cTn id="42" dur="1" fill="hold">
                                          <p:stCondLst>
                                            <p:cond delay="0"/>
                                          </p:stCondLst>
                                        </p:cTn>
                                        <p:tgtEl>
                                          <p:spTgt spid="136197">
                                            <p:txEl>
                                              <p:pRg st="3" end="3"/>
                                            </p:txEl>
                                          </p:spTgt>
                                        </p:tgtEl>
                                        <p:attrNameLst>
                                          <p:attrName>style.visibility</p:attrName>
                                        </p:attrNameLst>
                                      </p:cBhvr>
                                      <p:to>
                                        <p:strVal val="visible"/>
                                      </p:to>
                                    </p:set>
                                    <p:animEffect transition="in" filter="fade">
                                      <p:cBhvr>
                                        <p:cTn id="43" dur="1000"/>
                                        <p:tgtEl>
                                          <p:spTgt spid="136197">
                                            <p:txEl>
                                              <p:pRg st="3" end="3"/>
                                            </p:txEl>
                                          </p:spTgt>
                                        </p:tgtEl>
                                      </p:cBhvr>
                                    </p:animEffect>
                                    <p:anim calcmode="lin" valueType="num">
                                      <p:cBhvr>
                                        <p:cTn id="44" dur="1000" fill="hold"/>
                                        <p:tgtEl>
                                          <p:spTgt spid="136197">
                                            <p:txEl>
                                              <p:pRg st="3" end="3"/>
                                            </p:txEl>
                                          </p:spTgt>
                                        </p:tgtEl>
                                        <p:attrNameLst>
                                          <p:attrName>ppt_x</p:attrName>
                                        </p:attrNameLst>
                                      </p:cBhvr>
                                      <p:tavLst>
                                        <p:tav tm="0">
                                          <p:val>
                                            <p:strVal val="#ppt_x-.1"/>
                                          </p:val>
                                        </p:tav>
                                        <p:tav tm="100000">
                                          <p:val>
                                            <p:strVal val="#ppt_x"/>
                                          </p:val>
                                        </p:tav>
                                      </p:tavLst>
                                    </p:anim>
                                    <p:anim calcmode="lin" valueType="num">
                                      <p:cBhvr>
                                        <p:cTn id="45" dur="1000" fill="hold"/>
                                        <p:tgtEl>
                                          <p:spTgt spid="136197">
                                            <p:txEl>
                                              <p:pRg st="3" end="3"/>
                                            </p:txEl>
                                          </p:spTgt>
                                        </p:tgtEl>
                                        <p:attrNameLst>
                                          <p:attrName>ppt_y</p:attrName>
                                        </p:attrNameLst>
                                      </p:cBhvr>
                                      <p:tavLst>
                                        <p:tav tm="0">
                                          <p:val>
                                            <p:strVal val="#ppt_y"/>
                                          </p:val>
                                        </p:tav>
                                        <p:tav tm="100000">
                                          <p:val>
                                            <p:strVal val="#ppt_y"/>
                                          </p:val>
                                        </p:tav>
                                      </p:tavLst>
                                    </p:anim>
                                  </p:childTnLst>
                                </p:cTn>
                              </p:par>
                              <p:par>
                                <p:cTn id="46" presetID="40" presetClass="entr" presetSubtype="0" fill="hold" nodeType="withEffect">
                                  <p:stCondLst>
                                    <p:cond delay="0"/>
                                  </p:stCondLst>
                                  <p:iterate type="lt">
                                    <p:tmPct val="10000"/>
                                  </p:iterate>
                                  <p:childTnLst>
                                    <p:set>
                                      <p:cBhvr>
                                        <p:cTn id="47" dur="1" fill="hold">
                                          <p:stCondLst>
                                            <p:cond delay="0"/>
                                          </p:stCondLst>
                                        </p:cTn>
                                        <p:tgtEl>
                                          <p:spTgt spid="136197">
                                            <p:txEl>
                                              <p:pRg st="4" end="4"/>
                                            </p:txEl>
                                          </p:spTgt>
                                        </p:tgtEl>
                                        <p:attrNameLst>
                                          <p:attrName>style.visibility</p:attrName>
                                        </p:attrNameLst>
                                      </p:cBhvr>
                                      <p:to>
                                        <p:strVal val="visible"/>
                                      </p:to>
                                    </p:set>
                                    <p:animEffect transition="in" filter="fade">
                                      <p:cBhvr>
                                        <p:cTn id="48" dur="1000"/>
                                        <p:tgtEl>
                                          <p:spTgt spid="136197">
                                            <p:txEl>
                                              <p:pRg st="4" end="4"/>
                                            </p:txEl>
                                          </p:spTgt>
                                        </p:tgtEl>
                                      </p:cBhvr>
                                    </p:animEffect>
                                    <p:anim calcmode="lin" valueType="num">
                                      <p:cBhvr>
                                        <p:cTn id="49" dur="1000" fill="hold"/>
                                        <p:tgtEl>
                                          <p:spTgt spid="136197">
                                            <p:txEl>
                                              <p:pRg st="4" end="4"/>
                                            </p:txEl>
                                          </p:spTgt>
                                        </p:tgtEl>
                                        <p:attrNameLst>
                                          <p:attrName>ppt_x</p:attrName>
                                        </p:attrNameLst>
                                      </p:cBhvr>
                                      <p:tavLst>
                                        <p:tav tm="0">
                                          <p:val>
                                            <p:strVal val="#ppt_x-.1"/>
                                          </p:val>
                                        </p:tav>
                                        <p:tav tm="100000">
                                          <p:val>
                                            <p:strVal val="#ppt_x"/>
                                          </p:val>
                                        </p:tav>
                                      </p:tavLst>
                                    </p:anim>
                                    <p:anim calcmode="lin" valueType="num">
                                      <p:cBhvr>
                                        <p:cTn id="50" dur="1000" fill="hold"/>
                                        <p:tgtEl>
                                          <p:spTgt spid="136197">
                                            <p:txEl>
                                              <p:pRg st="4" end="4"/>
                                            </p:txEl>
                                          </p:spTgt>
                                        </p:tgtEl>
                                        <p:attrNameLst>
                                          <p:attrName>ppt_y</p:attrName>
                                        </p:attrNameLst>
                                      </p:cBhvr>
                                      <p:tavLst>
                                        <p:tav tm="0">
                                          <p:val>
                                            <p:strVal val="#ppt_y"/>
                                          </p:val>
                                        </p:tav>
                                        <p:tav tm="100000">
                                          <p:val>
                                            <p:strVal val="#ppt_y"/>
                                          </p:val>
                                        </p:tav>
                                      </p:tavLst>
                                    </p:anim>
                                  </p:childTnLst>
                                </p:cTn>
                              </p:par>
                              <p:par>
                                <p:cTn id="51" presetID="40" presetClass="entr" presetSubtype="0" fill="hold" nodeType="withEffect">
                                  <p:stCondLst>
                                    <p:cond delay="0"/>
                                  </p:stCondLst>
                                  <p:iterate type="lt">
                                    <p:tmPct val="10000"/>
                                  </p:iterate>
                                  <p:childTnLst>
                                    <p:set>
                                      <p:cBhvr>
                                        <p:cTn id="52" dur="1" fill="hold">
                                          <p:stCondLst>
                                            <p:cond delay="0"/>
                                          </p:stCondLst>
                                        </p:cTn>
                                        <p:tgtEl>
                                          <p:spTgt spid="136197">
                                            <p:txEl>
                                              <p:pRg st="5" end="5"/>
                                            </p:txEl>
                                          </p:spTgt>
                                        </p:tgtEl>
                                        <p:attrNameLst>
                                          <p:attrName>style.visibility</p:attrName>
                                        </p:attrNameLst>
                                      </p:cBhvr>
                                      <p:to>
                                        <p:strVal val="visible"/>
                                      </p:to>
                                    </p:set>
                                    <p:animEffect transition="in" filter="fade">
                                      <p:cBhvr>
                                        <p:cTn id="53" dur="1000"/>
                                        <p:tgtEl>
                                          <p:spTgt spid="136197">
                                            <p:txEl>
                                              <p:pRg st="5" end="5"/>
                                            </p:txEl>
                                          </p:spTgt>
                                        </p:tgtEl>
                                      </p:cBhvr>
                                    </p:animEffect>
                                    <p:anim calcmode="lin" valueType="num">
                                      <p:cBhvr>
                                        <p:cTn id="54" dur="1000" fill="hold"/>
                                        <p:tgtEl>
                                          <p:spTgt spid="136197">
                                            <p:txEl>
                                              <p:pRg st="5" end="5"/>
                                            </p:txEl>
                                          </p:spTgt>
                                        </p:tgtEl>
                                        <p:attrNameLst>
                                          <p:attrName>ppt_x</p:attrName>
                                        </p:attrNameLst>
                                      </p:cBhvr>
                                      <p:tavLst>
                                        <p:tav tm="0">
                                          <p:val>
                                            <p:strVal val="#ppt_x-.1"/>
                                          </p:val>
                                        </p:tav>
                                        <p:tav tm="100000">
                                          <p:val>
                                            <p:strVal val="#ppt_x"/>
                                          </p:val>
                                        </p:tav>
                                      </p:tavLst>
                                    </p:anim>
                                    <p:anim calcmode="lin" valueType="num">
                                      <p:cBhvr>
                                        <p:cTn id="55" dur="1000" fill="hold"/>
                                        <p:tgtEl>
                                          <p:spTgt spid="136197">
                                            <p:txEl>
                                              <p:pRg st="5" end="5"/>
                                            </p:txEl>
                                          </p:spTgt>
                                        </p:tgtEl>
                                        <p:attrNameLst>
                                          <p:attrName>ppt_y</p:attrName>
                                        </p:attrNameLst>
                                      </p:cBhvr>
                                      <p:tavLst>
                                        <p:tav tm="0">
                                          <p:val>
                                            <p:strVal val="#ppt_y"/>
                                          </p:val>
                                        </p:tav>
                                        <p:tav tm="100000">
                                          <p:val>
                                            <p:strVal val="#ppt_y"/>
                                          </p:val>
                                        </p:tav>
                                      </p:tavLst>
                                    </p:anim>
                                  </p:childTnLst>
                                </p:cTn>
                              </p:par>
                              <p:par>
                                <p:cTn id="56" presetID="40" presetClass="entr" presetSubtype="0" fill="hold" nodeType="withEffect">
                                  <p:stCondLst>
                                    <p:cond delay="0"/>
                                  </p:stCondLst>
                                  <p:iterate type="lt">
                                    <p:tmPct val="10000"/>
                                  </p:iterate>
                                  <p:childTnLst>
                                    <p:set>
                                      <p:cBhvr>
                                        <p:cTn id="57" dur="1" fill="hold">
                                          <p:stCondLst>
                                            <p:cond delay="0"/>
                                          </p:stCondLst>
                                        </p:cTn>
                                        <p:tgtEl>
                                          <p:spTgt spid="136197">
                                            <p:txEl>
                                              <p:pRg st="7" end="7"/>
                                            </p:txEl>
                                          </p:spTgt>
                                        </p:tgtEl>
                                        <p:attrNameLst>
                                          <p:attrName>style.visibility</p:attrName>
                                        </p:attrNameLst>
                                      </p:cBhvr>
                                      <p:to>
                                        <p:strVal val="visible"/>
                                      </p:to>
                                    </p:set>
                                    <p:animEffect transition="in" filter="fade">
                                      <p:cBhvr>
                                        <p:cTn id="58" dur="1000"/>
                                        <p:tgtEl>
                                          <p:spTgt spid="136197">
                                            <p:txEl>
                                              <p:pRg st="7" end="7"/>
                                            </p:txEl>
                                          </p:spTgt>
                                        </p:tgtEl>
                                      </p:cBhvr>
                                    </p:animEffect>
                                    <p:anim calcmode="lin" valueType="num">
                                      <p:cBhvr>
                                        <p:cTn id="59" dur="1000" fill="hold"/>
                                        <p:tgtEl>
                                          <p:spTgt spid="136197">
                                            <p:txEl>
                                              <p:pRg st="7" end="7"/>
                                            </p:txEl>
                                          </p:spTgt>
                                        </p:tgtEl>
                                        <p:attrNameLst>
                                          <p:attrName>ppt_x</p:attrName>
                                        </p:attrNameLst>
                                      </p:cBhvr>
                                      <p:tavLst>
                                        <p:tav tm="0">
                                          <p:val>
                                            <p:strVal val="#ppt_x-.1"/>
                                          </p:val>
                                        </p:tav>
                                        <p:tav tm="100000">
                                          <p:val>
                                            <p:strVal val="#ppt_x"/>
                                          </p:val>
                                        </p:tav>
                                      </p:tavLst>
                                    </p:anim>
                                    <p:anim calcmode="lin" valueType="num">
                                      <p:cBhvr>
                                        <p:cTn id="60" dur="1000" fill="hold"/>
                                        <p:tgtEl>
                                          <p:spTgt spid="136197">
                                            <p:txEl>
                                              <p:pRg st="7" end="7"/>
                                            </p:txEl>
                                          </p:spTgt>
                                        </p:tgtEl>
                                        <p:attrNameLst>
                                          <p:attrName>ppt_y</p:attrName>
                                        </p:attrNameLst>
                                      </p:cBhvr>
                                      <p:tavLst>
                                        <p:tav tm="0">
                                          <p:val>
                                            <p:strVal val="#ppt_y"/>
                                          </p:val>
                                        </p:tav>
                                        <p:tav tm="100000">
                                          <p:val>
                                            <p:strVal val="#ppt_y"/>
                                          </p:val>
                                        </p:tav>
                                      </p:tavLst>
                                    </p:anim>
                                  </p:childTnLst>
                                </p:cTn>
                              </p:par>
                              <p:par>
                                <p:cTn id="61" presetID="40" presetClass="entr" presetSubtype="0" fill="hold" nodeType="withEffect">
                                  <p:stCondLst>
                                    <p:cond delay="0"/>
                                  </p:stCondLst>
                                  <p:iterate type="lt">
                                    <p:tmPct val="10000"/>
                                  </p:iterate>
                                  <p:childTnLst>
                                    <p:set>
                                      <p:cBhvr>
                                        <p:cTn id="62" dur="1" fill="hold">
                                          <p:stCondLst>
                                            <p:cond delay="0"/>
                                          </p:stCondLst>
                                        </p:cTn>
                                        <p:tgtEl>
                                          <p:spTgt spid="136197">
                                            <p:txEl>
                                              <p:pRg st="8" end="8"/>
                                            </p:txEl>
                                          </p:spTgt>
                                        </p:tgtEl>
                                        <p:attrNameLst>
                                          <p:attrName>style.visibility</p:attrName>
                                        </p:attrNameLst>
                                      </p:cBhvr>
                                      <p:to>
                                        <p:strVal val="visible"/>
                                      </p:to>
                                    </p:set>
                                    <p:animEffect transition="in" filter="fade">
                                      <p:cBhvr>
                                        <p:cTn id="63" dur="1000"/>
                                        <p:tgtEl>
                                          <p:spTgt spid="136197">
                                            <p:txEl>
                                              <p:pRg st="8" end="8"/>
                                            </p:txEl>
                                          </p:spTgt>
                                        </p:tgtEl>
                                      </p:cBhvr>
                                    </p:animEffect>
                                    <p:anim calcmode="lin" valueType="num">
                                      <p:cBhvr>
                                        <p:cTn id="64" dur="1000" fill="hold"/>
                                        <p:tgtEl>
                                          <p:spTgt spid="13619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136197">
                                            <p:txEl>
                                              <p:pRg st="8" end="8"/>
                                            </p:txEl>
                                          </p:spTgt>
                                        </p:tgtEl>
                                        <p:attrNameLst>
                                          <p:attrName>ppt_y</p:attrName>
                                        </p:attrNameLst>
                                      </p:cBhvr>
                                      <p:tavLst>
                                        <p:tav tm="0">
                                          <p:val>
                                            <p:strVal val="#ppt_y"/>
                                          </p:val>
                                        </p:tav>
                                        <p:tav tm="100000">
                                          <p:val>
                                            <p:strVal val="#ppt_y"/>
                                          </p:val>
                                        </p:tav>
                                      </p:tavLst>
                                    </p:anim>
                                  </p:childTnLst>
                                </p:cTn>
                              </p:par>
                              <p:par>
                                <p:cTn id="66" presetID="40" presetClass="entr" presetSubtype="0" fill="hold" nodeType="withEffect">
                                  <p:stCondLst>
                                    <p:cond delay="0"/>
                                  </p:stCondLst>
                                  <p:iterate type="lt">
                                    <p:tmPct val="10000"/>
                                  </p:iterate>
                                  <p:childTnLst>
                                    <p:set>
                                      <p:cBhvr>
                                        <p:cTn id="67" dur="1" fill="hold">
                                          <p:stCondLst>
                                            <p:cond delay="0"/>
                                          </p:stCondLst>
                                        </p:cTn>
                                        <p:tgtEl>
                                          <p:spTgt spid="136197">
                                            <p:txEl>
                                              <p:pRg st="9" end="9"/>
                                            </p:txEl>
                                          </p:spTgt>
                                        </p:tgtEl>
                                        <p:attrNameLst>
                                          <p:attrName>style.visibility</p:attrName>
                                        </p:attrNameLst>
                                      </p:cBhvr>
                                      <p:to>
                                        <p:strVal val="visible"/>
                                      </p:to>
                                    </p:set>
                                    <p:animEffect transition="in" filter="fade">
                                      <p:cBhvr>
                                        <p:cTn id="68" dur="1000"/>
                                        <p:tgtEl>
                                          <p:spTgt spid="136197">
                                            <p:txEl>
                                              <p:pRg st="9" end="9"/>
                                            </p:txEl>
                                          </p:spTgt>
                                        </p:tgtEl>
                                      </p:cBhvr>
                                    </p:animEffect>
                                    <p:anim calcmode="lin" valueType="num">
                                      <p:cBhvr>
                                        <p:cTn id="69" dur="1000" fill="hold"/>
                                        <p:tgtEl>
                                          <p:spTgt spid="136197">
                                            <p:txEl>
                                              <p:pRg st="9" end="9"/>
                                            </p:txEl>
                                          </p:spTgt>
                                        </p:tgtEl>
                                        <p:attrNameLst>
                                          <p:attrName>ppt_x</p:attrName>
                                        </p:attrNameLst>
                                      </p:cBhvr>
                                      <p:tavLst>
                                        <p:tav tm="0">
                                          <p:val>
                                            <p:strVal val="#ppt_x-.1"/>
                                          </p:val>
                                        </p:tav>
                                        <p:tav tm="100000">
                                          <p:val>
                                            <p:strVal val="#ppt_x"/>
                                          </p:val>
                                        </p:tav>
                                      </p:tavLst>
                                    </p:anim>
                                    <p:anim calcmode="lin" valueType="num">
                                      <p:cBhvr>
                                        <p:cTn id="70" dur="1000" fill="hold"/>
                                        <p:tgtEl>
                                          <p:spTgt spid="136197">
                                            <p:txEl>
                                              <p:pRg st="9" end="9"/>
                                            </p:txEl>
                                          </p:spTgt>
                                        </p:tgtEl>
                                        <p:attrNameLst>
                                          <p:attrName>ppt_y</p:attrName>
                                        </p:attrNameLst>
                                      </p:cBhvr>
                                      <p:tavLst>
                                        <p:tav tm="0">
                                          <p:val>
                                            <p:strVal val="#ppt_y"/>
                                          </p:val>
                                        </p:tav>
                                        <p:tav tm="100000">
                                          <p:val>
                                            <p:strVal val="#ppt_y"/>
                                          </p:val>
                                        </p:tav>
                                      </p:tavLst>
                                    </p:anim>
                                  </p:childTnLst>
                                </p:cTn>
                              </p:par>
                              <p:par>
                                <p:cTn id="71" presetID="40" presetClass="entr" presetSubtype="0" fill="hold" nodeType="withEffect">
                                  <p:stCondLst>
                                    <p:cond delay="0"/>
                                  </p:stCondLst>
                                  <p:iterate type="lt">
                                    <p:tmPct val="10000"/>
                                  </p:iterate>
                                  <p:childTnLst>
                                    <p:set>
                                      <p:cBhvr>
                                        <p:cTn id="72" dur="1" fill="hold">
                                          <p:stCondLst>
                                            <p:cond delay="0"/>
                                          </p:stCondLst>
                                        </p:cTn>
                                        <p:tgtEl>
                                          <p:spTgt spid="136197">
                                            <p:txEl>
                                              <p:pRg st="10" end="10"/>
                                            </p:txEl>
                                          </p:spTgt>
                                        </p:tgtEl>
                                        <p:attrNameLst>
                                          <p:attrName>style.visibility</p:attrName>
                                        </p:attrNameLst>
                                      </p:cBhvr>
                                      <p:to>
                                        <p:strVal val="visible"/>
                                      </p:to>
                                    </p:set>
                                    <p:animEffect transition="in" filter="fade">
                                      <p:cBhvr>
                                        <p:cTn id="73" dur="1000"/>
                                        <p:tgtEl>
                                          <p:spTgt spid="136197">
                                            <p:txEl>
                                              <p:pRg st="10" end="10"/>
                                            </p:txEl>
                                          </p:spTgt>
                                        </p:tgtEl>
                                      </p:cBhvr>
                                    </p:animEffect>
                                    <p:anim calcmode="lin" valueType="num">
                                      <p:cBhvr>
                                        <p:cTn id="74" dur="1000" fill="hold"/>
                                        <p:tgtEl>
                                          <p:spTgt spid="136197">
                                            <p:txEl>
                                              <p:pRg st="10" end="10"/>
                                            </p:txEl>
                                          </p:spTgt>
                                        </p:tgtEl>
                                        <p:attrNameLst>
                                          <p:attrName>ppt_x</p:attrName>
                                        </p:attrNameLst>
                                      </p:cBhvr>
                                      <p:tavLst>
                                        <p:tav tm="0">
                                          <p:val>
                                            <p:strVal val="#ppt_x-.1"/>
                                          </p:val>
                                        </p:tav>
                                        <p:tav tm="100000">
                                          <p:val>
                                            <p:strVal val="#ppt_x"/>
                                          </p:val>
                                        </p:tav>
                                      </p:tavLst>
                                    </p:anim>
                                    <p:anim calcmode="lin" valueType="num">
                                      <p:cBhvr>
                                        <p:cTn id="75" dur="1000" fill="hold"/>
                                        <p:tgtEl>
                                          <p:spTgt spid="136197">
                                            <p:txEl>
                                              <p:pRg st="10" end="10"/>
                                            </p:txEl>
                                          </p:spTgt>
                                        </p:tgtEl>
                                        <p:attrNameLst>
                                          <p:attrName>ppt_y</p:attrName>
                                        </p:attrNameLst>
                                      </p:cBhvr>
                                      <p:tavLst>
                                        <p:tav tm="0">
                                          <p:val>
                                            <p:strVal val="#ppt_y"/>
                                          </p:val>
                                        </p:tav>
                                        <p:tav tm="100000">
                                          <p:val>
                                            <p:strVal val="#ppt_y"/>
                                          </p:val>
                                        </p:tav>
                                      </p:tavLst>
                                    </p:anim>
                                  </p:childTnLst>
                                </p:cTn>
                              </p:par>
                              <p:par>
                                <p:cTn id="76" presetID="40" presetClass="entr" presetSubtype="0" fill="hold" nodeType="withEffect">
                                  <p:stCondLst>
                                    <p:cond delay="0"/>
                                  </p:stCondLst>
                                  <p:iterate type="lt">
                                    <p:tmPct val="10000"/>
                                  </p:iterate>
                                  <p:childTnLst>
                                    <p:set>
                                      <p:cBhvr>
                                        <p:cTn id="77" dur="1" fill="hold">
                                          <p:stCondLst>
                                            <p:cond delay="0"/>
                                          </p:stCondLst>
                                        </p:cTn>
                                        <p:tgtEl>
                                          <p:spTgt spid="136197">
                                            <p:txEl>
                                              <p:pRg st="11" end="11"/>
                                            </p:txEl>
                                          </p:spTgt>
                                        </p:tgtEl>
                                        <p:attrNameLst>
                                          <p:attrName>style.visibility</p:attrName>
                                        </p:attrNameLst>
                                      </p:cBhvr>
                                      <p:to>
                                        <p:strVal val="visible"/>
                                      </p:to>
                                    </p:set>
                                    <p:animEffect transition="in" filter="fade">
                                      <p:cBhvr>
                                        <p:cTn id="78" dur="1000"/>
                                        <p:tgtEl>
                                          <p:spTgt spid="136197">
                                            <p:txEl>
                                              <p:pRg st="11" end="11"/>
                                            </p:txEl>
                                          </p:spTgt>
                                        </p:tgtEl>
                                      </p:cBhvr>
                                    </p:animEffect>
                                    <p:anim calcmode="lin" valueType="num">
                                      <p:cBhvr>
                                        <p:cTn id="79" dur="1000" fill="hold"/>
                                        <p:tgtEl>
                                          <p:spTgt spid="136197">
                                            <p:txEl>
                                              <p:pRg st="11" end="11"/>
                                            </p:txEl>
                                          </p:spTgt>
                                        </p:tgtEl>
                                        <p:attrNameLst>
                                          <p:attrName>ppt_x</p:attrName>
                                        </p:attrNameLst>
                                      </p:cBhvr>
                                      <p:tavLst>
                                        <p:tav tm="0">
                                          <p:val>
                                            <p:strVal val="#ppt_x-.1"/>
                                          </p:val>
                                        </p:tav>
                                        <p:tav tm="100000">
                                          <p:val>
                                            <p:strVal val="#ppt_x"/>
                                          </p:val>
                                        </p:tav>
                                      </p:tavLst>
                                    </p:anim>
                                    <p:anim calcmode="lin" valueType="num">
                                      <p:cBhvr>
                                        <p:cTn id="80" dur="1000" fill="hold"/>
                                        <p:tgtEl>
                                          <p:spTgt spid="136197">
                                            <p:txEl>
                                              <p:pRg st="11" end="11"/>
                                            </p:txEl>
                                          </p:spTgt>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11200"/>
                            </p:stCondLst>
                            <p:childTnLst>
                              <p:par>
                                <p:cTn id="82" presetID="40" presetClass="entr" presetSubtype="0" fill="hold" grpId="0" nodeType="afterEffect">
                                  <p:stCondLst>
                                    <p:cond delay="0"/>
                                  </p:stCondLst>
                                  <p:iterate type="lt">
                                    <p:tmPct val="10000"/>
                                  </p:iterate>
                                  <p:childTnLst>
                                    <p:set>
                                      <p:cBhvr>
                                        <p:cTn id="83" dur="1" fill="hold">
                                          <p:stCondLst>
                                            <p:cond delay="0"/>
                                          </p:stCondLst>
                                        </p:cTn>
                                        <p:tgtEl>
                                          <p:spTgt spid="136202"/>
                                        </p:tgtEl>
                                        <p:attrNameLst>
                                          <p:attrName>style.visibility</p:attrName>
                                        </p:attrNameLst>
                                      </p:cBhvr>
                                      <p:to>
                                        <p:strVal val="visible"/>
                                      </p:to>
                                    </p:set>
                                    <p:animEffect transition="in" filter="fade">
                                      <p:cBhvr>
                                        <p:cTn id="84" dur="500"/>
                                        <p:tgtEl>
                                          <p:spTgt spid="136202"/>
                                        </p:tgtEl>
                                      </p:cBhvr>
                                    </p:animEffect>
                                    <p:anim calcmode="lin" valueType="num">
                                      <p:cBhvr>
                                        <p:cTn id="85" dur="500" fill="hold"/>
                                        <p:tgtEl>
                                          <p:spTgt spid="136202"/>
                                        </p:tgtEl>
                                        <p:attrNameLst>
                                          <p:attrName>ppt_x</p:attrName>
                                        </p:attrNameLst>
                                      </p:cBhvr>
                                      <p:tavLst>
                                        <p:tav tm="0">
                                          <p:val>
                                            <p:strVal val="#ppt_x-.1"/>
                                          </p:val>
                                        </p:tav>
                                        <p:tav tm="100000">
                                          <p:val>
                                            <p:strVal val="#ppt_x"/>
                                          </p:val>
                                        </p:tav>
                                      </p:tavLst>
                                    </p:anim>
                                    <p:anim calcmode="lin" valueType="num">
                                      <p:cBhvr>
                                        <p:cTn id="86" dur="500" fill="hold"/>
                                        <p:tgtEl>
                                          <p:spTgt spid="136202"/>
                                        </p:tgtEl>
                                        <p:attrNameLst>
                                          <p:attrName>ppt_y</p:attrName>
                                        </p:attrNameLst>
                                      </p:cBhvr>
                                      <p:tavLst>
                                        <p:tav tm="0">
                                          <p:val>
                                            <p:strVal val="#ppt_y"/>
                                          </p:val>
                                        </p:tav>
                                        <p:tav tm="100000">
                                          <p:val>
                                            <p:strVal val="#ppt_y"/>
                                          </p:val>
                                        </p:tav>
                                      </p:tavLst>
                                    </p:anim>
                                  </p:childTnLst>
                                </p:cTn>
                              </p:par>
                              <p:par>
                                <p:cTn id="87" presetID="19" presetClass="entr" presetSubtype="10" repeatCount="3000" fill="hold" grpId="0" nodeType="withEffect">
                                  <p:stCondLst>
                                    <p:cond delay="0"/>
                                  </p:stCondLst>
                                  <p:iterate type="lt">
                                    <p:tmPct val="0"/>
                                  </p:iterate>
                                  <p:childTnLst>
                                    <p:set>
                                      <p:cBhvr>
                                        <p:cTn id="88" dur="1" fill="hold">
                                          <p:stCondLst>
                                            <p:cond delay="0"/>
                                          </p:stCondLst>
                                        </p:cTn>
                                        <p:tgtEl>
                                          <p:spTgt spid="136203"/>
                                        </p:tgtEl>
                                        <p:attrNameLst>
                                          <p:attrName>style.visibility</p:attrName>
                                        </p:attrNameLst>
                                      </p:cBhvr>
                                      <p:to>
                                        <p:strVal val="visible"/>
                                      </p:to>
                                    </p:set>
                                    <p:anim calcmode="lin" valueType="num">
                                      <p:cBhvr>
                                        <p:cTn id="89" dur="5000" fill="hold"/>
                                        <p:tgtEl>
                                          <p:spTgt spid="136203"/>
                                        </p:tgtEl>
                                        <p:attrNameLst>
                                          <p:attrName>ppt_w</p:attrName>
                                        </p:attrNameLst>
                                      </p:cBhvr>
                                      <p:tavLst>
                                        <p:tav tm="0" fmla="#ppt_w*sin(2.5*pi*$)">
                                          <p:val>
                                            <p:fltVal val="0"/>
                                          </p:val>
                                        </p:tav>
                                        <p:tav tm="100000">
                                          <p:val>
                                            <p:fltVal val="1"/>
                                          </p:val>
                                        </p:tav>
                                      </p:tavLst>
                                    </p:anim>
                                    <p:anim calcmode="lin" valueType="num">
                                      <p:cBhvr>
                                        <p:cTn id="90" dur="5000" fill="hold"/>
                                        <p:tgtEl>
                                          <p:spTgt spid="136203"/>
                                        </p:tgtEl>
                                        <p:attrNameLst>
                                          <p:attrName>ppt_h</p:attrName>
                                        </p:attrNameLst>
                                      </p:cBhvr>
                                      <p:tavLst>
                                        <p:tav tm="0">
                                          <p:val>
                                            <p:strVal val="#ppt_h"/>
                                          </p:val>
                                        </p:tav>
                                        <p:tav tm="100000">
                                          <p:val>
                                            <p:strVal val="#ppt_h"/>
                                          </p:val>
                                        </p:tav>
                                      </p:tavLst>
                                    </p:anim>
                                  </p:childTnLst>
                                </p:cTn>
                              </p:par>
                            </p:childTnLst>
                          </p:cTn>
                        </p:par>
                        <p:par>
                          <p:cTn id="91" fill="hold" nodeType="afterGroup">
                            <p:stCondLst>
                              <p:cond delay="29050"/>
                            </p:stCondLst>
                            <p:childTnLst>
                              <p:par>
                                <p:cTn id="92" presetID="40" presetClass="entr" presetSubtype="0" fill="hold" grpId="0" nodeType="afterEffect">
                                  <p:stCondLst>
                                    <p:cond delay="0"/>
                                  </p:stCondLst>
                                  <p:iterate type="lt">
                                    <p:tmPct val="10000"/>
                                  </p:iterate>
                                  <p:childTnLst>
                                    <p:set>
                                      <p:cBhvr>
                                        <p:cTn id="93" dur="1" fill="hold">
                                          <p:stCondLst>
                                            <p:cond delay="0"/>
                                          </p:stCondLst>
                                        </p:cTn>
                                        <p:tgtEl>
                                          <p:spTgt spid="136205"/>
                                        </p:tgtEl>
                                        <p:attrNameLst>
                                          <p:attrName>style.visibility</p:attrName>
                                        </p:attrNameLst>
                                      </p:cBhvr>
                                      <p:to>
                                        <p:strVal val="visible"/>
                                      </p:to>
                                    </p:set>
                                    <p:animEffect transition="in" filter="fade">
                                      <p:cBhvr>
                                        <p:cTn id="94" dur="500"/>
                                        <p:tgtEl>
                                          <p:spTgt spid="136205"/>
                                        </p:tgtEl>
                                      </p:cBhvr>
                                    </p:animEffect>
                                    <p:anim calcmode="lin" valueType="num">
                                      <p:cBhvr>
                                        <p:cTn id="95" dur="500" fill="hold"/>
                                        <p:tgtEl>
                                          <p:spTgt spid="136205"/>
                                        </p:tgtEl>
                                        <p:attrNameLst>
                                          <p:attrName>ppt_x</p:attrName>
                                        </p:attrNameLst>
                                      </p:cBhvr>
                                      <p:tavLst>
                                        <p:tav tm="0">
                                          <p:val>
                                            <p:strVal val="#ppt_x-.1"/>
                                          </p:val>
                                        </p:tav>
                                        <p:tav tm="100000">
                                          <p:val>
                                            <p:strVal val="#ppt_x"/>
                                          </p:val>
                                        </p:tav>
                                      </p:tavLst>
                                    </p:anim>
                                    <p:anim calcmode="lin" valueType="num">
                                      <p:cBhvr>
                                        <p:cTn id="96" dur="500" fill="hold"/>
                                        <p:tgtEl>
                                          <p:spTgt spid="136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P spid="136201" grpId="0"/>
      <p:bldP spid="136202" grpId="0"/>
      <p:bldP spid="136203" grpId="0"/>
      <p:bldP spid="136205" grpId="0"/>
    </p:bldLst>
  </p:timing>
</p:sld>
</file>

<file path=ppt/theme/theme1.xml><?xml version="1.0" encoding="utf-8"?>
<a:theme xmlns:a="http://schemas.openxmlformats.org/drawingml/2006/main" name="default">
  <a:themeElements>
    <a:clrScheme name="default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default">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default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default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default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default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default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2341</TotalTime>
  <Words>2581</Words>
  <Application>Microsoft Office PowerPoint</Application>
  <PresentationFormat>Экран (4:3)</PresentationFormat>
  <Paragraphs>214</Paragraphs>
  <Slides>15</Slides>
  <Notes>1</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default</vt:lpstr>
      <vt:lpstr>CorelDRAW</vt:lpstr>
      <vt:lpstr>Слайд 1</vt:lpstr>
      <vt:lpstr>Слайд 2</vt:lpstr>
      <vt:lpstr>                    К И С Е Н Ь</vt:lpstr>
      <vt:lpstr>Oхygenium -  хімічний елемент з атомним номером 8, атомна маса 15,9994. В періодичній системі елементів Менделєєва розташований в другому періоді в групі VIA. У вільному вигляді кисень — газ без кольору, запаху і смаку. </vt:lpstr>
      <vt:lpstr>Слайд 5</vt:lpstr>
      <vt:lpstr>2 . Поширення  у  природі</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28</cp:revision>
  <cp:lastPrinted>1601-01-01T00:00:00Z</cp:lastPrinted>
  <dcterms:created xsi:type="dcterms:W3CDTF">2005-08-23T21:17:08Z</dcterms:created>
  <dcterms:modified xsi:type="dcterms:W3CDTF">2012-03-18T18:44:26Z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