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8"/>
  </p:notesMasterIdLst>
  <p:sldIdLst>
    <p:sldId id="256" r:id="rId10"/>
    <p:sldId id="266" r:id="rId11"/>
    <p:sldId id="273" r:id="rId12"/>
    <p:sldId id="257" r:id="rId13"/>
    <p:sldId id="261" r:id="rId14"/>
    <p:sldId id="271" r:id="rId15"/>
    <p:sldId id="262" r:id="rId16"/>
    <p:sldId id="258" r:id="rId17"/>
    <p:sldId id="268" r:id="rId18"/>
    <p:sldId id="269" r:id="rId19"/>
    <p:sldId id="270" r:id="rId20"/>
    <p:sldId id="259" r:id="rId21"/>
    <p:sldId id="267" r:id="rId22"/>
    <p:sldId id="272" r:id="rId23"/>
    <p:sldId id="260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E1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AA237-E844-4254-A0F9-C437A8D10ABF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F75EF2B-7BF6-42EF-98E5-F17B8A5EB372}">
      <dgm:prSet phldrT="[Текст]" custT="1"/>
      <dgm:spPr/>
      <dgm:t>
        <a:bodyPr/>
        <a:lstStyle/>
        <a:p>
          <a:r>
            <a:rPr lang="uk-UA" sz="3200" b="1" i="1" dirty="0" err="1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Канцеро-гени</a:t>
          </a:r>
          <a:endParaRPr lang="ru-RU" sz="3200" b="1" i="1" dirty="0">
            <a:solidFill>
              <a:schemeClr val="bg2">
                <a:lumMod val="20000"/>
                <a:lumOff val="80000"/>
              </a:schemeClr>
            </a:solidFill>
            <a:latin typeface="Georgia" pitchFamily="18" charset="0"/>
          </a:endParaRPr>
        </a:p>
      </dgm:t>
    </dgm:pt>
    <dgm:pt modelId="{833267B7-F0C8-4A61-8343-37C4BCB8C43A}" type="parTrans" cxnId="{B6202303-0E70-4DCF-A2FE-226847252B25}">
      <dgm:prSet/>
      <dgm:spPr/>
      <dgm:t>
        <a:bodyPr/>
        <a:lstStyle/>
        <a:p>
          <a:endParaRPr lang="ru-RU"/>
        </a:p>
      </dgm:t>
    </dgm:pt>
    <dgm:pt modelId="{CF54DCA0-5522-41AC-8B86-EAD9EDEE77A4}" type="sibTrans" cxnId="{B6202303-0E70-4DCF-A2FE-226847252B25}">
      <dgm:prSet/>
      <dgm:spPr/>
      <dgm:t>
        <a:bodyPr/>
        <a:lstStyle/>
        <a:p>
          <a:endParaRPr lang="ru-RU"/>
        </a:p>
      </dgm:t>
    </dgm:pt>
    <dgm:pt modelId="{4DC1ED6C-33D4-4DE3-8C5C-D4FC93FEB3B6}">
      <dgm:prSet phldrT="[Текст]" custT="1"/>
      <dgm:spPr/>
      <dgm:t>
        <a:bodyPr/>
        <a:lstStyle/>
        <a:p>
          <a:pPr algn="l"/>
          <a:r>
            <a:rPr lang="uk-UA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Речовини, що можуть спричинити рак</a:t>
          </a:r>
          <a:endParaRPr lang="ru-RU" sz="2400" i="1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F4DDE9D4-53BA-4E84-97A6-D8B28CB6036F}" type="parTrans" cxnId="{B3397A80-F6C2-4F80-BD58-088934419E83}">
      <dgm:prSet/>
      <dgm:spPr/>
      <dgm:t>
        <a:bodyPr/>
        <a:lstStyle/>
        <a:p>
          <a:endParaRPr lang="ru-RU"/>
        </a:p>
      </dgm:t>
    </dgm:pt>
    <dgm:pt modelId="{4D037830-E7EC-4147-B95C-384CF1DF982A}" type="sibTrans" cxnId="{B3397A80-F6C2-4F80-BD58-088934419E83}">
      <dgm:prSet/>
      <dgm:spPr/>
      <dgm:t>
        <a:bodyPr/>
        <a:lstStyle/>
        <a:p>
          <a:endParaRPr lang="ru-RU"/>
        </a:p>
      </dgm:t>
    </dgm:pt>
    <dgm:pt modelId="{BA176F0D-DF97-4852-B348-E967B83B8BD4}">
      <dgm:prSet phldrT="[Текст]" custT="1"/>
      <dgm:spPr/>
      <dgm:t>
        <a:bodyPr/>
        <a:lstStyle/>
        <a:p>
          <a:r>
            <a:rPr lang="uk-UA" sz="3200" b="1" i="1" dirty="0" err="1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Мута-гени</a:t>
          </a:r>
          <a:r>
            <a:rPr lang="uk-UA" sz="3200" b="1" i="1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 </a:t>
          </a:r>
          <a:endParaRPr lang="ru-RU" sz="3200" b="1" i="1" dirty="0">
            <a:solidFill>
              <a:schemeClr val="bg2">
                <a:lumMod val="20000"/>
                <a:lumOff val="80000"/>
              </a:schemeClr>
            </a:solidFill>
            <a:latin typeface="Georgia" pitchFamily="18" charset="0"/>
          </a:endParaRPr>
        </a:p>
      </dgm:t>
    </dgm:pt>
    <dgm:pt modelId="{9CEA04DC-B88F-4D44-9B7A-B6E031E743F4}" type="parTrans" cxnId="{D272C74B-8E13-40A2-8ABD-A87622353AC2}">
      <dgm:prSet/>
      <dgm:spPr/>
      <dgm:t>
        <a:bodyPr/>
        <a:lstStyle/>
        <a:p>
          <a:endParaRPr lang="ru-RU"/>
        </a:p>
      </dgm:t>
    </dgm:pt>
    <dgm:pt modelId="{23D94560-F1D8-4806-8F50-C33378B112F7}" type="sibTrans" cxnId="{D272C74B-8E13-40A2-8ABD-A87622353AC2}">
      <dgm:prSet/>
      <dgm:spPr/>
      <dgm:t>
        <a:bodyPr/>
        <a:lstStyle/>
        <a:p>
          <a:endParaRPr lang="ru-RU"/>
        </a:p>
      </dgm:t>
    </dgm:pt>
    <dgm:pt modelId="{030D6C0D-577D-4101-B9F3-B48C2D4E56BE}">
      <dgm:prSet phldrT="[Текст]" custT="1"/>
      <dgm:spPr/>
      <dgm:t>
        <a:bodyPr/>
        <a:lstStyle/>
        <a:p>
          <a:pPr algn="l"/>
          <a:r>
            <a:rPr lang="uk-UA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Речовини, які можуть зумовити зміни в генах, що призводить до різних змін у функціях організму</a:t>
          </a:r>
          <a:endParaRPr lang="ru-RU" sz="2400" i="1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5C037EFF-D14D-4CDB-9395-F7E909F0C766}" type="parTrans" cxnId="{1331020E-9E2E-4092-AD37-874AAE33AF77}">
      <dgm:prSet/>
      <dgm:spPr/>
      <dgm:t>
        <a:bodyPr/>
        <a:lstStyle/>
        <a:p>
          <a:endParaRPr lang="ru-RU"/>
        </a:p>
      </dgm:t>
    </dgm:pt>
    <dgm:pt modelId="{D01B7B8D-8AA3-4CB2-ACA4-153491E67A76}" type="sibTrans" cxnId="{1331020E-9E2E-4092-AD37-874AAE33AF77}">
      <dgm:prSet/>
      <dgm:spPr/>
      <dgm:t>
        <a:bodyPr/>
        <a:lstStyle/>
        <a:p>
          <a:endParaRPr lang="ru-RU"/>
        </a:p>
      </dgm:t>
    </dgm:pt>
    <dgm:pt modelId="{1CB6301F-8540-4A5E-885F-B39A1AAEE09B}">
      <dgm:prSet phldrT="[Текст]" custT="1"/>
      <dgm:spPr/>
      <dgm:t>
        <a:bodyPr/>
        <a:lstStyle/>
        <a:p>
          <a:pPr marL="0" indent="0"/>
          <a:r>
            <a:rPr lang="uk-UA" sz="2800" b="1" i="1" dirty="0" err="1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Репроток-сичні</a:t>
          </a:r>
          <a:r>
            <a:rPr lang="uk-UA" sz="2800" b="1" i="1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 речовини</a:t>
          </a:r>
          <a:endParaRPr lang="ru-RU" sz="2800" b="1" i="1" dirty="0">
            <a:solidFill>
              <a:schemeClr val="bg2">
                <a:lumMod val="20000"/>
                <a:lumOff val="80000"/>
              </a:schemeClr>
            </a:solidFill>
            <a:latin typeface="Georgia" pitchFamily="18" charset="0"/>
          </a:endParaRPr>
        </a:p>
      </dgm:t>
    </dgm:pt>
    <dgm:pt modelId="{6866A2D8-B1B3-4130-81DA-CB311EA79CDE}" type="parTrans" cxnId="{1049E971-7041-427D-BCD5-8DC4E939E28D}">
      <dgm:prSet/>
      <dgm:spPr/>
      <dgm:t>
        <a:bodyPr/>
        <a:lstStyle/>
        <a:p>
          <a:endParaRPr lang="ru-RU"/>
        </a:p>
      </dgm:t>
    </dgm:pt>
    <dgm:pt modelId="{0D7E9679-B5F3-448F-88B4-C70A99653568}" type="sibTrans" cxnId="{1049E971-7041-427D-BCD5-8DC4E939E28D}">
      <dgm:prSet/>
      <dgm:spPr/>
      <dgm:t>
        <a:bodyPr/>
        <a:lstStyle/>
        <a:p>
          <a:endParaRPr lang="ru-RU"/>
        </a:p>
      </dgm:t>
    </dgm:pt>
    <dgm:pt modelId="{16F5192A-D739-49BA-BF96-1375626D0EA6}">
      <dgm:prSet phldrT="[Текст]"/>
      <dgm:spPr/>
      <dgm:t>
        <a:bodyPr/>
        <a:lstStyle/>
        <a:p>
          <a:pPr algn="l"/>
          <a:r>
            <a:rPr lang="uk-UA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Речовини, що спричиняють розлади репродуктивної функції або внутрішньоутробного розвитку плоду</a:t>
          </a:r>
          <a:endParaRPr lang="ru-RU" i="1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80D0A65B-A4C8-412E-A191-5908940DC7C1}" type="parTrans" cxnId="{48F29A35-90AB-4362-8849-E648AFFA0C60}">
      <dgm:prSet/>
      <dgm:spPr/>
      <dgm:t>
        <a:bodyPr/>
        <a:lstStyle/>
        <a:p>
          <a:endParaRPr lang="ru-RU"/>
        </a:p>
      </dgm:t>
    </dgm:pt>
    <dgm:pt modelId="{99011489-5C6B-4271-A8D9-E7AD99B133ED}" type="sibTrans" cxnId="{48F29A35-90AB-4362-8849-E648AFFA0C60}">
      <dgm:prSet/>
      <dgm:spPr/>
      <dgm:t>
        <a:bodyPr/>
        <a:lstStyle/>
        <a:p>
          <a:endParaRPr lang="ru-RU"/>
        </a:p>
      </dgm:t>
    </dgm:pt>
    <dgm:pt modelId="{51EEF855-B12D-469C-8382-B0E3067B3A8D}" type="pres">
      <dgm:prSet presAssocID="{F8CAA237-E844-4254-A0F9-C437A8D10A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241C202-4181-4612-AE9C-DF21C0905516}" type="pres">
      <dgm:prSet presAssocID="{8F75EF2B-7BF6-42EF-98E5-F17B8A5EB372}" presName="linNode" presStyleCnt="0"/>
      <dgm:spPr/>
      <dgm:t>
        <a:bodyPr/>
        <a:lstStyle/>
        <a:p>
          <a:endParaRPr lang="ru-RU"/>
        </a:p>
      </dgm:t>
    </dgm:pt>
    <dgm:pt modelId="{25BA57CF-DED9-43B5-B909-BE56EB210456}" type="pres">
      <dgm:prSet presAssocID="{8F75EF2B-7BF6-42EF-98E5-F17B8A5EB372}" presName="parentText" presStyleLbl="node1" presStyleIdx="0" presStyleCnt="3" custScaleX="8423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E467DE-1140-45D1-97B7-DB044E0D9017}" type="pres">
      <dgm:prSet presAssocID="{8F75EF2B-7BF6-42EF-98E5-F17B8A5EB372}" presName="descendantText" presStyleLbl="alignAccFollowNode1" presStyleIdx="0" presStyleCnt="3" custScaleX="1040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4B5BF2-5C5F-4633-B706-0008DBEBEAF8}" type="pres">
      <dgm:prSet presAssocID="{CF54DCA0-5522-41AC-8B86-EAD9EDEE77A4}" presName="sp" presStyleCnt="0"/>
      <dgm:spPr/>
      <dgm:t>
        <a:bodyPr/>
        <a:lstStyle/>
        <a:p>
          <a:endParaRPr lang="ru-RU"/>
        </a:p>
      </dgm:t>
    </dgm:pt>
    <dgm:pt modelId="{DE8F186A-42E9-455A-AF4C-CDD5E47AEBE3}" type="pres">
      <dgm:prSet presAssocID="{BA176F0D-DF97-4852-B348-E967B83B8BD4}" presName="linNode" presStyleCnt="0"/>
      <dgm:spPr/>
      <dgm:t>
        <a:bodyPr/>
        <a:lstStyle/>
        <a:p>
          <a:endParaRPr lang="ru-RU"/>
        </a:p>
      </dgm:t>
    </dgm:pt>
    <dgm:pt modelId="{85E6B605-0B61-498C-B2A1-C2B1D574D1C1}" type="pres">
      <dgm:prSet presAssocID="{BA176F0D-DF97-4852-B348-E967B83B8BD4}" presName="parentText" presStyleLbl="node1" presStyleIdx="1" presStyleCnt="3" custScaleX="8423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A21E0D-F009-4532-97BA-7E84E9BE5314}" type="pres">
      <dgm:prSet presAssocID="{BA176F0D-DF97-4852-B348-E967B83B8BD4}" presName="descendantText" presStyleLbl="alignAccFollowNode1" presStyleIdx="1" presStyleCnt="3" custScaleX="1040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CAD2C7-2142-45B7-BF17-F81365E52B78}" type="pres">
      <dgm:prSet presAssocID="{23D94560-F1D8-4806-8F50-C33378B112F7}" presName="sp" presStyleCnt="0"/>
      <dgm:spPr/>
      <dgm:t>
        <a:bodyPr/>
        <a:lstStyle/>
        <a:p>
          <a:endParaRPr lang="ru-RU"/>
        </a:p>
      </dgm:t>
    </dgm:pt>
    <dgm:pt modelId="{A9825DBB-22A9-45DE-AB0E-4BA1EEC2D4E2}" type="pres">
      <dgm:prSet presAssocID="{1CB6301F-8540-4A5E-885F-B39A1AAEE09B}" presName="linNode" presStyleCnt="0"/>
      <dgm:spPr/>
      <dgm:t>
        <a:bodyPr/>
        <a:lstStyle/>
        <a:p>
          <a:endParaRPr lang="ru-RU"/>
        </a:p>
      </dgm:t>
    </dgm:pt>
    <dgm:pt modelId="{1E259AE8-F110-4864-A237-51F737A0221C}" type="pres">
      <dgm:prSet presAssocID="{1CB6301F-8540-4A5E-885F-B39A1AAEE09B}" presName="parentText" presStyleLbl="node1" presStyleIdx="2" presStyleCnt="3" custScaleX="8423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3C5DA7-2198-4091-B955-9842A08EAD9B}" type="pres">
      <dgm:prSet presAssocID="{1CB6301F-8540-4A5E-885F-B39A1AAEE09B}" presName="descendantText" presStyleLbl="alignAccFollowNode1" presStyleIdx="2" presStyleCnt="3" custScaleX="1040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3D200B-A3BB-42C4-AC16-6D4CACEDCFB6}" type="presOf" srcId="{4DC1ED6C-33D4-4DE3-8C5C-D4FC93FEB3B6}" destId="{0AE467DE-1140-45D1-97B7-DB044E0D9017}" srcOrd="0" destOrd="0" presId="urn:microsoft.com/office/officeart/2005/8/layout/vList5"/>
    <dgm:cxn modelId="{B6202303-0E70-4DCF-A2FE-226847252B25}" srcId="{F8CAA237-E844-4254-A0F9-C437A8D10ABF}" destId="{8F75EF2B-7BF6-42EF-98E5-F17B8A5EB372}" srcOrd="0" destOrd="0" parTransId="{833267B7-F0C8-4A61-8343-37C4BCB8C43A}" sibTransId="{CF54DCA0-5522-41AC-8B86-EAD9EDEE77A4}"/>
    <dgm:cxn modelId="{BF5208D1-7919-48E6-95AA-38E0EDD17829}" type="presOf" srcId="{F8CAA237-E844-4254-A0F9-C437A8D10ABF}" destId="{51EEF855-B12D-469C-8382-B0E3067B3A8D}" srcOrd="0" destOrd="0" presId="urn:microsoft.com/office/officeart/2005/8/layout/vList5"/>
    <dgm:cxn modelId="{48A2E9ED-3224-4E77-9BC1-F360E3566C09}" type="presOf" srcId="{030D6C0D-577D-4101-B9F3-B48C2D4E56BE}" destId="{AAA21E0D-F009-4532-97BA-7E84E9BE5314}" srcOrd="0" destOrd="0" presId="urn:microsoft.com/office/officeart/2005/8/layout/vList5"/>
    <dgm:cxn modelId="{6F26077B-1BCC-4ABF-A923-13BD67950928}" type="presOf" srcId="{1CB6301F-8540-4A5E-885F-B39A1AAEE09B}" destId="{1E259AE8-F110-4864-A237-51F737A0221C}" srcOrd="0" destOrd="0" presId="urn:microsoft.com/office/officeart/2005/8/layout/vList5"/>
    <dgm:cxn modelId="{D272C74B-8E13-40A2-8ABD-A87622353AC2}" srcId="{F8CAA237-E844-4254-A0F9-C437A8D10ABF}" destId="{BA176F0D-DF97-4852-B348-E967B83B8BD4}" srcOrd="1" destOrd="0" parTransId="{9CEA04DC-B88F-4D44-9B7A-B6E031E743F4}" sibTransId="{23D94560-F1D8-4806-8F50-C33378B112F7}"/>
    <dgm:cxn modelId="{1331020E-9E2E-4092-AD37-874AAE33AF77}" srcId="{BA176F0D-DF97-4852-B348-E967B83B8BD4}" destId="{030D6C0D-577D-4101-B9F3-B48C2D4E56BE}" srcOrd="0" destOrd="0" parTransId="{5C037EFF-D14D-4CDB-9395-F7E909F0C766}" sibTransId="{D01B7B8D-8AA3-4CB2-ACA4-153491E67A76}"/>
    <dgm:cxn modelId="{48F29A35-90AB-4362-8849-E648AFFA0C60}" srcId="{1CB6301F-8540-4A5E-885F-B39A1AAEE09B}" destId="{16F5192A-D739-49BA-BF96-1375626D0EA6}" srcOrd="0" destOrd="0" parTransId="{80D0A65B-A4C8-412E-A191-5908940DC7C1}" sibTransId="{99011489-5C6B-4271-A8D9-E7AD99B133ED}"/>
    <dgm:cxn modelId="{1049E971-7041-427D-BCD5-8DC4E939E28D}" srcId="{F8CAA237-E844-4254-A0F9-C437A8D10ABF}" destId="{1CB6301F-8540-4A5E-885F-B39A1AAEE09B}" srcOrd="2" destOrd="0" parTransId="{6866A2D8-B1B3-4130-81DA-CB311EA79CDE}" sibTransId="{0D7E9679-B5F3-448F-88B4-C70A99653568}"/>
    <dgm:cxn modelId="{939ED7D1-10F3-487B-8BCD-4628AE6DE4D5}" type="presOf" srcId="{16F5192A-D739-49BA-BF96-1375626D0EA6}" destId="{303C5DA7-2198-4091-B955-9842A08EAD9B}" srcOrd="0" destOrd="0" presId="urn:microsoft.com/office/officeart/2005/8/layout/vList5"/>
    <dgm:cxn modelId="{1B2133F9-BD72-4FB9-A5DD-464780E2F0DC}" type="presOf" srcId="{BA176F0D-DF97-4852-B348-E967B83B8BD4}" destId="{85E6B605-0B61-498C-B2A1-C2B1D574D1C1}" srcOrd="0" destOrd="0" presId="urn:microsoft.com/office/officeart/2005/8/layout/vList5"/>
    <dgm:cxn modelId="{A8644224-8FD7-4F43-B612-5044E286282B}" type="presOf" srcId="{8F75EF2B-7BF6-42EF-98E5-F17B8A5EB372}" destId="{25BA57CF-DED9-43B5-B909-BE56EB210456}" srcOrd="0" destOrd="0" presId="urn:microsoft.com/office/officeart/2005/8/layout/vList5"/>
    <dgm:cxn modelId="{B3397A80-F6C2-4F80-BD58-088934419E83}" srcId="{8F75EF2B-7BF6-42EF-98E5-F17B8A5EB372}" destId="{4DC1ED6C-33D4-4DE3-8C5C-D4FC93FEB3B6}" srcOrd="0" destOrd="0" parTransId="{F4DDE9D4-53BA-4E84-97A6-D8B28CB6036F}" sibTransId="{4D037830-E7EC-4147-B95C-384CF1DF982A}"/>
    <dgm:cxn modelId="{8F926ED6-E241-471B-9398-1711BD324384}" type="presParOf" srcId="{51EEF855-B12D-469C-8382-B0E3067B3A8D}" destId="{F241C202-4181-4612-AE9C-DF21C0905516}" srcOrd="0" destOrd="0" presId="urn:microsoft.com/office/officeart/2005/8/layout/vList5"/>
    <dgm:cxn modelId="{0BA95374-9A0A-4614-B37C-8BCE0EB97105}" type="presParOf" srcId="{F241C202-4181-4612-AE9C-DF21C0905516}" destId="{25BA57CF-DED9-43B5-B909-BE56EB210456}" srcOrd="0" destOrd="0" presId="urn:microsoft.com/office/officeart/2005/8/layout/vList5"/>
    <dgm:cxn modelId="{58DC8043-B23B-4F9E-B585-018E76498B5E}" type="presParOf" srcId="{F241C202-4181-4612-AE9C-DF21C0905516}" destId="{0AE467DE-1140-45D1-97B7-DB044E0D9017}" srcOrd="1" destOrd="0" presId="urn:microsoft.com/office/officeart/2005/8/layout/vList5"/>
    <dgm:cxn modelId="{C2B343E6-DCE0-44C5-92D4-002898916E8E}" type="presParOf" srcId="{51EEF855-B12D-469C-8382-B0E3067B3A8D}" destId="{1E4B5BF2-5C5F-4633-B706-0008DBEBEAF8}" srcOrd="1" destOrd="0" presId="urn:microsoft.com/office/officeart/2005/8/layout/vList5"/>
    <dgm:cxn modelId="{18294D40-36EB-4DED-A5DD-5BD8AE9EC006}" type="presParOf" srcId="{51EEF855-B12D-469C-8382-B0E3067B3A8D}" destId="{DE8F186A-42E9-455A-AF4C-CDD5E47AEBE3}" srcOrd="2" destOrd="0" presId="urn:microsoft.com/office/officeart/2005/8/layout/vList5"/>
    <dgm:cxn modelId="{C49CB2CD-504B-4064-AAA0-2A0487C9F87D}" type="presParOf" srcId="{DE8F186A-42E9-455A-AF4C-CDD5E47AEBE3}" destId="{85E6B605-0B61-498C-B2A1-C2B1D574D1C1}" srcOrd="0" destOrd="0" presId="urn:microsoft.com/office/officeart/2005/8/layout/vList5"/>
    <dgm:cxn modelId="{AB336A17-FCF9-4A80-A999-3A81F53BAC0E}" type="presParOf" srcId="{DE8F186A-42E9-455A-AF4C-CDD5E47AEBE3}" destId="{AAA21E0D-F009-4532-97BA-7E84E9BE5314}" srcOrd="1" destOrd="0" presId="urn:microsoft.com/office/officeart/2005/8/layout/vList5"/>
    <dgm:cxn modelId="{38CEAFBC-649B-47B0-BC0E-E14F94593FAC}" type="presParOf" srcId="{51EEF855-B12D-469C-8382-B0E3067B3A8D}" destId="{F6CAD2C7-2142-45B7-BF17-F81365E52B78}" srcOrd="3" destOrd="0" presId="urn:microsoft.com/office/officeart/2005/8/layout/vList5"/>
    <dgm:cxn modelId="{04907077-A7BA-42E8-830C-FD88704B6068}" type="presParOf" srcId="{51EEF855-B12D-469C-8382-B0E3067B3A8D}" destId="{A9825DBB-22A9-45DE-AB0E-4BA1EEC2D4E2}" srcOrd="4" destOrd="0" presId="urn:microsoft.com/office/officeart/2005/8/layout/vList5"/>
    <dgm:cxn modelId="{EC17FC1E-E9AC-4CE2-9ED8-0D953C96F6BA}" type="presParOf" srcId="{A9825DBB-22A9-45DE-AB0E-4BA1EEC2D4E2}" destId="{1E259AE8-F110-4864-A237-51F737A0221C}" srcOrd="0" destOrd="0" presId="urn:microsoft.com/office/officeart/2005/8/layout/vList5"/>
    <dgm:cxn modelId="{DBD8FC2E-A907-4792-BEF8-1EF7A40A2455}" type="presParOf" srcId="{A9825DBB-22A9-45DE-AB0E-4BA1EEC2D4E2}" destId="{303C5DA7-2198-4091-B955-9842A08EAD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8A561-E3A5-416C-9B74-66A0B5A21061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06F60A-3577-41C8-B655-AA00F1BD6E65}">
      <dgm:prSet phldrT="[Текст]"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Опіати</a:t>
          </a:r>
          <a:r>
            <a:rPr lang="ru-RU" sz="2400" b="1" i="1" dirty="0" smtClean="0">
              <a:solidFill>
                <a:schemeClr val="tx1"/>
              </a:solidFill>
              <a:latin typeface="Georgia" pitchFamily="18" charset="0"/>
            </a:rPr>
            <a:t> (</a:t>
          </a:r>
          <a:r>
            <a:rPr lang="ru-RU" sz="2400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опіодіди</a:t>
          </a:r>
          <a:r>
            <a:rPr lang="ru-RU" sz="2400" b="1" i="1" dirty="0" smtClean="0">
              <a:solidFill>
                <a:schemeClr val="tx1"/>
              </a:solidFill>
              <a:latin typeface="Georgia" pitchFamily="18" charset="0"/>
            </a:rPr>
            <a:t>)</a:t>
          </a:r>
          <a:endParaRPr lang="ru-RU" sz="2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6EF4D472-C2F4-47D8-8168-6BF1E7250883}" type="parTrans" cxnId="{7C25121D-A17B-4053-BA47-09485C4283A4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7A9656E8-AD9A-45DC-87CB-24AE3E30A391}" type="sibTrans" cxnId="{7C25121D-A17B-4053-BA47-09485C4283A4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5096A8AD-32A2-445D-A207-6DC94E4326B4}">
      <dgm:prSet phldrT="[Текст]"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Депресанти</a:t>
          </a:r>
          <a:endParaRPr lang="ru-RU" sz="2400" b="1" i="1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F67C63C1-63FD-4195-9A22-2896C049BC6C}" type="parTrans" cxnId="{09D7E307-BCA1-4A34-8966-540244E05929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6BA5E748-3343-4F6C-8BEE-FC155CFFFB3A}" type="sibTrans" cxnId="{09D7E307-BCA1-4A34-8966-540244E05929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55990781-6D41-4128-9B0D-D839258C544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marL="449263" indent="180975" algn="l"/>
          <a:r>
            <a:rPr lang="ru-RU" sz="2400" i="1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ru-RU" sz="2400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седативні</a:t>
          </a:r>
          <a:endParaRPr lang="ru-RU" sz="2400" i="1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FD8645DC-676E-4831-AF00-772889CDA98F}" type="parTrans" cxnId="{B0238D7B-450F-49AA-B52F-DFC1D35E3422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C024D16B-2E94-496B-BF97-5DCBAA486461}" type="sibTrans" cxnId="{B0238D7B-450F-49AA-B52F-DFC1D35E3422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975C8FA1-27A9-4196-944F-3AA10948843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marL="449263" indent="180975" algn="l"/>
          <a:r>
            <a: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400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снодійні</a:t>
          </a:r>
          <a:endParaRPr lang="ru-RU" sz="2400" i="1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67AD4278-2F31-4A1A-9B50-2118750B7CDF}" type="parTrans" cxnId="{78C93B30-7B70-4895-B2D9-AACCD6B34EDC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CFA1BDF4-DCA8-48B6-971B-B02C489A3F42}" type="sibTrans" cxnId="{78C93B30-7B70-4895-B2D9-AACCD6B34EDC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CFD94FFE-3D8A-4C2F-8947-50CEBE1C418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marL="449263" indent="180975" algn="l"/>
          <a:r>
            <a: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400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транквілізатори</a:t>
          </a:r>
          <a:r>
            <a: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/>
          </a:r>
          <a:br>
            <a: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</a:br>
          <a:endParaRPr lang="ru-RU" sz="2400" i="1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7F35E338-002D-4DA2-A21E-22DB548DF3F1}" type="parTrans" cxnId="{2C1D673F-73E5-4337-9601-88166EEFC665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A63DA565-198A-40AF-88F4-F36114537740}" type="sibTrans" cxnId="{2C1D673F-73E5-4337-9601-88166EEFC665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E9AB6038-7D82-4FE5-9BC5-AC8D528FD588}">
      <dgm:prSet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Стимулятори</a:t>
          </a:r>
          <a:endParaRPr lang="ru-RU" sz="2400" b="1" i="1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6E71F1DF-10A9-4548-B737-F440C79C25CE}" type="parTrans" cxnId="{D5879B1C-1EC3-4BCB-8BEC-1E37D550170F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20775824-0F51-465C-86DC-7EA2DD9266C5}" type="sibTrans" cxnId="{D5879B1C-1EC3-4BCB-8BEC-1E37D550170F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A3F6CA82-0DE2-40C6-8259-B3B8525EC2B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marL="809625" indent="-179388" algn="l">
            <a:tabLst>
              <a:tab pos="1889125" algn="l"/>
            </a:tabLst>
          </a:pPr>
          <a:r>
            <a:rPr lang="ru-RU" sz="2400" i="1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ru-RU" sz="2400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кокаїн</a:t>
          </a:r>
          <a:endParaRPr lang="ru-RU" sz="2400" i="1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BE2EFAC3-7F44-4A72-A944-57F2790FB87D}" type="parTrans" cxnId="{091EEAE9-07CB-4AA8-8A01-0BAAC5146B1A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9B813240-A8AE-45F9-A1F7-8D876D7EFE31}" type="sibTrans" cxnId="{091EEAE9-07CB-4AA8-8A01-0BAAC5146B1A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EF134B0A-598D-4A7D-AB8D-1E57EB1F007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marL="809625" indent="-179388" algn="l">
            <a:tabLst>
              <a:tab pos="1889125" algn="l"/>
            </a:tabLst>
          </a:pPr>
          <a:r>
            <a: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400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амфетамін</a:t>
          </a:r>
          <a:endParaRPr lang="ru-RU" sz="2400" i="1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15E5F4BF-8DFC-4B5D-BCEB-67D0176E65A0}" type="parTrans" cxnId="{425BCC21-F1C4-497C-8165-0E51EF762045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3A1A48F4-CAB8-4A3E-954F-F2A25FE33E0D}" type="sibTrans" cxnId="{425BCC21-F1C4-497C-8165-0E51EF762045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0FA5DB14-2D38-4476-AEA3-2CD387B37A5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marL="809625" indent="-179388" algn="l">
            <a:tabLst>
              <a:tab pos="1889125" algn="l"/>
            </a:tabLst>
          </a:pPr>
          <a:r>
            <a: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400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кофеїн</a:t>
          </a:r>
          <a:r>
            <a:rPr lang="ru-RU" sz="2400" i="1" dirty="0" smtClean="0">
              <a:solidFill>
                <a:schemeClr val="tx1"/>
              </a:solidFill>
              <a:latin typeface="Georgia" pitchFamily="18" charset="0"/>
            </a:rPr>
            <a:t/>
          </a:r>
          <a:br>
            <a:rPr lang="ru-RU" sz="2400" i="1" dirty="0" smtClean="0">
              <a:solidFill>
                <a:schemeClr val="tx1"/>
              </a:solidFill>
              <a:latin typeface="Georgia" pitchFamily="18" charset="0"/>
            </a:rPr>
          </a:br>
          <a:endParaRPr lang="ru-RU" sz="2400" i="1" dirty="0" smtClean="0">
            <a:solidFill>
              <a:schemeClr val="tx1"/>
            </a:solidFill>
            <a:latin typeface="Georgia" pitchFamily="18" charset="0"/>
          </a:endParaRPr>
        </a:p>
      </dgm:t>
    </dgm:pt>
    <dgm:pt modelId="{23F68061-CB68-4E89-ADE4-44E5FA23CF7C}" type="parTrans" cxnId="{69C17467-DB79-4726-B88C-7290B3BFD736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E6B52203-D141-4869-86DB-A81A59EDA0F7}" type="sibTrans" cxnId="{69C17467-DB79-4726-B88C-7290B3BFD736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7A50F4FE-6D45-4D19-A449-C2454B899B73}">
      <dgm:prSet custT="1"/>
      <dgm:spPr/>
      <dgm:t>
        <a:bodyPr/>
        <a:lstStyle/>
        <a:p>
          <a:pPr algn="ctr"/>
          <a:r>
            <a:rPr lang="ru-RU" sz="2400" i="1" dirty="0" err="1" smtClean="0">
              <a:solidFill>
                <a:schemeClr val="tx1"/>
              </a:solidFill>
              <a:latin typeface="Georgia" pitchFamily="18" charset="0"/>
            </a:rPr>
            <a:t>Інші</a:t>
          </a:r>
          <a:r>
            <a:rPr lang="ru-RU" sz="2400" i="1" dirty="0" smtClean="0">
              <a:solidFill>
                <a:schemeClr val="tx1"/>
              </a:solidFill>
              <a:latin typeface="Georgia" pitchFamily="18" charset="0"/>
            </a:rPr>
            <a:t> (в т.ч. </a:t>
          </a:r>
          <a:r>
            <a:rPr lang="ru-RU" sz="2400" i="1" dirty="0" err="1" smtClean="0">
              <a:solidFill>
                <a:schemeClr val="tx1"/>
              </a:solidFill>
              <a:latin typeface="Georgia" pitchFamily="18" charset="0"/>
            </a:rPr>
            <a:t>кава</a:t>
          </a:r>
          <a:r>
            <a:rPr lang="ru-RU" sz="2400" i="1" dirty="0" smtClean="0">
              <a:solidFill>
                <a:schemeClr val="tx1"/>
              </a:solidFill>
              <a:latin typeface="Georgia" pitchFamily="18" charset="0"/>
            </a:rPr>
            <a:t>)</a:t>
          </a:r>
          <a:endParaRPr lang="ru-RU" sz="2400" i="1" dirty="0" smtClean="0">
            <a:solidFill>
              <a:schemeClr val="tx1"/>
            </a:solidFill>
            <a:latin typeface="Georgia" pitchFamily="18" charset="0"/>
          </a:endParaRPr>
        </a:p>
      </dgm:t>
    </dgm:pt>
    <dgm:pt modelId="{D4A0673F-7BDF-4E6B-A944-4A61B6CADE49}" type="parTrans" cxnId="{F75A5348-5D9C-4464-B38F-45A9123E9BDE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A0E94193-12C6-4332-B44F-A467D1D33465}" type="sibTrans" cxnId="{F75A5348-5D9C-4464-B38F-45A9123E9BDE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74FEE2B6-863A-472C-98E0-28F24C9C329F}">
      <dgm:prSet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Галюціногени</a:t>
          </a:r>
          <a:endParaRPr lang="ru-RU" sz="2400" b="1" i="1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3CFE68DB-F374-48B7-A9E4-992AE748ABB8}" type="parTrans" cxnId="{21CFDDA7-ADC7-4DFD-AB19-CC1B97381015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C92BA01E-8720-4B85-8384-8D0C94BAFFCF}" type="sibTrans" cxnId="{21CFDDA7-ADC7-4DFD-AB19-CC1B97381015}">
      <dgm:prSet/>
      <dgm:spPr/>
      <dgm:t>
        <a:bodyPr/>
        <a:lstStyle/>
        <a:p>
          <a:pPr algn="ctr"/>
          <a:endParaRPr lang="ru-RU" sz="2400" i="1">
            <a:solidFill>
              <a:schemeClr val="tx1"/>
            </a:solidFill>
            <a:latin typeface="Georgia" pitchFamily="18" charset="0"/>
          </a:endParaRPr>
        </a:p>
      </dgm:t>
    </dgm:pt>
    <dgm:pt modelId="{EA830CE8-1BEE-4516-87BF-B0F1DF2EFA9C}" type="pres">
      <dgm:prSet presAssocID="{A6D8A561-E3A5-416C-9B74-66A0B5A21061}" presName="linear" presStyleCnt="0">
        <dgm:presLayoutVars>
          <dgm:animLvl val="lvl"/>
          <dgm:resizeHandles val="exact"/>
        </dgm:presLayoutVars>
      </dgm:prSet>
      <dgm:spPr/>
    </dgm:pt>
    <dgm:pt modelId="{6A4622E6-6DDD-4BE8-B265-ACA46902D2BF}" type="pres">
      <dgm:prSet presAssocID="{A706F60A-3577-41C8-B655-AA00F1BD6E65}" presName="parentText" presStyleLbl="node1" presStyleIdx="0" presStyleCnt="5" custLinFactNeighborX="1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0B014-8814-4E0C-8F22-C60DF49F7585}" type="pres">
      <dgm:prSet presAssocID="{7A9656E8-AD9A-45DC-87CB-24AE3E30A391}" presName="spacer" presStyleCnt="0"/>
      <dgm:spPr/>
    </dgm:pt>
    <dgm:pt modelId="{2C4E1A9C-A9F9-4E7D-A002-359473E8283B}" type="pres">
      <dgm:prSet presAssocID="{5096A8AD-32A2-445D-A207-6DC94E4326B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92F96-E47D-4DC6-B51F-824E2FEEAD85}" type="pres">
      <dgm:prSet presAssocID="{5096A8AD-32A2-445D-A207-6DC94E4326B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9B9D-375B-45CF-9D41-30570F0B8A41}" type="pres">
      <dgm:prSet presAssocID="{E9AB6038-7D82-4FE5-9BC5-AC8D528FD5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D0A277-5C26-4537-BF40-1BF32C06193B}" type="pres">
      <dgm:prSet presAssocID="{E9AB6038-7D82-4FE5-9BC5-AC8D528FD588}" presName="childText" presStyleLbl="revTx" presStyleIdx="1" presStyleCnt="2">
        <dgm:presLayoutVars>
          <dgm:bulletEnabled val="1"/>
        </dgm:presLayoutVars>
      </dgm:prSet>
      <dgm:spPr/>
    </dgm:pt>
    <dgm:pt modelId="{FA1BBAAC-1E86-408C-9F67-45922EBBD06F}" type="pres">
      <dgm:prSet presAssocID="{74FEE2B6-863A-472C-98E0-28F24C9C329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9796914-6314-4ADE-904C-B566EADD2C25}" type="pres">
      <dgm:prSet presAssocID="{C92BA01E-8720-4B85-8384-8D0C94BAFFCF}" presName="spacer" presStyleCnt="0"/>
      <dgm:spPr/>
    </dgm:pt>
    <dgm:pt modelId="{5E2CDEC1-589E-45F2-A7A8-60EC0D625764}" type="pres">
      <dgm:prSet presAssocID="{7A50F4FE-6D45-4D19-A449-C2454B899B7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5751A9F-85E3-4332-81E0-CAE080086ABC}" type="presOf" srcId="{7A50F4FE-6D45-4D19-A449-C2454B899B73}" destId="{5E2CDEC1-589E-45F2-A7A8-60EC0D625764}" srcOrd="0" destOrd="0" presId="urn:microsoft.com/office/officeart/2005/8/layout/vList2"/>
    <dgm:cxn modelId="{1F0D6F05-9253-491F-A519-C43677F36B0A}" type="presOf" srcId="{A6D8A561-E3A5-416C-9B74-66A0B5A21061}" destId="{EA830CE8-1BEE-4516-87BF-B0F1DF2EFA9C}" srcOrd="0" destOrd="0" presId="urn:microsoft.com/office/officeart/2005/8/layout/vList2"/>
    <dgm:cxn modelId="{20F6A840-039A-4AA6-A4A3-56F2E0D90BBC}" type="presOf" srcId="{975C8FA1-27A9-4196-944F-3AA10948843F}" destId="{D0792F96-E47D-4DC6-B51F-824E2FEEAD85}" srcOrd="0" destOrd="1" presId="urn:microsoft.com/office/officeart/2005/8/layout/vList2"/>
    <dgm:cxn modelId="{CEA36593-DD86-49B1-8646-10DFF486777E}" type="presOf" srcId="{55990781-6D41-4128-9B0D-D839258C5447}" destId="{D0792F96-E47D-4DC6-B51F-824E2FEEAD85}" srcOrd="0" destOrd="0" presId="urn:microsoft.com/office/officeart/2005/8/layout/vList2"/>
    <dgm:cxn modelId="{1BE3357E-89C9-45D3-8F7A-A4FB1B00F010}" type="presOf" srcId="{A706F60A-3577-41C8-B655-AA00F1BD6E65}" destId="{6A4622E6-6DDD-4BE8-B265-ACA46902D2BF}" srcOrd="0" destOrd="0" presId="urn:microsoft.com/office/officeart/2005/8/layout/vList2"/>
    <dgm:cxn modelId="{67D1FCEF-18EF-4961-9E7A-ADDE2A7B255B}" type="presOf" srcId="{0FA5DB14-2D38-4476-AEA3-2CD387B37A57}" destId="{2FD0A277-5C26-4537-BF40-1BF32C06193B}" srcOrd="0" destOrd="2" presId="urn:microsoft.com/office/officeart/2005/8/layout/vList2"/>
    <dgm:cxn modelId="{425BCC21-F1C4-497C-8165-0E51EF762045}" srcId="{E9AB6038-7D82-4FE5-9BC5-AC8D528FD588}" destId="{EF134B0A-598D-4A7D-AB8D-1E57EB1F0072}" srcOrd="1" destOrd="0" parTransId="{15E5F4BF-8DFC-4B5D-BCEB-67D0176E65A0}" sibTransId="{3A1A48F4-CAB8-4A3E-954F-F2A25FE33E0D}"/>
    <dgm:cxn modelId="{F9C302A6-87B2-4517-B494-B67C8490919E}" type="presOf" srcId="{74FEE2B6-863A-472C-98E0-28F24C9C329F}" destId="{FA1BBAAC-1E86-408C-9F67-45922EBBD06F}" srcOrd="0" destOrd="0" presId="urn:microsoft.com/office/officeart/2005/8/layout/vList2"/>
    <dgm:cxn modelId="{E04C7152-2967-42AC-B998-27AFBE244E5B}" type="presOf" srcId="{EF134B0A-598D-4A7D-AB8D-1E57EB1F0072}" destId="{2FD0A277-5C26-4537-BF40-1BF32C06193B}" srcOrd="0" destOrd="1" presId="urn:microsoft.com/office/officeart/2005/8/layout/vList2"/>
    <dgm:cxn modelId="{87974C9F-93B1-4627-BA44-7DD50660D9F6}" type="presOf" srcId="{A3F6CA82-0DE2-40C6-8259-B3B8525EC2B7}" destId="{2FD0A277-5C26-4537-BF40-1BF32C06193B}" srcOrd="0" destOrd="0" presId="urn:microsoft.com/office/officeart/2005/8/layout/vList2"/>
    <dgm:cxn modelId="{B0238D7B-450F-49AA-B52F-DFC1D35E3422}" srcId="{5096A8AD-32A2-445D-A207-6DC94E4326B4}" destId="{55990781-6D41-4128-9B0D-D839258C5447}" srcOrd="0" destOrd="0" parTransId="{FD8645DC-676E-4831-AF00-772889CDA98F}" sibTransId="{C024D16B-2E94-496B-BF97-5DCBAA486461}"/>
    <dgm:cxn modelId="{091EEAE9-07CB-4AA8-8A01-0BAAC5146B1A}" srcId="{E9AB6038-7D82-4FE5-9BC5-AC8D528FD588}" destId="{A3F6CA82-0DE2-40C6-8259-B3B8525EC2B7}" srcOrd="0" destOrd="0" parTransId="{BE2EFAC3-7F44-4A72-A944-57F2790FB87D}" sibTransId="{9B813240-A8AE-45F9-A1F7-8D876D7EFE31}"/>
    <dgm:cxn modelId="{09D7E307-BCA1-4A34-8966-540244E05929}" srcId="{A6D8A561-E3A5-416C-9B74-66A0B5A21061}" destId="{5096A8AD-32A2-445D-A207-6DC94E4326B4}" srcOrd="1" destOrd="0" parTransId="{F67C63C1-63FD-4195-9A22-2896C049BC6C}" sibTransId="{6BA5E748-3343-4F6C-8BEE-FC155CFFFB3A}"/>
    <dgm:cxn modelId="{69C17467-DB79-4726-B88C-7290B3BFD736}" srcId="{E9AB6038-7D82-4FE5-9BC5-AC8D528FD588}" destId="{0FA5DB14-2D38-4476-AEA3-2CD387B37A57}" srcOrd="2" destOrd="0" parTransId="{23F68061-CB68-4E89-ADE4-44E5FA23CF7C}" sibTransId="{E6B52203-D141-4869-86DB-A81A59EDA0F7}"/>
    <dgm:cxn modelId="{BF24439D-ED8D-4B67-9F11-EEF7824E14D6}" type="presOf" srcId="{5096A8AD-32A2-445D-A207-6DC94E4326B4}" destId="{2C4E1A9C-A9F9-4E7D-A002-359473E8283B}" srcOrd="0" destOrd="0" presId="urn:microsoft.com/office/officeart/2005/8/layout/vList2"/>
    <dgm:cxn modelId="{2C1D673F-73E5-4337-9601-88166EEFC665}" srcId="{5096A8AD-32A2-445D-A207-6DC94E4326B4}" destId="{CFD94FFE-3D8A-4C2F-8947-50CEBE1C4181}" srcOrd="2" destOrd="0" parTransId="{7F35E338-002D-4DA2-A21E-22DB548DF3F1}" sibTransId="{A63DA565-198A-40AF-88F4-F36114537740}"/>
    <dgm:cxn modelId="{167BBFDE-5E2B-44FC-8898-6ECA1D8882FC}" type="presOf" srcId="{E9AB6038-7D82-4FE5-9BC5-AC8D528FD588}" destId="{169C9B9D-375B-45CF-9D41-30570F0B8A41}" srcOrd="0" destOrd="0" presId="urn:microsoft.com/office/officeart/2005/8/layout/vList2"/>
    <dgm:cxn modelId="{78C93B30-7B70-4895-B2D9-AACCD6B34EDC}" srcId="{5096A8AD-32A2-445D-A207-6DC94E4326B4}" destId="{975C8FA1-27A9-4196-944F-3AA10948843F}" srcOrd="1" destOrd="0" parTransId="{67AD4278-2F31-4A1A-9B50-2118750B7CDF}" sibTransId="{CFA1BDF4-DCA8-48B6-971B-B02C489A3F42}"/>
    <dgm:cxn modelId="{7C25121D-A17B-4053-BA47-09485C4283A4}" srcId="{A6D8A561-E3A5-416C-9B74-66A0B5A21061}" destId="{A706F60A-3577-41C8-B655-AA00F1BD6E65}" srcOrd="0" destOrd="0" parTransId="{6EF4D472-C2F4-47D8-8168-6BF1E7250883}" sibTransId="{7A9656E8-AD9A-45DC-87CB-24AE3E30A391}"/>
    <dgm:cxn modelId="{21CFDDA7-ADC7-4DFD-AB19-CC1B97381015}" srcId="{A6D8A561-E3A5-416C-9B74-66A0B5A21061}" destId="{74FEE2B6-863A-472C-98E0-28F24C9C329F}" srcOrd="3" destOrd="0" parTransId="{3CFE68DB-F374-48B7-A9E4-992AE748ABB8}" sibTransId="{C92BA01E-8720-4B85-8384-8D0C94BAFFCF}"/>
    <dgm:cxn modelId="{0DF6939F-406C-4C5E-BA41-AE4422FD17AA}" type="presOf" srcId="{CFD94FFE-3D8A-4C2F-8947-50CEBE1C4181}" destId="{D0792F96-E47D-4DC6-B51F-824E2FEEAD85}" srcOrd="0" destOrd="2" presId="urn:microsoft.com/office/officeart/2005/8/layout/vList2"/>
    <dgm:cxn modelId="{D5879B1C-1EC3-4BCB-8BEC-1E37D550170F}" srcId="{A6D8A561-E3A5-416C-9B74-66A0B5A21061}" destId="{E9AB6038-7D82-4FE5-9BC5-AC8D528FD588}" srcOrd="2" destOrd="0" parTransId="{6E71F1DF-10A9-4548-B737-F440C79C25CE}" sibTransId="{20775824-0F51-465C-86DC-7EA2DD9266C5}"/>
    <dgm:cxn modelId="{F75A5348-5D9C-4464-B38F-45A9123E9BDE}" srcId="{A6D8A561-E3A5-416C-9B74-66A0B5A21061}" destId="{7A50F4FE-6D45-4D19-A449-C2454B899B73}" srcOrd="4" destOrd="0" parTransId="{D4A0673F-7BDF-4E6B-A944-4A61B6CADE49}" sibTransId="{A0E94193-12C6-4332-B44F-A467D1D33465}"/>
    <dgm:cxn modelId="{41C7979B-3924-4DB0-A3B4-B782A552D854}" type="presParOf" srcId="{EA830CE8-1BEE-4516-87BF-B0F1DF2EFA9C}" destId="{6A4622E6-6DDD-4BE8-B265-ACA46902D2BF}" srcOrd="0" destOrd="0" presId="urn:microsoft.com/office/officeart/2005/8/layout/vList2"/>
    <dgm:cxn modelId="{98760E62-B10A-462B-BA1B-DB9D7DD16E18}" type="presParOf" srcId="{EA830CE8-1BEE-4516-87BF-B0F1DF2EFA9C}" destId="{44B0B014-8814-4E0C-8F22-C60DF49F7585}" srcOrd="1" destOrd="0" presId="urn:microsoft.com/office/officeart/2005/8/layout/vList2"/>
    <dgm:cxn modelId="{15FA484D-68BD-4E4A-BDCC-6E4BF91C10F9}" type="presParOf" srcId="{EA830CE8-1BEE-4516-87BF-B0F1DF2EFA9C}" destId="{2C4E1A9C-A9F9-4E7D-A002-359473E8283B}" srcOrd="2" destOrd="0" presId="urn:microsoft.com/office/officeart/2005/8/layout/vList2"/>
    <dgm:cxn modelId="{43A0AFF8-A874-4A14-93FC-463E24BDB622}" type="presParOf" srcId="{EA830CE8-1BEE-4516-87BF-B0F1DF2EFA9C}" destId="{D0792F96-E47D-4DC6-B51F-824E2FEEAD85}" srcOrd="3" destOrd="0" presId="urn:microsoft.com/office/officeart/2005/8/layout/vList2"/>
    <dgm:cxn modelId="{60290E4A-3A5B-4424-BCFB-D2381A45279B}" type="presParOf" srcId="{EA830CE8-1BEE-4516-87BF-B0F1DF2EFA9C}" destId="{169C9B9D-375B-45CF-9D41-30570F0B8A41}" srcOrd="4" destOrd="0" presId="urn:microsoft.com/office/officeart/2005/8/layout/vList2"/>
    <dgm:cxn modelId="{2D2AF6DF-2046-4979-BE19-0DE0E21418E0}" type="presParOf" srcId="{EA830CE8-1BEE-4516-87BF-B0F1DF2EFA9C}" destId="{2FD0A277-5C26-4537-BF40-1BF32C06193B}" srcOrd="5" destOrd="0" presId="urn:microsoft.com/office/officeart/2005/8/layout/vList2"/>
    <dgm:cxn modelId="{D8F85300-5E95-4746-8CE5-D8F46316D537}" type="presParOf" srcId="{EA830CE8-1BEE-4516-87BF-B0F1DF2EFA9C}" destId="{FA1BBAAC-1E86-408C-9F67-45922EBBD06F}" srcOrd="6" destOrd="0" presId="urn:microsoft.com/office/officeart/2005/8/layout/vList2"/>
    <dgm:cxn modelId="{53979C28-2603-460A-BC52-1FB1EEC42D66}" type="presParOf" srcId="{EA830CE8-1BEE-4516-87BF-B0F1DF2EFA9C}" destId="{B9796914-6314-4ADE-904C-B566EADD2C25}" srcOrd="7" destOrd="0" presId="urn:microsoft.com/office/officeart/2005/8/layout/vList2"/>
    <dgm:cxn modelId="{0C10D2AC-5142-4450-A077-67A8D0E83178}" type="presParOf" srcId="{EA830CE8-1BEE-4516-87BF-B0F1DF2EFA9C}" destId="{5E2CDEC1-589E-45F2-A7A8-60EC0D6257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82F518-2067-4565-A0DB-F53CEAE0CE9F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61A35ED0-2E28-48F2-8764-16BD977BD944}">
      <dgm:prSet phldrT="[Текст]" custT="1"/>
      <dgm:spPr/>
      <dgm:t>
        <a:bodyPr/>
        <a:lstStyle/>
        <a:p>
          <a:r>
            <a:rPr lang="ru-RU" sz="2400" b="1" i="1" dirty="0" err="1" smtClean="0">
              <a:solidFill>
                <a:srgbClr val="FFFFFF"/>
              </a:solidFill>
              <a:latin typeface="Georgia" pitchFamily="18" charset="0"/>
            </a:rPr>
            <a:t>Прискорене</a:t>
          </a:r>
          <a:r>
            <a:rPr lang="ru-RU" sz="2400" b="1" i="1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400" b="1" i="1" dirty="0" err="1" smtClean="0">
              <a:solidFill>
                <a:srgbClr val="FFFFFF"/>
              </a:solidFill>
              <a:latin typeface="Georgia" pitchFamily="18" charset="0"/>
            </a:rPr>
            <a:t>старіння</a:t>
          </a:r>
          <a:r>
            <a:rPr lang="ru-RU" sz="2400" b="1" i="1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400" b="1" i="1" dirty="0" err="1" smtClean="0">
              <a:solidFill>
                <a:srgbClr val="FFFFFF"/>
              </a:solidFill>
              <a:latin typeface="Georgia" pitchFamily="18" charset="0"/>
            </a:rPr>
            <a:t>внутрішніх</a:t>
          </a:r>
          <a:r>
            <a:rPr lang="ru-RU" sz="2400" b="1" i="1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400" b="1" i="1" dirty="0" err="1" smtClean="0">
              <a:solidFill>
                <a:srgbClr val="FFFFFF"/>
              </a:solidFill>
              <a:latin typeface="Georgia" pitchFamily="18" charset="0"/>
            </a:rPr>
            <a:t>органів</a:t>
          </a:r>
          <a:endParaRPr lang="ru-RU" sz="2400" b="1" i="1" dirty="0">
            <a:solidFill>
              <a:srgbClr val="FFFFFF"/>
            </a:solidFill>
            <a:latin typeface="Georgia" pitchFamily="18" charset="0"/>
          </a:endParaRPr>
        </a:p>
      </dgm:t>
    </dgm:pt>
    <dgm:pt modelId="{619B7169-9899-4E3B-A864-C7C6A9F7D13D}" type="parTrans" cxnId="{0E01EB83-E350-4B29-80E6-3D38F7865A0F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1EAE4CA0-731D-4A73-B541-99E2797F222C}" type="sibTrans" cxnId="{0E01EB83-E350-4B29-80E6-3D38F7865A0F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1ED048A5-5BD8-432D-B4DE-1F2C9ADFDE19}">
      <dgm:prSet phldrT="[Текст]" custT="1"/>
      <dgm:spPr/>
      <dgm:t>
        <a:bodyPr/>
        <a:lstStyle/>
        <a:p>
          <a:r>
            <a:rPr lang="ru-RU" sz="2800" b="1" i="1" dirty="0" err="1" smtClean="0">
              <a:solidFill>
                <a:srgbClr val="FFFFFF"/>
              </a:solidFill>
              <a:latin typeface="Georgia" pitchFamily="18" charset="0"/>
            </a:rPr>
            <a:t>Психічні</a:t>
          </a:r>
          <a:r>
            <a:rPr lang="ru-RU" sz="2800" b="1" i="1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800" b="1" i="1" dirty="0" err="1" smtClean="0">
              <a:solidFill>
                <a:srgbClr val="FFFFFF"/>
              </a:solidFill>
              <a:latin typeface="Georgia" pitchFamily="18" charset="0"/>
            </a:rPr>
            <a:t>розлади</a:t>
          </a:r>
          <a:endParaRPr lang="ru-RU" sz="2800" b="1" i="1" dirty="0">
            <a:solidFill>
              <a:srgbClr val="FFFFFF"/>
            </a:solidFill>
            <a:latin typeface="Georgia" pitchFamily="18" charset="0"/>
          </a:endParaRPr>
        </a:p>
      </dgm:t>
    </dgm:pt>
    <dgm:pt modelId="{88A0AB10-D6AF-42C2-B141-82B8A6C2C311}" type="parTrans" cxnId="{D1B1C3F7-4AD9-4C17-9F42-32FA96680F5D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87FDFB5D-855B-4CCB-BE18-9EF8B6DD0FD8}" type="sibTrans" cxnId="{D1B1C3F7-4AD9-4C17-9F42-32FA96680F5D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C59FC5E6-A20F-40F0-A667-7B6F0A48CD18}">
      <dgm:prSet phldrT="[Текст]" custT="1"/>
      <dgm:spPr/>
      <dgm:t>
        <a:bodyPr/>
        <a:lstStyle/>
        <a:p>
          <a:r>
            <a:rPr lang="ru-RU" sz="2800" b="1" i="1" dirty="0" err="1" smtClean="0">
              <a:solidFill>
                <a:srgbClr val="FFFFFF"/>
              </a:solidFill>
              <a:latin typeface="Georgia" pitchFamily="18" charset="0"/>
            </a:rPr>
            <a:t>Залежність</a:t>
          </a:r>
          <a:endParaRPr lang="ru-RU" sz="2800" b="1" i="1" dirty="0" smtClean="0">
            <a:solidFill>
              <a:srgbClr val="FFFFFF"/>
            </a:solidFill>
            <a:latin typeface="Georgia" pitchFamily="18" charset="0"/>
          </a:endParaRPr>
        </a:p>
      </dgm:t>
    </dgm:pt>
    <dgm:pt modelId="{BA02F71E-A129-46EA-BC02-BD5E161FBC38}" type="parTrans" cxnId="{95FE04EC-575F-4175-9AB0-26C81F165287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D5FA52DC-EE8A-41D7-BFDF-33F09AE59273}" type="sibTrans" cxnId="{95FE04EC-575F-4175-9AB0-26C81F165287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10388D95-E9B1-42F6-9FB7-D8B3D3557038}">
      <dgm:prSet custT="1"/>
      <dgm:spPr/>
      <dgm:t>
        <a:bodyPr/>
        <a:lstStyle/>
        <a:p>
          <a:r>
            <a:rPr lang="ru-RU" sz="2800" b="1" i="1" dirty="0" err="1" smtClean="0">
              <a:solidFill>
                <a:srgbClr val="FFFFFF"/>
              </a:solidFill>
              <a:latin typeface="Georgia" pitchFamily="18" charset="0"/>
            </a:rPr>
            <a:t>Небезпека</a:t>
          </a:r>
          <a:r>
            <a:rPr lang="ru-RU" sz="2800" b="1" i="1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800" b="1" i="1" dirty="0" err="1" smtClean="0">
              <a:solidFill>
                <a:srgbClr val="FFFFFF"/>
              </a:solidFill>
              <a:latin typeface="Georgia" pitchFamily="18" charset="0"/>
            </a:rPr>
            <a:t>інфікування</a:t>
          </a:r>
          <a:r>
            <a:rPr lang="ru-RU" sz="2800" b="1" i="1" dirty="0" smtClean="0">
              <a:solidFill>
                <a:srgbClr val="FFFFFF"/>
              </a:solidFill>
              <a:latin typeface="Georgia" pitchFamily="18" charset="0"/>
            </a:rPr>
            <a:t> СНІД</a:t>
          </a:r>
          <a:endParaRPr lang="ru-RU" sz="2800" b="1" i="1" dirty="0">
            <a:solidFill>
              <a:srgbClr val="FFFFFF"/>
            </a:solidFill>
            <a:latin typeface="Georgia" pitchFamily="18" charset="0"/>
          </a:endParaRPr>
        </a:p>
      </dgm:t>
    </dgm:pt>
    <dgm:pt modelId="{E0B7DFF3-B212-4FB5-A68C-6A9A1F682481}" type="parTrans" cxnId="{BA98E424-73C1-498C-BB24-60A2B6A11919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F7C55711-DCB1-4378-9081-ED8A3C79D307}" type="sibTrans" cxnId="{BA98E424-73C1-498C-BB24-60A2B6A11919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E90A71AF-CBE9-439D-843E-777CC01B6B24}">
      <dgm:prSet custT="1"/>
      <dgm:spPr/>
      <dgm:t>
        <a:bodyPr/>
        <a:lstStyle/>
        <a:p>
          <a:r>
            <a:rPr lang="ru-RU" sz="2800" b="1" i="1" dirty="0" err="1" smtClean="0">
              <a:solidFill>
                <a:srgbClr val="FFFFFF"/>
              </a:solidFill>
              <a:latin typeface="Georgia" pitchFamily="18" charset="0"/>
            </a:rPr>
            <a:t>Загроза</a:t>
          </a:r>
          <a:r>
            <a:rPr lang="ru-RU" sz="2800" b="1" i="1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800" b="1" i="1" dirty="0" err="1" smtClean="0">
              <a:solidFill>
                <a:srgbClr val="FFFFFF"/>
              </a:solidFill>
              <a:latin typeface="Georgia" pitchFamily="18" charset="0"/>
            </a:rPr>
            <a:t>гибелі</a:t>
          </a:r>
          <a:endParaRPr lang="ru-RU" sz="2800" b="1" i="1" dirty="0">
            <a:solidFill>
              <a:srgbClr val="FFFFFF"/>
            </a:solidFill>
            <a:latin typeface="Georgia" pitchFamily="18" charset="0"/>
          </a:endParaRPr>
        </a:p>
      </dgm:t>
    </dgm:pt>
    <dgm:pt modelId="{73A9BE68-9A29-46AC-9567-18F07C6583A8}" type="parTrans" cxnId="{196123A3-8929-406D-AE19-8CD1A34F7A1A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565645C8-96C3-42F7-B1A5-F106752D6047}" type="sibTrans" cxnId="{196123A3-8929-406D-AE19-8CD1A34F7A1A}">
      <dgm:prSet/>
      <dgm:spPr/>
      <dgm:t>
        <a:bodyPr/>
        <a:lstStyle/>
        <a:p>
          <a:endParaRPr lang="ru-RU" sz="3200" b="1" i="1">
            <a:solidFill>
              <a:srgbClr val="FFFFFF"/>
            </a:solidFill>
            <a:latin typeface="Georgia" pitchFamily="18" charset="0"/>
          </a:endParaRPr>
        </a:p>
      </dgm:t>
    </dgm:pt>
    <dgm:pt modelId="{A22D33E7-2979-4BDB-9387-BC80F8BA6904}" type="pres">
      <dgm:prSet presAssocID="{A082F518-2067-4565-A0DB-F53CEAE0CE9F}" presName="linearFlow" presStyleCnt="0">
        <dgm:presLayoutVars>
          <dgm:dir/>
          <dgm:resizeHandles val="exact"/>
        </dgm:presLayoutVars>
      </dgm:prSet>
      <dgm:spPr/>
    </dgm:pt>
    <dgm:pt modelId="{144A478C-DBE0-4C29-8AC2-C54D57223B54}" type="pres">
      <dgm:prSet presAssocID="{61A35ED0-2E28-48F2-8764-16BD977BD944}" presName="composite" presStyleCnt="0"/>
      <dgm:spPr/>
    </dgm:pt>
    <dgm:pt modelId="{8ED5ED2C-2B94-4ED8-B3B0-FF02BEB26F6C}" type="pres">
      <dgm:prSet presAssocID="{61A35ED0-2E28-48F2-8764-16BD977BD944}" presName="imgShp" presStyleLbl="fgImgPlace1" presStyleIdx="0" presStyleCnt="5"/>
      <dgm:spPr/>
    </dgm:pt>
    <dgm:pt modelId="{E66886A8-C67A-4ED0-B3B0-5ADE7ED78E21}" type="pres">
      <dgm:prSet presAssocID="{61A35ED0-2E28-48F2-8764-16BD977BD944}" presName="txShp" presStyleLbl="node1" presStyleIdx="0" presStyleCnt="5">
        <dgm:presLayoutVars>
          <dgm:bulletEnabled val="1"/>
        </dgm:presLayoutVars>
      </dgm:prSet>
      <dgm:spPr/>
    </dgm:pt>
    <dgm:pt modelId="{4C5B8C79-34B1-4108-B82D-DA03EFCD443C}" type="pres">
      <dgm:prSet presAssocID="{1EAE4CA0-731D-4A73-B541-99E2797F222C}" presName="spacing" presStyleCnt="0"/>
      <dgm:spPr/>
    </dgm:pt>
    <dgm:pt modelId="{2EDED2A6-EEE9-47EE-9950-ED76BCEDD04B}" type="pres">
      <dgm:prSet presAssocID="{1ED048A5-5BD8-432D-B4DE-1F2C9ADFDE19}" presName="composite" presStyleCnt="0"/>
      <dgm:spPr/>
    </dgm:pt>
    <dgm:pt modelId="{F1A81ED4-F032-4696-92BE-727FC31670AE}" type="pres">
      <dgm:prSet presAssocID="{1ED048A5-5BD8-432D-B4DE-1F2C9ADFDE19}" presName="imgShp" presStyleLbl="fgImgPlace1" presStyleIdx="1" presStyleCnt="5"/>
      <dgm:spPr/>
    </dgm:pt>
    <dgm:pt modelId="{3A384DC4-1CED-409A-9959-402E9CB8379D}" type="pres">
      <dgm:prSet presAssocID="{1ED048A5-5BD8-432D-B4DE-1F2C9ADFDE19}" presName="txShp" presStyleLbl="node1" presStyleIdx="1" presStyleCnt="5">
        <dgm:presLayoutVars>
          <dgm:bulletEnabled val="1"/>
        </dgm:presLayoutVars>
      </dgm:prSet>
      <dgm:spPr/>
    </dgm:pt>
    <dgm:pt modelId="{32F2D537-32D0-4960-A125-351E3CCDADE3}" type="pres">
      <dgm:prSet presAssocID="{87FDFB5D-855B-4CCB-BE18-9EF8B6DD0FD8}" presName="spacing" presStyleCnt="0"/>
      <dgm:spPr/>
    </dgm:pt>
    <dgm:pt modelId="{72733D5F-102F-4E69-BCCA-488C4E92E9B3}" type="pres">
      <dgm:prSet presAssocID="{C59FC5E6-A20F-40F0-A667-7B6F0A48CD18}" presName="composite" presStyleCnt="0"/>
      <dgm:spPr/>
    </dgm:pt>
    <dgm:pt modelId="{D7C8DF90-A6CA-439C-A4D1-2A4262417BF6}" type="pres">
      <dgm:prSet presAssocID="{C59FC5E6-A20F-40F0-A667-7B6F0A48CD18}" presName="imgShp" presStyleLbl="fgImgPlace1" presStyleIdx="2" presStyleCnt="5"/>
      <dgm:spPr/>
    </dgm:pt>
    <dgm:pt modelId="{A134530A-1A84-46A5-8B86-B1A4D4667461}" type="pres">
      <dgm:prSet presAssocID="{C59FC5E6-A20F-40F0-A667-7B6F0A48CD1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3E994-B919-4E27-91CB-3752A28B7466}" type="pres">
      <dgm:prSet presAssocID="{D5FA52DC-EE8A-41D7-BFDF-33F09AE59273}" presName="spacing" presStyleCnt="0"/>
      <dgm:spPr/>
    </dgm:pt>
    <dgm:pt modelId="{41179273-D035-4EB9-8C86-850045B6A265}" type="pres">
      <dgm:prSet presAssocID="{10388D95-E9B1-42F6-9FB7-D8B3D3557038}" presName="composite" presStyleCnt="0"/>
      <dgm:spPr/>
    </dgm:pt>
    <dgm:pt modelId="{AFC37EB1-3798-4396-95D6-09AFDB4FE15C}" type="pres">
      <dgm:prSet presAssocID="{10388D95-E9B1-42F6-9FB7-D8B3D3557038}" presName="imgShp" presStyleLbl="fgImgPlace1" presStyleIdx="3" presStyleCnt="5"/>
      <dgm:spPr/>
    </dgm:pt>
    <dgm:pt modelId="{DEAF37C6-4213-4BD3-9635-811CEE69B8B5}" type="pres">
      <dgm:prSet presAssocID="{10388D95-E9B1-42F6-9FB7-D8B3D355703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0D4C0-7039-4418-B5A3-4D3805C60B60}" type="pres">
      <dgm:prSet presAssocID="{F7C55711-DCB1-4378-9081-ED8A3C79D307}" presName="spacing" presStyleCnt="0"/>
      <dgm:spPr/>
    </dgm:pt>
    <dgm:pt modelId="{97ABA644-736A-4164-A259-EBB725D4FA51}" type="pres">
      <dgm:prSet presAssocID="{E90A71AF-CBE9-439D-843E-777CC01B6B24}" presName="composite" presStyleCnt="0"/>
      <dgm:spPr/>
    </dgm:pt>
    <dgm:pt modelId="{C92F80BC-D139-4789-9AC7-2A65BE8C94B2}" type="pres">
      <dgm:prSet presAssocID="{E90A71AF-CBE9-439D-843E-777CC01B6B24}" presName="imgShp" presStyleLbl="fgImgPlace1" presStyleIdx="4" presStyleCnt="5"/>
      <dgm:spPr/>
    </dgm:pt>
    <dgm:pt modelId="{AC721561-06B1-4CA3-B065-CA3B3B25E9B4}" type="pres">
      <dgm:prSet presAssocID="{E90A71AF-CBE9-439D-843E-777CC01B6B2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009817-B786-4776-A13F-3136CE1DBB1C}" type="presOf" srcId="{A082F518-2067-4565-A0DB-F53CEAE0CE9F}" destId="{A22D33E7-2979-4BDB-9387-BC80F8BA6904}" srcOrd="0" destOrd="0" presId="urn:microsoft.com/office/officeart/2005/8/layout/vList3"/>
    <dgm:cxn modelId="{7B7A0070-48BD-4E87-AD7D-E778113CF496}" type="presOf" srcId="{E90A71AF-CBE9-439D-843E-777CC01B6B24}" destId="{AC721561-06B1-4CA3-B065-CA3B3B25E9B4}" srcOrd="0" destOrd="0" presId="urn:microsoft.com/office/officeart/2005/8/layout/vList3"/>
    <dgm:cxn modelId="{95FE04EC-575F-4175-9AB0-26C81F165287}" srcId="{A082F518-2067-4565-A0DB-F53CEAE0CE9F}" destId="{C59FC5E6-A20F-40F0-A667-7B6F0A48CD18}" srcOrd="2" destOrd="0" parTransId="{BA02F71E-A129-46EA-BC02-BD5E161FBC38}" sibTransId="{D5FA52DC-EE8A-41D7-BFDF-33F09AE59273}"/>
    <dgm:cxn modelId="{0E01EB83-E350-4B29-80E6-3D38F7865A0F}" srcId="{A082F518-2067-4565-A0DB-F53CEAE0CE9F}" destId="{61A35ED0-2E28-48F2-8764-16BD977BD944}" srcOrd="0" destOrd="0" parTransId="{619B7169-9899-4E3B-A864-C7C6A9F7D13D}" sibTransId="{1EAE4CA0-731D-4A73-B541-99E2797F222C}"/>
    <dgm:cxn modelId="{8B1EAC12-1773-4C47-8148-A59FD1DE69F8}" type="presOf" srcId="{61A35ED0-2E28-48F2-8764-16BD977BD944}" destId="{E66886A8-C67A-4ED0-B3B0-5ADE7ED78E21}" srcOrd="0" destOrd="0" presId="urn:microsoft.com/office/officeart/2005/8/layout/vList3"/>
    <dgm:cxn modelId="{BA98E424-73C1-498C-BB24-60A2B6A11919}" srcId="{A082F518-2067-4565-A0DB-F53CEAE0CE9F}" destId="{10388D95-E9B1-42F6-9FB7-D8B3D3557038}" srcOrd="3" destOrd="0" parTransId="{E0B7DFF3-B212-4FB5-A68C-6A9A1F682481}" sibTransId="{F7C55711-DCB1-4378-9081-ED8A3C79D307}"/>
    <dgm:cxn modelId="{31C6C615-0A88-4B6D-ACE9-2B2147A59917}" type="presOf" srcId="{10388D95-E9B1-42F6-9FB7-D8B3D3557038}" destId="{DEAF37C6-4213-4BD3-9635-811CEE69B8B5}" srcOrd="0" destOrd="0" presId="urn:microsoft.com/office/officeart/2005/8/layout/vList3"/>
    <dgm:cxn modelId="{196123A3-8929-406D-AE19-8CD1A34F7A1A}" srcId="{A082F518-2067-4565-A0DB-F53CEAE0CE9F}" destId="{E90A71AF-CBE9-439D-843E-777CC01B6B24}" srcOrd="4" destOrd="0" parTransId="{73A9BE68-9A29-46AC-9567-18F07C6583A8}" sibTransId="{565645C8-96C3-42F7-B1A5-F106752D6047}"/>
    <dgm:cxn modelId="{7B338D03-7E61-46D1-B5FE-CA43DC00D09F}" type="presOf" srcId="{C59FC5E6-A20F-40F0-A667-7B6F0A48CD18}" destId="{A134530A-1A84-46A5-8B86-B1A4D4667461}" srcOrd="0" destOrd="0" presId="urn:microsoft.com/office/officeart/2005/8/layout/vList3"/>
    <dgm:cxn modelId="{D1B1C3F7-4AD9-4C17-9F42-32FA96680F5D}" srcId="{A082F518-2067-4565-A0DB-F53CEAE0CE9F}" destId="{1ED048A5-5BD8-432D-B4DE-1F2C9ADFDE19}" srcOrd="1" destOrd="0" parTransId="{88A0AB10-D6AF-42C2-B141-82B8A6C2C311}" sibTransId="{87FDFB5D-855B-4CCB-BE18-9EF8B6DD0FD8}"/>
    <dgm:cxn modelId="{18B90273-02EC-4179-BF55-9377000029DD}" type="presOf" srcId="{1ED048A5-5BD8-432D-B4DE-1F2C9ADFDE19}" destId="{3A384DC4-1CED-409A-9959-402E9CB8379D}" srcOrd="0" destOrd="0" presId="urn:microsoft.com/office/officeart/2005/8/layout/vList3"/>
    <dgm:cxn modelId="{38AD3770-77C0-40A4-869A-C91A8965A54D}" type="presParOf" srcId="{A22D33E7-2979-4BDB-9387-BC80F8BA6904}" destId="{144A478C-DBE0-4C29-8AC2-C54D57223B54}" srcOrd="0" destOrd="0" presId="urn:microsoft.com/office/officeart/2005/8/layout/vList3"/>
    <dgm:cxn modelId="{53904D35-35EF-4C4F-9305-B8610366B7BA}" type="presParOf" srcId="{144A478C-DBE0-4C29-8AC2-C54D57223B54}" destId="{8ED5ED2C-2B94-4ED8-B3B0-FF02BEB26F6C}" srcOrd="0" destOrd="0" presId="urn:microsoft.com/office/officeart/2005/8/layout/vList3"/>
    <dgm:cxn modelId="{AFDAD48D-0B94-4100-84ED-B15D779D0510}" type="presParOf" srcId="{144A478C-DBE0-4C29-8AC2-C54D57223B54}" destId="{E66886A8-C67A-4ED0-B3B0-5ADE7ED78E21}" srcOrd="1" destOrd="0" presId="urn:microsoft.com/office/officeart/2005/8/layout/vList3"/>
    <dgm:cxn modelId="{D18C6C95-D9B7-43AA-A72F-14093EF3D58E}" type="presParOf" srcId="{A22D33E7-2979-4BDB-9387-BC80F8BA6904}" destId="{4C5B8C79-34B1-4108-B82D-DA03EFCD443C}" srcOrd="1" destOrd="0" presId="urn:microsoft.com/office/officeart/2005/8/layout/vList3"/>
    <dgm:cxn modelId="{A4B6BFC3-7C7C-4729-8F71-00C035791295}" type="presParOf" srcId="{A22D33E7-2979-4BDB-9387-BC80F8BA6904}" destId="{2EDED2A6-EEE9-47EE-9950-ED76BCEDD04B}" srcOrd="2" destOrd="0" presId="urn:microsoft.com/office/officeart/2005/8/layout/vList3"/>
    <dgm:cxn modelId="{B7FA4E95-569D-4E67-A7DC-C21DC2FBB873}" type="presParOf" srcId="{2EDED2A6-EEE9-47EE-9950-ED76BCEDD04B}" destId="{F1A81ED4-F032-4696-92BE-727FC31670AE}" srcOrd="0" destOrd="0" presId="urn:microsoft.com/office/officeart/2005/8/layout/vList3"/>
    <dgm:cxn modelId="{258815F6-D8EA-4F42-A05E-EA0814975C71}" type="presParOf" srcId="{2EDED2A6-EEE9-47EE-9950-ED76BCEDD04B}" destId="{3A384DC4-1CED-409A-9959-402E9CB8379D}" srcOrd="1" destOrd="0" presId="urn:microsoft.com/office/officeart/2005/8/layout/vList3"/>
    <dgm:cxn modelId="{F8DF1EF8-363A-4F9B-A3DE-9E8132BEA820}" type="presParOf" srcId="{A22D33E7-2979-4BDB-9387-BC80F8BA6904}" destId="{32F2D537-32D0-4960-A125-351E3CCDADE3}" srcOrd="3" destOrd="0" presId="urn:microsoft.com/office/officeart/2005/8/layout/vList3"/>
    <dgm:cxn modelId="{0523A59F-8906-43A0-9617-8017C374D45B}" type="presParOf" srcId="{A22D33E7-2979-4BDB-9387-BC80F8BA6904}" destId="{72733D5F-102F-4E69-BCCA-488C4E92E9B3}" srcOrd="4" destOrd="0" presId="urn:microsoft.com/office/officeart/2005/8/layout/vList3"/>
    <dgm:cxn modelId="{C351930F-7950-43DB-991E-8A362F07B232}" type="presParOf" srcId="{72733D5F-102F-4E69-BCCA-488C4E92E9B3}" destId="{D7C8DF90-A6CA-439C-A4D1-2A4262417BF6}" srcOrd="0" destOrd="0" presId="urn:microsoft.com/office/officeart/2005/8/layout/vList3"/>
    <dgm:cxn modelId="{CC8F4A77-B790-4865-833B-428A2EFB708D}" type="presParOf" srcId="{72733D5F-102F-4E69-BCCA-488C4E92E9B3}" destId="{A134530A-1A84-46A5-8B86-B1A4D4667461}" srcOrd="1" destOrd="0" presId="urn:microsoft.com/office/officeart/2005/8/layout/vList3"/>
    <dgm:cxn modelId="{420D848F-B4E9-46EB-BF3A-FC5039E1DFF3}" type="presParOf" srcId="{A22D33E7-2979-4BDB-9387-BC80F8BA6904}" destId="{8333E994-B919-4E27-91CB-3752A28B7466}" srcOrd="5" destOrd="0" presId="urn:microsoft.com/office/officeart/2005/8/layout/vList3"/>
    <dgm:cxn modelId="{57C75D51-0C67-4E12-9011-9E6FA8858EC9}" type="presParOf" srcId="{A22D33E7-2979-4BDB-9387-BC80F8BA6904}" destId="{41179273-D035-4EB9-8C86-850045B6A265}" srcOrd="6" destOrd="0" presId="urn:microsoft.com/office/officeart/2005/8/layout/vList3"/>
    <dgm:cxn modelId="{D040C153-2FD6-4EB0-BC9F-ADA7C21298FD}" type="presParOf" srcId="{41179273-D035-4EB9-8C86-850045B6A265}" destId="{AFC37EB1-3798-4396-95D6-09AFDB4FE15C}" srcOrd="0" destOrd="0" presId="urn:microsoft.com/office/officeart/2005/8/layout/vList3"/>
    <dgm:cxn modelId="{9A558C2F-4429-4DFB-A353-A123B99EFD5D}" type="presParOf" srcId="{41179273-D035-4EB9-8C86-850045B6A265}" destId="{DEAF37C6-4213-4BD3-9635-811CEE69B8B5}" srcOrd="1" destOrd="0" presId="urn:microsoft.com/office/officeart/2005/8/layout/vList3"/>
    <dgm:cxn modelId="{398480BE-A2C7-4A6A-B93F-DC6E2F4E0978}" type="presParOf" srcId="{A22D33E7-2979-4BDB-9387-BC80F8BA6904}" destId="{7430D4C0-7039-4418-B5A3-4D3805C60B60}" srcOrd="7" destOrd="0" presId="urn:microsoft.com/office/officeart/2005/8/layout/vList3"/>
    <dgm:cxn modelId="{ED499F43-F5DC-4442-9128-BB9FCC7FA8B5}" type="presParOf" srcId="{A22D33E7-2979-4BDB-9387-BC80F8BA6904}" destId="{97ABA644-736A-4164-A259-EBB725D4FA51}" srcOrd="8" destOrd="0" presId="urn:microsoft.com/office/officeart/2005/8/layout/vList3"/>
    <dgm:cxn modelId="{75441FB8-6B15-481F-AC0F-2DF0315B23B6}" type="presParOf" srcId="{97ABA644-736A-4164-A259-EBB725D4FA51}" destId="{C92F80BC-D139-4789-9AC7-2A65BE8C94B2}" srcOrd="0" destOrd="0" presId="urn:microsoft.com/office/officeart/2005/8/layout/vList3"/>
    <dgm:cxn modelId="{9DE16B19-9C6F-46FE-8DB7-60AEF30EB06C}" type="presParOf" srcId="{97ABA644-736A-4164-A259-EBB725D4FA51}" destId="{AC721561-06B1-4CA3-B065-CA3B3B25E9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8B56C-E34C-4102-9491-A1BE05B7A78D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D845A3-3A5E-438B-BF3F-00FD74D126A7}">
      <dgm:prSet phldrT="[Текст]"/>
      <dgm:spPr/>
      <dgm:t>
        <a:bodyPr/>
        <a:lstStyle/>
        <a:p>
          <a:pPr algn="ctr"/>
          <a:r>
            <a:rPr lang="ru-RU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Противірусна</a:t>
          </a:r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терапія</a:t>
          </a:r>
          <a:endParaRPr lang="ru-RU" b="1" i="1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6128CD46-87BF-4569-8D02-2BD6A30693D9}" type="parTrans" cxnId="{B3C30F57-A40F-47C6-83BC-2F6AD11A539E}">
      <dgm:prSet/>
      <dgm:spPr/>
      <dgm:t>
        <a:bodyPr/>
        <a:lstStyle/>
        <a:p>
          <a:endParaRPr lang="ru-RU"/>
        </a:p>
      </dgm:t>
    </dgm:pt>
    <dgm:pt modelId="{25AF7ABE-396B-4B45-99D4-8E652F04B7C8}" type="sibTrans" cxnId="{B3C30F57-A40F-47C6-83BC-2F6AD11A539E}">
      <dgm:prSet/>
      <dgm:spPr/>
      <dgm:t>
        <a:bodyPr/>
        <a:lstStyle/>
        <a:p>
          <a:endParaRPr lang="ru-RU"/>
        </a:p>
      </dgm:t>
    </dgm:pt>
    <dgm:pt modelId="{8BCE7A48-808C-475A-9B8C-3631A7F05E73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Супрессорні</a:t>
          </a:r>
          <a:r>
            <a:rPr lang="ru-RU" i="1" dirty="0" smtClean="0">
              <a:latin typeface="Georgia" pitchFamily="18" charset="0"/>
            </a:rPr>
            <a:t> </a:t>
          </a:r>
          <a:r>
            <a:rPr lang="ru-RU" i="1" dirty="0" err="1" smtClean="0">
              <a:latin typeface="Georgia" pitchFamily="18" charset="0"/>
            </a:rPr>
            <a:t>фактори</a:t>
          </a:r>
          <a:r>
            <a:rPr lang="ru-RU" i="1" dirty="0" smtClean="0">
              <a:latin typeface="Georgia" pitchFamily="18" charset="0"/>
            </a:rPr>
            <a:t> СD8+ </a:t>
          </a:r>
          <a:r>
            <a:rPr lang="ru-RU" i="1" dirty="0" err="1" smtClean="0">
              <a:latin typeface="Georgia" pitchFamily="18" charset="0"/>
            </a:rPr>
            <a:t>Лф</a:t>
          </a:r>
          <a:endParaRPr lang="ru-RU" i="1" dirty="0">
            <a:latin typeface="Georgia" pitchFamily="18" charset="0"/>
          </a:endParaRPr>
        </a:p>
      </dgm:t>
    </dgm:pt>
    <dgm:pt modelId="{602B3DC6-73D7-4A14-9176-ECF12597B029}" type="parTrans" cxnId="{82F3D41E-D09D-42FC-B664-DCD97DC2030A}">
      <dgm:prSet/>
      <dgm:spPr/>
      <dgm:t>
        <a:bodyPr/>
        <a:lstStyle/>
        <a:p>
          <a:endParaRPr lang="ru-RU"/>
        </a:p>
      </dgm:t>
    </dgm:pt>
    <dgm:pt modelId="{97F7B24D-1562-4EAB-B7E0-30EC1B1E0CDB}" type="sibTrans" cxnId="{82F3D41E-D09D-42FC-B664-DCD97DC2030A}">
      <dgm:prSet/>
      <dgm:spPr/>
      <dgm:t>
        <a:bodyPr/>
        <a:lstStyle/>
        <a:p>
          <a:endParaRPr lang="ru-RU"/>
        </a:p>
      </dgm:t>
    </dgm:pt>
    <dgm:pt modelId="{F69B7A62-0B41-4A0D-92B4-1E4C4B6B4951}">
      <dgm:prSet phldrT="[Текст]"/>
      <dgm:spPr/>
      <dgm:t>
        <a:bodyPr/>
        <a:lstStyle/>
        <a:p>
          <a:pPr algn="ctr"/>
          <a:r>
            <a:rPr lang="ru-RU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Імуномодулююча</a:t>
          </a:r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терапія</a:t>
          </a:r>
          <a:endParaRPr lang="ru-RU" b="1" i="1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FB19F04C-0D80-4626-8611-539D010FCFC3}" type="parTrans" cxnId="{D1CC416E-B60F-4739-95D8-90E5D1787B9A}">
      <dgm:prSet/>
      <dgm:spPr/>
      <dgm:t>
        <a:bodyPr/>
        <a:lstStyle/>
        <a:p>
          <a:endParaRPr lang="ru-RU"/>
        </a:p>
      </dgm:t>
    </dgm:pt>
    <dgm:pt modelId="{4197CD8D-51CF-4E93-AFE6-48927C1863EA}" type="sibTrans" cxnId="{D1CC416E-B60F-4739-95D8-90E5D1787B9A}">
      <dgm:prSet/>
      <dgm:spPr/>
      <dgm:t>
        <a:bodyPr/>
        <a:lstStyle/>
        <a:p>
          <a:endParaRPr lang="ru-RU"/>
        </a:p>
      </dgm:t>
    </dgm:pt>
    <dgm:pt modelId="{B47BEE1F-5483-40C3-85EE-DC8DFA82964E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Тималін</a:t>
          </a:r>
          <a:endParaRPr lang="ru-RU" i="1" dirty="0">
            <a:latin typeface="Georgia" pitchFamily="18" charset="0"/>
          </a:endParaRPr>
        </a:p>
      </dgm:t>
    </dgm:pt>
    <dgm:pt modelId="{D57C92D7-1765-4905-A610-232C168BB7B1}" type="parTrans" cxnId="{4A4160ED-624F-4782-8FC6-688D7EA95B51}">
      <dgm:prSet/>
      <dgm:spPr/>
      <dgm:t>
        <a:bodyPr/>
        <a:lstStyle/>
        <a:p>
          <a:endParaRPr lang="ru-RU"/>
        </a:p>
      </dgm:t>
    </dgm:pt>
    <dgm:pt modelId="{8E08B0AF-D226-4F60-8CB7-A4DEB4481DCB}" type="sibTrans" cxnId="{4A4160ED-624F-4782-8FC6-688D7EA95B51}">
      <dgm:prSet/>
      <dgm:spPr/>
      <dgm:t>
        <a:bodyPr/>
        <a:lstStyle/>
        <a:p>
          <a:endParaRPr lang="ru-RU"/>
        </a:p>
      </dgm:t>
    </dgm:pt>
    <dgm:pt modelId="{8840420E-1928-4F8B-A0A8-BD832B2A527F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Інгібітори</a:t>
          </a:r>
          <a:r>
            <a:rPr lang="ru-RU" i="1" dirty="0" smtClean="0">
              <a:latin typeface="Georgia" pitchFamily="18" charset="0"/>
            </a:rPr>
            <a:t> </a:t>
          </a:r>
          <a:r>
            <a:rPr lang="ru-RU" i="1" dirty="0" err="1" smtClean="0">
              <a:latin typeface="Georgia" pitchFamily="18" charset="0"/>
            </a:rPr>
            <a:t>зворотної</a:t>
          </a:r>
          <a:r>
            <a:rPr lang="ru-RU" i="1" dirty="0" smtClean="0">
              <a:latin typeface="Georgia" pitchFamily="18" charset="0"/>
            </a:rPr>
            <a:t> </a:t>
          </a:r>
          <a:r>
            <a:rPr lang="ru-RU" i="1" dirty="0" err="1" smtClean="0">
              <a:latin typeface="Georgia" pitchFamily="18" charset="0"/>
            </a:rPr>
            <a:t>транскриптази</a:t>
          </a:r>
          <a:endParaRPr lang="ru-RU" i="1" dirty="0">
            <a:latin typeface="Georgia" pitchFamily="18" charset="0"/>
          </a:endParaRPr>
        </a:p>
      </dgm:t>
    </dgm:pt>
    <dgm:pt modelId="{790DE4D1-EAA9-46FC-8060-B811D5491884}" type="parTrans" cxnId="{D133C989-017E-4D9B-8F06-627EC27331B8}">
      <dgm:prSet/>
      <dgm:spPr/>
      <dgm:t>
        <a:bodyPr/>
        <a:lstStyle/>
        <a:p>
          <a:endParaRPr lang="ru-RU"/>
        </a:p>
      </dgm:t>
    </dgm:pt>
    <dgm:pt modelId="{3ECEB6FC-9F19-4D3C-BAB6-4DEB43D831E1}" type="sibTrans" cxnId="{D133C989-017E-4D9B-8F06-627EC27331B8}">
      <dgm:prSet/>
      <dgm:spPr/>
      <dgm:t>
        <a:bodyPr/>
        <a:lstStyle/>
        <a:p>
          <a:endParaRPr lang="ru-RU"/>
        </a:p>
      </dgm:t>
    </dgm:pt>
    <dgm:pt modelId="{2A39C4BC-16C6-4D25-99A7-B8701089F13C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Інгібітори</a:t>
          </a:r>
          <a:r>
            <a:rPr lang="ru-RU" i="1" dirty="0" smtClean="0">
              <a:latin typeface="Georgia" pitchFamily="18" charset="0"/>
            </a:rPr>
            <a:t> протеаз</a:t>
          </a:r>
          <a:endParaRPr lang="ru-RU" i="1" dirty="0">
            <a:latin typeface="Georgia" pitchFamily="18" charset="0"/>
          </a:endParaRPr>
        </a:p>
      </dgm:t>
    </dgm:pt>
    <dgm:pt modelId="{2051BBDE-56EA-4F10-904F-2338E8C3B537}" type="parTrans" cxnId="{64A1BD30-5BB1-4C88-922D-66E86D75E62A}">
      <dgm:prSet/>
      <dgm:spPr/>
      <dgm:t>
        <a:bodyPr/>
        <a:lstStyle/>
        <a:p>
          <a:endParaRPr lang="ru-RU"/>
        </a:p>
      </dgm:t>
    </dgm:pt>
    <dgm:pt modelId="{5BB7910E-B8FA-4A90-B42F-56E8893BB494}" type="sibTrans" cxnId="{64A1BD30-5BB1-4C88-922D-66E86D75E62A}">
      <dgm:prSet/>
      <dgm:spPr/>
      <dgm:t>
        <a:bodyPr/>
        <a:lstStyle/>
        <a:p>
          <a:endParaRPr lang="ru-RU"/>
        </a:p>
      </dgm:t>
    </dgm:pt>
    <dgm:pt modelId="{74DFDA34-4A3E-4A1B-BA55-B87EA883B80B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Інтерферон</a:t>
          </a:r>
          <a:endParaRPr lang="ru-RU" i="1" dirty="0">
            <a:latin typeface="Georgia" pitchFamily="18" charset="0"/>
          </a:endParaRPr>
        </a:p>
      </dgm:t>
    </dgm:pt>
    <dgm:pt modelId="{CE93E9AB-D7DE-4051-BF44-8FCD2EE74225}" type="parTrans" cxnId="{CB307A5E-D74E-4D1E-92E9-1DC3AF83C452}">
      <dgm:prSet/>
      <dgm:spPr/>
      <dgm:t>
        <a:bodyPr/>
        <a:lstStyle/>
        <a:p>
          <a:endParaRPr lang="ru-RU"/>
        </a:p>
      </dgm:t>
    </dgm:pt>
    <dgm:pt modelId="{DEDA4E02-9C3F-40FF-9A26-6C2F026513D4}" type="sibTrans" cxnId="{CB307A5E-D74E-4D1E-92E9-1DC3AF83C452}">
      <dgm:prSet/>
      <dgm:spPr/>
      <dgm:t>
        <a:bodyPr/>
        <a:lstStyle/>
        <a:p>
          <a:endParaRPr lang="ru-RU"/>
        </a:p>
      </dgm:t>
    </dgm:pt>
    <dgm:pt modelId="{BE37DAB1-50EB-42A7-AD93-831D0DB09E88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Інтерлейкіни</a:t>
          </a:r>
          <a:endParaRPr lang="ru-RU" i="1" dirty="0">
            <a:latin typeface="Georgia" pitchFamily="18" charset="0"/>
          </a:endParaRPr>
        </a:p>
      </dgm:t>
    </dgm:pt>
    <dgm:pt modelId="{F4B16A70-F926-461D-96A9-7455EBA330A2}" type="parTrans" cxnId="{D59B0E30-6746-4558-BA54-8D5A660A1738}">
      <dgm:prSet/>
      <dgm:spPr/>
      <dgm:t>
        <a:bodyPr/>
        <a:lstStyle/>
        <a:p>
          <a:endParaRPr lang="ru-RU"/>
        </a:p>
      </dgm:t>
    </dgm:pt>
    <dgm:pt modelId="{EC65CCCF-A969-4AC9-BA59-4F1AA1F1D368}" type="sibTrans" cxnId="{D59B0E30-6746-4558-BA54-8D5A660A1738}">
      <dgm:prSet/>
      <dgm:spPr/>
      <dgm:t>
        <a:bodyPr/>
        <a:lstStyle/>
        <a:p>
          <a:endParaRPr lang="ru-RU"/>
        </a:p>
      </dgm:t>
    </dgm:pt>
    <dgm:pt modelId="{EA0C34B7-1DD8-4B6B-B44A-F09EBBC97257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Інші</a:t>
          </a:r>
          <a:endParaRPr lang="ru-RU" i="1" dirty="0">
            <a:latin typeface="Georgia" pitchFamily="18" charset="0"/>
          </a:endParaRPr>
        </a:p>
      </dgm:t>
    </dgm:pt>
    <dgm:pt modelId="{D7D60860-07FB-4FBE-9F3E-BE57F06DF507}" type="parTrans" cxnId="{B2F2467C-F73D-4300-97CB-1C163506951E}">
      <dgm:prSet/>
      <dgm:spPr/>
      <dgm:t>
        <a:bodyPr/>
        <a:lstStyle/>
        <a:p>
          <a:endParaRPr lang="ru-RU"/>
        </a:p>
      </dgm:t>
    </dgm:pt>
    <dgm:pt modelId="{C884E90A-46FA-4B32-8974-AEE3D72CC8F0}" type="sibTrans" cxnId="{B2F2467C-F73D-4300-97CB-1C163506951E}">
      <dgm:prSet/>
      <dgm:spPr/>
      <dgm:t>
        <a:bodyPr/>
        <a:lstStyle/>
        <a:p>
          <a:endParaRPr lang="ru-RU"/>
        </a:p>
      </dgm:t>
    </dgm:pt>
    <dgm:pt modelId="{F8BB6DC2-0411-4E73-B04F-F35F9A473AB3}">
      <dgm:prSet phldrT="[Текст]"/>
      <dgm:spPr/>
      <dgm:t>
        <a:bodyPr/>
        <a:lstStyle/>
        <a:p>
          <a:pPr algn="ctr"/>
          <a:r>
            <a:rPr lang="ru-RU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Лікування</a:t>
          </a:r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СНІД-асоційованих</a:t>
          </a:r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захворювань</a:t>
          </a:r>
          <a:endParaRPr lang="ru-RU" b="1" i="1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gm:t>
    </dgm:pt>
    <dgm:pt modelId="{6E08B0E5-0823-43F1-877A-431509A83BC3}" type="parTrans" cxnId="{DCA2D21D-778E-45E5-8D7F-31A6A08058FA}">
      <dgm:prSet/>
      <dgm:spPr/>
      <dgm:t>
        <a:bodyPr/>
        <a:lstStyle/>
        <a:p>
          <a:endParaRPr lang="ru-RU"/>
        </a:p>
      </dgm:t>
    </dgm:pt>
    <dgm:pt modelId="{822D71F7-5494-4A1D-BDAE-CCE01920279D}" type="sibTrans" cxnId="{DCA2D21D-778E-45E5-8D7F-31A6A08058FA}">
      <dgm:prSet/>
      <dgm:spPr/>
      <dgm:t>
        <a:bodyPr/>
        <a:lstStyle/>
        <a:p>
          <a:endParaRPr lang="ru-RU"/>
        </a:p>
      </dgm:t>
    </dgm:pt>
    <dgm:pt modelId="{87136821-31AE-4722-ACDA-EDDAF58719C1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Протитуберкульозні</a:t>
          </a:r>
          <a:r>
            <a:rPr lang="ru-RU" i="1" dirty="0" smtClean="0">
              <a:latin typeface="Georgia" pitchFamily="18" charset="0"/>
            </a:rPr>
            <a:t> </a:t>
          </a:r>
          <a:r>
            <a:rPr lang="ru-RU" i="1" dirty="0" err="1" smtClean="0">
              <a:latin typeface="Georgia" pitchFamily="18" charset="0"/>
            </a:rPr>
            <a:t>препарати</a:t>
          </a:r>
          <a:endParaRPr lang="ru-RU" i="1" dirty="0">
            <a:latin typeface="Georgia" pitchFamily="18" charset="0"/>
          </a:endParaRPr>
        </a:p>
      </dgm:t>
    </dgm:pt>
    <dgm:pt modelId="{947F2D28-CF83-4CD8-B93F-5ADA37DAD11B}" type="parTrans" cxnId="{EF7C8B93-6325-443F-AD50-BF59BDEEDC8C}">
      <dgm:prSet/>
      <dgm:spPr/>
      <dgm:t>
        <a:bodyPr/>
        <a:lstStyle/>
        <a:p>
          <a:endParaRPr lang="ru-RU"/>
        </a:p>
      </dgm:t>
    </dgm:pt>
    <dgm:pt modelId="{E590A9BA-A5CA-4DDA-A0C6-3D6E4B1017B0}" type="sibTrans" cxnId="{EF7C8B93-6325-443F-AD50-BF59BDEEDC8C}">
      <dgm:prSet/>
      <dgm:spPr/>
      <dgm:t>
        <a:bodyPr/>
        <a:lstStyle/>
        <a:p>
          <a:endParaRPr lang="ru-RU"/>
        </a:p>
      </dgm:t>
    </dgm:pt>
    <dgm:pt modelId="{BF6F7BD5-3910-4B61-B6F6-1F6EAF9B5A24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Бісептоп</a:t>
          </a:r>
          <a:endParaRPr lang="ru-RU" i="1" dirty="0">
            <a:latin typeface="Georgia" pitchFamily="18" charset="0"/>
          </a:endParaRPr>
        </a:p>
      </dgm:t>
    </dgm:pt>
    <dgm:pt modelId="{3BB7EB6D-631F-438E-8F6A-FBC71B29B6A1}" type="parTrans" cxnId="{A89E63F3-6C2C-4DEC-ABC4-8CE2DBF886A1}">
      <dgm:prSet/>
      <dgm:spPr/>
      <dgm:t>
        <a:bodyPr/>
        <a:lstStyle/>
        <a:p>
          <a:endParaRPr lang="ru-RU"/>
        </a:p>
      </dgm:t>
    </dgm:pt>
    <dgm:pt modelId="{3A84C230-2AD8-4A72-A0A1-20EAC6D01AAC}" type="sibTrans" cxnId="{A89E63F3-6C2C-4DEC-ABC4-8CE2DBF886A1}">
      <dgm:prSet/>
      <dgm:spPr/>
      <dgm:t>
        <a:bodyPr/>
        <a:lstStyle/>
        <a:p>
          <a:endParaRPr lang="ru-RU"/>
        </a:p>
      </dgm:t>
    </dgm:pt>
    <dgm:pt modelId="{4E462CBB-7741-4D5D-B5A2-B5A973DFF6EE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Протигрибкові</a:t>
          </a:r>
          <a:r>
            <a:rPr lang="ru-RU" i="1" dirty="0" smtClean="0">
              <a:latin typeface="Georgia" pitchFamily="18" charset="0"/>
            </a:rPr>
            <a:t> </a:t>
          </a:r>
          <a:r>
            <a:rPr lang="ru-RU" i="1" dirty="0" err="1" smtClean="0">
              <a:latin typeface="Georgia" pitchFamily="18" charset="0"/>
            </a:rPr>
            <a:t>препарати</a:t>
          </a:r>
          <a:endParaRPr lang="ru-RU" i="1" dirty="0">
            <a:latin typeface="Georgia" pitchFamily="18" charset="0"/>
          </a:endParaRPr>
        </a:p>
      </dgm:t>
    </dgm:pt>
    <dgm:pt modelId="{0FFED0EE-B207-49AA-AB6D-F09261191BF3}" type="parTrans" cxnId="{5B809749-E141-478D-AFDF-5B1F8E4E9F16}">
      <dgm:prSet/>
      <dgm:spPr/>
      <dgm:t>
        <a:bodyPr/>
        <a:lstStyle/>
        <a:p>
          <a:endParaRPr lang="ru-RU"/>
        </a:p>
      </dgm:t>
    </dgm:pt>
    <dgm:pt modelId="{73499FA5-89E0-49C0-8474-29E26A4F91D6}" type="sibTrans" cxnId="{5B809749-E141-478D-AFDF-5B1F8E4E9F16}">
      <dgm:prSet/>
      <dgm:spPr/>
      <dgm:t>
        <a:bodyPr/>
        <a:lstStyle/>
        <a:p>
          <a:endParaRPr lang="ru-RU"/>
        </a:p>
      </dgm:t>
    </dgm:pt>
    <dgm:pt modelId="{AB6958FC-DEA5-45BF-B675-89C5E70E925F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Противірусніпротипухлинна</a:t>
          </a:r>
          <a:r>
            <a:rPr lang="ru-RU" i="1" dirty="0" smtClean="0">
              <a:latin typeface="Georgia" pitchFamily="18" charset="0"/>
            </a:rPr>
            <a:t> </a:t>
          </a:r>
          <a:r>
            <a:rPr lang="ru-RU" i="1" dirty="0" err="1" smtClean="0">
              <a:latin typeface="Georgia" pitchFamily="18" charset="0"/>
            </a:rPr>
            <a:t>терапія</a:t>
          </a:r>
          <a:endParaRPr lang="ru-RU" i="1" dirty="0">
            <a:latin typeface="Georgia" pitchFamily="18" charset="0"/>
          </a:endParaRPr>
        </a:p>
      </dgm:t>
    </dgm:pt>
    <dgm:pt modelId="{20555E2D-7BE2-46C5-96D0-5EF2C14EDCDC}" type="parTrans" cxnId="{2EF2CD58-1F15-43B9-93FC-69256546E03A}">
      <dgm:prSet/>
      <dgm:spPr/>
      <dgm:t>
        <a:bodyPr/>
        <a:lstStyle/>
        <a:p>
          <a:endParaRPr lang="ru-RU"/>
        </a:p>
      </dgm:t>
    </dgm:pt>
    <dgm:pt modelId="{3AC99DCE-C6E8-49B8-980A-00616375B2CF}" type="sibTrans" cxnId="{2EF2CD58-1F15-43B9-93FC-69256546E03A}">
      <dgm:prSet/>
      <dgm:spPr/>
      <dgm:t>
        <a:bodyPr/>
        <a:lstStyle/>
        <a:p>
          <a:endParaRPr lang="ru-RU"/>
        </a:p>
      </dgm:t>
    </dgm:pt>
    <dgm:pt modelId="{37A588FC-E812-4616-A094-48402AF7B428}">
      <dgm:prSet phldrT="[Текст]"/>
      <dgm:spPr/>
      <dgm:t>
        <a:bodyPr/>
        <a:lstStyle/>
        <a:p>
          <a:pPr marL="985838" indent="-177800"/>
          <a:r>
            <a:rPr lang="ru-RU" i="1" dirty="0" err="1" smtClean="0">
              <a:latin typeface="Georgia" pitchFamily="18" charset="0"/>
            </a:rPr>
            <a:t>Антибіотики</a:t>
          </a:r>
          <a:endParaRPr lang="ru-RU" i="1" dirty="0">
            <a:latin typeface="Georgia" pitchFamily="18" charset="0"/>
          </a:endParaRPr>
        </a:p>
      </dgm:t>
    </dgm:pt>
    <dgm:pt modelId="{3DFCAD33-D2FF-44DE-8EE0-9B5FBE462A1D}" type="parTrans" cxnId="{7FBFF6FB-3BD6-4D36-811C-342AD8565446}">
      <dgm:prSet/>
      <dgm:spPr/>
      <dgm:t>
        <a:bodyPr/>
        <a:lstStyle/>
        <a:p>
          <a:endParaRPr lang="ru-RU"/>
        </a:p>
      </dgm:t>
    </dgm:pt>
    <dgm:pt modelId="{D489ED51-6BE7-4E33-80AA-E279BDFFCB39}" type="sibTrans" cxnId="{7FBFF6FB-3BD6-4D36-811C-342AD8565446}">
      <dgm:prSet/>
      <dgm:spPr/>
      <dgm:t>
        <a:bodyPr/>
        <a:lstStyle/>
        <a:p>
          <a:endParaRPr lang="ru-RU"/>
        </a:p>
      </dgm:t>
    </dgm:pt>
    <dgm:pt modelId="{EF5F23B9-3F23-41D8-8638-45BDEEECDA91}" type="pres">
      <dgm:prSet presAssocID="{9348B56C-E34C-4102-9491-A1BE05B7A78D}" presName="linear" presStyleCnt="0">
        <dgm:presLayoutVars>
          <dgm:animLvl val="lvl"/>
          <dgm:resizeHandles val="exact"/>
        </dgm:presLayoutVars>
      </dgm:prSet>
      <dgm:spPr/>
    </dgm:pt>
    <dgm:pt modelId="{C59453E3-9323-4CD0-A09A-9CA9488ACB9D}" type="pres">
      <dgm:prSet presAssocID="{42D845A3-3A5E-438B-BF3F-00FD74D126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FD37F4-5CB2-4026-AD76-47118A661AC0}" type="pres">
      <dgm:prSet presAssocID="{42D845A3-3A5E-438B-BF3F-00FD74D126A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E9A80-8EAA-4325-BBF3-3982F2C0C29A}" type="pres">
      <dgm:prSet presAssocID="{F69B7A62-0B41-4A0D-92B4-1E4C4B6B49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BC1385-CD53-4D23-9FD8-010B01F039C3}" type="pres">
      <dgm:prSet presAssocID="{F69B7A62-0B41-4A0D-92B4-1E4C4B6B495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30DE1-E5F7-48E8-97F7-6A64D56BC4FE}" type="pres">
      <dgm:prSet presAssocID="{F8BB6DC2-0411-4E73-B04F-F35F9A473A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D745557-099D-4B21-9336-AF6990D00CF1}" type="pres">
      <dgm:prSet presAssocID="{F8BB6DC2-0411-4E73-B04F-F35F9A473AB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9E63F3-6C2C-4DEC-ABC4-8CE2DBF886A1}" srcId="{F8BB6DC2-0411-4E73-B04F-F35F9A473AB3}" destId="{BF6F7BD5-3910-4B61-B6F6-1F6EAF9B5A24}" srcOrd="1" destOrd="0" parTransId="{3BB7EB6D-631F-438E-8F6A-FBC71B29B6A1}" sibTransId="{3A84C230-2AD8-4A72-A0A1-20EAC6D01AAC}"/>
    <dgm:cxn modelId="{527E8987-87AB-4EC4-9095-E489E18C7744}" type="presOf" srcId="{BE37DAB1-50EB-42A7-AD93-831D0DB09E88}" destId="{DFBC1385-CD53-4D23-9FD8-010B01F039C3}" srcOrd="0" destOrd="2" presId="urn:microsoft.com/office/officeart/2005/8/layout/vList2"/>
    <dgm:cxn modelId="{02F904A2-0607-46EE-893D-D9E40BD2D564}" type="presOf" srcId="{8840420E-1928-4F8B-A0A8-BD832B2A527F}" destId="{4DFD37F4-5CB2-4026-AD76-47118A661AC0}" srcOrd="0" destOrd="1" presId="urn:microsoft.com/office/officeart/2005/8/layout/vList2"/>
    <dgm:cxn modelId="{8A1B0394-E540-4D3A-8B20-3D01126E1177}" type="presOf" srcId="{42D845A3-3A5E-438B-BF3F-00FD74D126A7}" destId="{C59453E3-9323-4CD0-A09A-9CA9488ACB9D}" srcOrd="0" destOrd="0" presId="urn:microsoft.com/office/officeart/2005/8/layout/vList2"/>
    <dgm:cxn modelId="{AE683D44-88DE-4C06-9E51-342FAAEFB31D}" type="presOf" srcId="{2A39C4BC-16C6-4D25-99A7-B8701089F13C}" destId="{4DFD37F4-5CB2-4026-AD76-47118A661AC0}" srcOrd="0" destOrd="2" presId="urn:microsoft.com/office/officeart/2005/8/layout/vList2"/>
    <dgm:cxn modelId="{EF7C8B93-6325-443F-AD50-BF59BDEEDC8C}" srcId="{F8BB6DC2-0411-4E73-B04F-F35F9A473AB3}" destId="{87136821-31AE-4722-ACDA-EDDAF58719C1}" srcOrd="0" destOrd="0" parTransId="{947F2D28-CF83-4CD8-B93F-5ADA37DAD11B}" sibTransId="{E590A9BA-A5CA-4DDA-A0C6-3D6E4B1017B0}"/>
    <dgm:cxn modelId="{B3C30F57-A40F-47C6-83BC-2F6AD11A539E}" srcId="{9348B56C-E34C-4102-9491-A1BE05B7A78D}" destId="{42D845A3-3A5E-438B-BF3F-00FD74D126A7}" srcOrd="0" destOrd="0" parTransId="{6128CD46-87BF-4569-8D02-2BD6A30693D9}" sibTransId="{25AF7ABE-396B-4B45-99D4-8E652F04B7C8}"/>
    <dgm:cxn modelId="{20CAFA2D-39BC-4109-BE6F-8C845578DFD0}" type="presOf" srcId="{F69B7A62-0B41-4A0D-92B4-1E4C4B6B4951}" destId="{4FDE9A80-8EAA-4325-BBF3-3982F2C0C29A}" srcOrd="0" destOrd="0" presId="urn:microsoft.com/office/officeart/2005/8/layout/vList2"/>
    <dgm:cxn modelId="{FCB543A9-0D69-4C43-90DA-6B425876CE9C}" type="presOf" srcId="{8BCE7A48-808C-475A-9B8C-3631A7F05E73}" destId="{4DFD37F4-5CB2-4026-AD76-47118A661AC0}" srcOrd="0" destOrd="0" presId="urn:microsoft.com/office/officeart/2005/8/layout/vList2"/>
    <dgm:cxn modelId="{D133C989-017E-4D9B-8F06-627EC27331B8}" srcId="{42D845A3-3A5E-438B-BF3F-00FD74D126A7}" destId="{8840420E-1928-4F8B-A0A8-BD832B2A527F}" srcOrd="1" destOrd="0" parTransId="{790DE4D1-EAA9-46FC-8060-B811D5491884}" sibTransId="{3ECEB6FC-9F19-4D3C-BAB6-4DEB43D831E1}"/>
    <dgm:cxn modelId="{5B809749-E141-478D-AFDF-5B1F8E4E9F16}" srcId="{F8BB6DC2-0411-4E73-B04F-F35F9A473AB3}" destId="{4E462CBB-7741-4D5D-B5A2-B5A973DFF6EE}" srcOrd="2" destOrd="0" parTransId="{0FFED0EE-B207-49AA-AB6D-F09261191BF3}" sibTransId="{73499FA5-89E0-49C0-8474-29E26A4F91D6}"/>
    <dgm:cxn modelId="{CB307A5E-D74E-4D1E-92E9-1DC3AF83C452}" srcId="{F69B7A62-0B41-4A0D-92B4-1E4C4B6B4951}" destId="{74DFDA34-4A3E-4A1B-BA55-B87EA883B80B}" srcOrd="1" destOrd="0" parTransId="{CE93E9AB-D7DE-4051-BF44-8FCD2EE74225}" sibTransId="{DEDA4E02-9C3F-40FF-9A26-6C2F026513D4}"/>
    <dgm:cxn modelId="{2EF2CD58-1F15-43B9-93FC-69256546E03A}" srcId="{F8BB6DC2-0411-4E73-B04F-F35F9A473AB3}" destId="{AB6958FC-DEA5-45BF-B675-89C5E70E925F}" srcOrd="3" destOrd="0" parTransId="{20555E2D-7BE2-46C5-96D0-5EF2C14EDCDC}" sibTransId="{3AC99DCE-C6E8-49B8-980A-00616375B2CF}"/>
    <dgm:cxn modelId="{3E52E067-6F3C-4777-9CE2-FFC117847BF9}" type="presOf" srcId="{4E462CBB-7741-4D5D-B5A2-B5A973DFF6EE}" destId="{BD745557-099D-4B21-9336-AF6990D00CF1}" srcOrd="0" destOrd="2" presId="urn:microsoft.com/office/officeart/2005/8/layout/vList2"/>
    <dgm:cxn modelId="{0A31AA8E-3303-4497-89B1-FF9A3F04DFBF}" type="presOf" srcId="{B47BEE1F-5483-40C3-85EE-DC8DFA82964E}" destId="{DFBC1385-CD53-4D23-9FD8-010B01F039C3}" srcOrd="0" destOrd="0" presId="urn:microsoft.com/office/officeart/2005/8/layout/vList2"/>
    <dgm:cxn modelId="{E8B7B894-1D4D-4C17-AD51-E6CD7EDC2132}" type="presOf" srcId="{87136821-31AE-4722-ACDA-EDDAF58719C1}" destId="{BD745557-099D-4B21-9336-AF6990D00CF1}" srcOrd="0" destOrd="0" presId="urn:microsoft.com/office/officeart/2005/8/layout/vList2"/>
    <dgm:cxn modelId="{F87175B6-3692-4C1F-8649-C513F609E706}" type="presOf" srcId="{BF6F7BD5-3910-4B61-B6F6-1F6EAF9B5A24}" destId="{BD745557-099D-4B21-9336-AF6990D00CF1}" srcOrd="0" destOrd="1" presId="urn:microsoft.com/office/officeart/2005/8/layout/vList2"/>
    <dgm:cxn modelId="{EE8421BC-CE0D-449F-9107-389A6054D9E8}" type="presOf" srcId="{74DFDA34-4A3E-4A1B-BA55-B87EA883B80B}" destId="{DFBC1385-CD53-4D23-9FD8-010B01F039C3}" srcOrd="0" destOrd="1" presId="urn:microsoft.com/office/officeart/2005/8/layout/vList2"/>
    <dgm:cxn modelId="{7FBFF6FB-3BD6-4D36-811C-342AD8565446}" srcId="{F8BB6DC2-0411-4E73-B04F-F35F9A473AB3}" destId="{37A588FC-E812-4616-A094-48402AF7B428}" srcOrd="4" destOrd="0" parTransId="{3DFCAD33-D2FF-44DE-8EE0-9B5FBE462A1D}" sibTransId="{D489ED51-6BE7-4E33-80AA-E279BDFFCB39}"/>
    <dgm:cxn modelId="{5A05B4B3-1EC0-443A-BEAA-559CEB5BB822}" type="presOf" srcId="{F8BB6DC2-0411-4E73-B04F-F35F9A473AB3}" destId="{E0A30DE1-E5F7-48E8-97F7-6A64D56BC4FE}" srcOrd="0" destOrd="0" presId="urn:microsoft.com/office/officeart/2005/8/layout/vList2"/>
    <dgm:cxn modelId="{4A4160ED-624F-4782-8FC6-688D7EA95B51}" srcId="{F69B7A62-0B41-4A0D-92B4-1E4C4B6B4951}" destId="{B47BEE1F-5483-40C3-85EE-DC8DFA82964E}" srcOrd="0" destOrd="0" parTransId="{D57C92D7-1765-4905-A610-232C168BB7B1}" sibTransId="{8E08B0AF-D226-4F60-8CB7-A4DEB4481DCB}"/>
    <dgm:cxn modelId="{D1CC416E-B60F-4739-95D8-90E5D1787B9A}" srcId="{9348B56C-E34C-4102-9491-A1BE05B7A78D}" destId="{F69B7A62-0B41-4A0D-92B4-1E4C4B6B4951}" srcOrd="1" destOrd="0" parTransId="{FB19F04C-0D80-4626-8611-539D010FCFC3}" sibTransId="{4197CD8D-51CF-4E93-AFE6-48927C1863EA}"/>
    <dgm:cxn modelId="{57639CFF-0C56-4B1E-97D3-2592E00E10A1}" type="presOf" srcId="{9348B56C-E34C-4102-9491-A1BE05B7A78D}" destId="{EF5F23B9-3F23-41D8-8638-45BDEEECDA91}" srcOrd="0" destOrd="0" presId="urn:microsoft.com/office/officeart/2005/8/layout/vList2"/>
    <dgm:cxn modelId="{224667BC-EB02-4F27-95BA-FDD3C332EE5D}" type="presOf" srcId="{AB6958FC-DEA5-45BF-B675-89C5E70E925F}" destId="{BD745557-099D-4B21-9336-AF6990D00CF1}" srcOrd="0" destOrd="3" presId="urn:microsoft.com/office/officeart/2005/8/layout/vList2"/>
    <dgm:cxn modelId="{D59B0E30-6746-4558-BA54-8D5A660A1738}" srcId="{F69B7A62-0B41-4A0D-92B4-1E4C4B6B4951}" destId="{BE37DAB1-50EB-42A7-AD93-831D0DB09E88}" srcOrd="2" destOrd="0" parTransId="{F4B16A70-F926-461D-96A9-7455EBA330A2}" sibTransId="{EC65CCCF-A969-4AC9-BA59-4F1AA1F1D368}"/>
    <dgm:cxn modelId="{B2F2467C-F73D-4300-97CB-1C163506951E}" srcId="{F69B7A62-0B41-4A0D-92B4-1E4C4B6B4951}" destId="{EA0C34B7-1DD8-4B6B-B44A-F09EBBC97257}" srcOrd="3" destOrd="0" parTransId="{D7D60860-07FB-4FBE-9F3E-BE57F06DF507}" sibTransId="{C884E90A-46FA-4B32-8974-AEE3D72CC8F0}"/>
    <dgm:cxn modelId="{4FB0438C-2E3B-443E-8A2B-CB14EDB5C64B}" type="presOf" srcId="{EA0C34B7-1DD8-4B6B-B44A-F09EBBC97257}" destId="{DFBC1385-CD53-4D23-9FD8-010B01F039C3}" srcOrd="0" destOrd="3" presId="urn:microsoft.com/office/officeart/2005/8/layout/vList2"/>
    <dgm:cxn modelId="{82F3D41E-D09D-42FC-B664-DCD97DC2030A}" srcId="{42D845A3-3A5E-438B-BF3F-00FD74D126A7}" destId="{8BCE7A48-808C-475A-9B8C-3631A7F05E73}" srcOrd="0" destOrd="0" parTransId="{602B3DC6-73D7-4A14-9176-ECF12597B029}" sibTransId="{97F7B24D-1562-4EAB-B7E0-30EC1B1E0CDB}"/>
    <dgm:cxn modelId="{DCA2D21D-778E-45E5-8D7F-31A6A08058FA}" srcId="{9348B56C-E34C-4102-9491-A1BE05B7A78D}" destId="{F8BB6DC2-0411-4E73-B04F-F35F9A473AB3}" srcOrd="2" destOrd="0" parTransId="{6E08B0E5-0823-43F1-877A-431509A83BC3}" sibTransId="{822D71F7-5494-4A1D-BDAE-CCE01920279D}"/>
    <dgm:cxn modelId="{6841072D-47F9-4129-8012-53DCDD53D8D6}" type="presOf" srcId="{37A588FC-E812-4616-A094-48402AF7B428}" destId="{BD745557-099D-4B21-9336-AF6990D00CF1}" srcOrd="0" destOrd="4" presId="urn:microsoft.com/office/officeart/2005/8/layout/vList2"/>
    <dgm:cxn modelId="{64A1BD30-5BB1-4C88-922D-66E86D75E62A}" srcId="{42D845A3-3A5E-438B-BF3F-00FD74D126A7}" destId="{2A39C4BC-16C6-4D25-99A7-B8701089F13C}" srcOrd="2" destOrd="0" parTransId="{2051BBDE-56EA-4F10-904F-2338E8C3B537}" sibTransId="{5BB7910E-B8FA-4A90-B42F-56E8893BB494}"/>
    <dgm:cxn modelId="{B7EC2DE7-4EBC-4E9E-8314-719C933CF329}" type="presParOf" srcId="{EF5F23B9-3F23-41D8-8638-45BDEEECDA91}" destId="{C59453E3-9323-4CD0-A09A-9CA9488ACB9D}" srcOrd="0" destOrd="0" presId="urn:microsoft.com/office/officeart/2005/8/layout/vList2"/>
    <dgm:cxn modelId="{DE713E12-0C3E-4E35-8476-93E0300211B1}" type="presParOf" srcId="{EF5F23B9-3F23-41D8-8638-45BDEEECDA91}" destId="{4DFD37F4-5CB2-4026-AD76-47118A661AC0}" srcOrd="1" destOrd="0" presId="urn:microsoft.com/office/officeart/2005/8/layout/vList2"/>
    <dgm:cxn modelId="{21C3911C-56DF-4C82-949B-A06BD05CC36C}" type="presParOf" srcId="{EF5F23B9-3F23-41D8-8638-45BDEEECDA91}" destId="{4FDE9A80-8EAA-4325-BBF3-3982F2C0C29A}" srcOrd="2" destOrd="0" presId="urn:microsoft.com/office/officeart/2005/8/layout/vList2"/>
    <dgm:cxn modelId="{0F0582E1-4E79-4008-90EC-3CC3C94BE87C}" type="presParOf" srcId="{EF5F23B9-3F23-41D8-8638-45BDEEECDA91}" destId="{DFBC1385-CD53-4D23-9FD8-010B01F039C3}" srcOrd="3" destOrd="0" presId="urn:microsoft.com/office/officeart/2005/8/layout/vList2"/>
    <dgm:cxn modelId="{19A8C5CF-B10B-4DE5-BD9A-D6CAD66B01A8}" type="presParOf" srcId="{EF5F23B9-3F23-41D8-8638-45BDEEECDA91}" destId="{E0A30DE1-E5F7-48E8-97F7-6A64D56BC4FE}" srcOrd="4" destOrd="0" presId="urn:microsoft.com/office/officeart/2005/8/layout/vList2"/>
    <dgm:cxn modelId="{572F5300-2BD6-4FCB-BC71-E0451EDD864F}" type="presParOf" srcId="{EF5F23B9-3F23-41D8-8638-45BDEEECDA91}" destId="{BD745557-099D-4B21-9336-AF6990D00CF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E467DE-1140-45D1-97B7-DB044E0D9017}">
      <dsp:nvSpPr>
        <dsp:cNvPr id="0" name=""/>
        <dsp:cNvSpPr/>
      </dsp:nvSpPr>
      <dsp:spPr>
        <a:xfrm rot="5400000">
          <a:off x="5132789" y="-2184075"/>
          <a:ext cx="1183406" cy="585189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Речовини, що можуть спричинити рак</a:t>
          </a:r>
          <a:endParaRPr lang="ru-RU" sz="2400" i="1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 rot="5400000">
        <a:off x="5132789" y="-2184075"/>
        <a:ext cx="1183406" cy="5851890"/>
      </dsp:txXfrm>
    </dsp:sp>
    <dsp:sp modelId="{25BA57CF-DED9-43B5-B909-BE56EB210456}">
      <dsp:nvSpPr>
        <dsp:cNvPr id="0" name=""/>
        <dsp:cNvSpPr/>
      </dsp:nvSpPr>
      <dsp:spPr>
        <a:xfrm>
          <a:off x="134538" y="2241"/>
          <a:ext cx="2664008" cy="14792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Канцеро-гени</a:t>
          </a:r>
          <a:endParaRPr lang="ru-RU" sz="3200" b="1" i="1" kern="1200" dirty="0">
            <a:solidFill>
              <a:schemeClr val="bg2">
                <a:lumMod val="20000"/>
                <a:lumOff val="80000"/>
              </a:schemeClr>
            </a:solidFill>
            <a:latin typeface="Georgia" pitchFamily="18" charset="0"/>
          </a:endParaRPr>
        </a:p>
      </dsp:txBody>
      <dsp:txXfrm>
        <a:off x="134538" y="2241"/>
        <a:ext cx="2664008" cy="1479257"/>
      </dsp:txXfrm>
    </dsp:sp>
    <dsp:sp modelId="{AAA21E0D-F009-4532-97BA-7E84E9BE5314}">
      <dsp:nvSpPr>
        <dsp:cNvPr id="0" name=""/>
        <dsp:cNvSpPr/>
      </dsp:nvSpPr>
      <dsp:spPr>
        <a:xfrm rot="5400000">
          <a:off x="5132789" y="-630854"/>
          <a:ext cx="1183406" cy="5851890"/>
        </a:xfrm>
        <a:prstGeom prst="round2SameRect">
          <a:avLst/>
        </a:prstGeom>
        <a:solidFill>
          <a:schemeClr val="accent2">
            <a:tint val="40000"/>
            <a:alpha val="90000"/>
            <a:hueOff val="794607"/>
            <a:satOff val="-40009"/>
            <a:lumOff val="-145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794607"/>
              <a:satOff val="-40009"/>
              <a:lumOff val="-1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Речовини, які можуть зумовити зміни в генах, що призводить до різних змін у функціях організму</a:t>
          </a:r>
          <a:endParaRPr lang="ru-RU" sz="2400" i="1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 rot="5400000">
        <a:off x="5132789" y="-630854"/>
        <a:ext cx="1183406" cy="5851890"/>
      </dsp:txXfrm>
    </dsp:sp>
    <dsp:sp modelId="{85E6B605-0B61-498C-B2A1-C2B1D574D1C1}">
      <dsp:nvSpPr>
        <dsp:cNvPr id="0" name=""/>
        <dsp:cNvSpPr/>
      </dsp:nvSpPr>
      <dsp:spPr>
        <a:xfrm>
          <a:off x="134538" y="1555461"/>
          <a:ext cx="2664008" cy="1479257"/>
        </a:xfrm>
        <a:prstGeom prst="roundRect">
          <a:avLst/>
        </a:prstGeom>
        <a:gradFill rotWithShape="0">
          <a:gsLst>
            <a:gs pos="0">
              <a:schemeClr val="accent2">
                <a:hueOff val="900000"/>
                <a:satOff val="-38406"/>
                <a:lumOff val="-3530"/>
                <a:alphaOff val="0"/>
                <a:shade val="51000"/>
                <a:satMod val="130000"/>
              </a:schemeClr>
            </a:gs>
            <a:gs pos="80000">
              <a:schemeClr val="accent2">
                <a:hueOff val="900000"/>
                <a:satOff val="-38406"/>
                <a:lumOff val="-3530"/>
                <a:alphaOff val="0"/>
                <a:shade val="93000"/>
                <a:satMod val="130000"/>
              </a:schemeClr>
            </a:gs>
            <a:gs pos="100000">
              <a:schemeClr val="accent2">
                <a:hueOff val="900000"/>
                <a:satOff val="-38406"/>
                <a:lumOff val="-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Мута-гени</a:t>
          </a:r>
          <a:r>
            <a:rPr lang="uk-UA" sz="3200" b="1" i="1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 </a:t>
          </a:r>
          <a:endParaRPr lang="ru-RU" sz="3200" b="1" i="1" kern="1200" dirty="0">
            <a:solidFill>
              <a:schemeClr val="bg2">
                <a:lumMod val="20000"/>
                <a:lumOff val="80000"/>
              </a:schemeClr>
            </a:solidFill>
            <a:latin typeface="Georgia" pitchFamily="18" charset="0"/>
          </a:endParaRPr>
        </a:p>
      </dsp:txBody>
      <dsp:txXfrm>
        <a:off x="134538" y="1555461"/>
        <a:ext cx="2664008" cy="1479257"/>
      </dsp:txXfrm>
    </dsp:sp>
    <dsp:sp modelId="{303C5DA7-2198-4091-B955-9842A08EAD9B}">
      <dsp:nvSpPr>
        <dsp:cNvPr id="0" name=""/>
        <dsp:cNvSpPr/>
      </dsp:nvSpPr>
      <dsp:spPr>
        <a:xfrm rot="5400000">
          <a:off x="5132789" y="922365"/>
          <a:ext cx="1183406" cy="5851890"/>
        </a:xfrm>
        <a:prstGeom prst="round2SameRect">
          <a:avLst/>
        </a:prstGeom>
        <a:solidFill>
          <a:schemeClr val="accent2">
            <a:tint val="40000"/>
            <a:alpha val="90000"/>
            <a:hueOff val="1589214"/>
            <a:satOff val="-80017"/>
            <a:lumOff val="-291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589214"/>
              <a:satOff val="-80017"/>
              <a:lumOff val="-29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Речовини, що спричиняють розлади репродуктивної функції або внутрішньоутробного розвитку плоду</a:t>
          </a:r>
          <a:endParaRPr lang="ru-RU" sz="2200" i="1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 rot="5400000">
        <a:off x="5132789" y="922365"/>
        <a:ext cx="1183406" cy="5851890"/>
      </dsp:txXfrm>
    </dsp:sp>
    <dsp:sp modelId="{1E259AE8-F110-4864-A237-51F737A0221C}">
      <dsp:nvSpPr>
        <dsp:cNvPr id="0" name=""/>
        <dsp:cNvSpPr/>
      </dsp:nvSpPr>
      <dsp:spPr>
        <a:xfrm>
          <a:off x="134538" y="3108682"/>
          <a:ext cx="2664008" cy="1479257"/>
        </a:xfrm>
        <a:prstGeom prst="roundRect">
          <a:avLst/>
        </a:prstGeom>
        <a:gradFill rotWithShape="0">
          <a:gsLst>
            <a:gs pos="0">
              <a:schemeClr val="accent2">
                <a:hueOff val="1800000"/>
                <a:satOff val="-76812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2">
                <a:hueOff val="1800000"/>
                <a:satOff val="-76812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000"/>
                <a:satOff val="-76812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Репроток-сичні</a:t>
          </a:r>
          <a:r>
            <a:rPr lang="uk-UA" sz="2800" b="1" i="1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rPr>
            <a:t> речовини</a:t>
          </a:r>
          <a:endParaRPr lang="ru-RU" sz="2800" b="1" i="1" kern="1200" dirty="0">
            <a:solidFill>
              <a:schemeClr val="bg2">
                <a:lumMod val="20000"/>
                <a:lumOff val="80000"/>
              </a:schemeClr>
            </a:solidFill>
            <a:latin typeface="Georgia" pitchFamily="18" charset="0"/>
          </a:endParaRPr>
        </a:p>
      </dsp:txBody>
      <dsp:txXfrm>
        <a:off x="134538" y="3108682"/>
        <a:ext cx="2664008" cy="14792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4622E6-6DDD-4BE8-B265-ACA46902D2BF}">
      <dsp:nvSpPr>
        <dsp:cNvPr id="0" name=""/>
        <dsp:cNvSpPr/>
      </dsp:nvSpPr>
      <dsp:spPr>
        <a:xfrm>
          <a:off x="0" y="5171"/>
          <a:ext cx="4608512" cy="4886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Опіати</a:t>
          </a:r>
          <a:r>
            <a:rPr lang="ru-RU" sz="2400" b="1" i="1" kern="1200" dirty="0" smtClean="0">
              <a:solidFill>
                <a:schemeClr val="tx1"/>
              </a:solidFill>
              <a:latin typeface="Georgia" pitchFamily="18" charset="0"/>
            </a:rPr>
            <a:t> (</a:t>
          </a:r>
          <a:r>
            <a:rPr lang="ru-RU" sz="24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опіодіди</a:t>
          </a:r>
          <a:r>
            <a:rPr lang="ru-RU" sz="2400" b="1" i="1" kern="1200" dirty="0" smtClean="0">
              <a:solidFill>
                <a:schemeClr val="tx1"/>
              </a:solidFill>
              <a:latin typeface="Georgia" pitchFamily="18" charset="0"/>
            </a:rPr>
            <a:t>)</a:t>
          </a:r>
          <a:endParaRPr lang="ru-RU" sz="2400" b="1" i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5171"/>
        <a:ext cx="4608512" cy="488642"/>
      </dsp:txXfrm>
    </dsp:sp>
    <dsp:sp modelId="{2C4E1A9C-A9F9-4E7D-A002-359473E8283B}">
      <dsp:nvSpPr>
        <dsp:cNvPr id="0" name=""/>
        <dsp:cNvSpPr/>
      </dsp:nvSpPr>
      <dsp:spPr>
        <a:xfrm>
          <a:off x="0" y="506542"/>
          <a:ext cx="4608512" cy="488642"/>
        </a:xfrm>
        <a:prstGeom prst="roundRect">
          <a:avLst/>
        </a:prstGeom>
        <a:gradFill rotWithShape="0">
          <a:gsLst>
            <a:gs pos="0">
              <a:schemeClr val="accent5">
                <a:hueOff val="-1936555"/>
                <a:satOff val="-8511"/>
                <a:lumOff val="-2892"/>
                <a:alphaOff val="0"/>
                <a:shade val="51000"/>
                <a:satMod val="130000"/>
              </a:schemeClr>
            </a:gs>
            <a:gs pos="80000">
              <a:schemeClr val="accent5">
                <a:hueOff val="-1936555"/>
                <a:satOff val="-8511"/>
                <a:lumOff val="-2892"/>
                <a:alphaOff val="0"/>
                <a:shade val="93000"/>
                <a:satMod val="130000"/>
              </a:schemeClr>
            </a:gs>
            <a:gs pos="100000">
              <a:schemeClr val="accent5">
                <a:hueOff val="-1936555"/>
                <a:satOff val="-8511"/>
                <a:lumOff val="-28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Депресанти</a:t>
          </a:r>
          <a:endParaRPr lang="ru-RU" sz="2400" b="1" i="1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0" y="506542"/>
        <a:ext cx="4608512" cy="488642"/>
      </dsp:txXfrm>
    </dsp:sp>
    <dsp:sp modelId="{D0792F96-E47D-4DC6-B51F-824E2FEEAD85}">
      <dsp:nvSpPr>
        <dsp:cNvPr id="0" name=""/>
        <dsp:cNvSpPr/>
      </dsp:nvSpPr>
      <dsp:spPr>
        <a:xfrm>
          <a:off x="0" y="995185"/>
          <a:ext cx="4608512" cy="1280773"/>
        </a:xfrm>
        <a:prstGeom prst="rect">
          <a:avLst/>
        </a:pr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6320" tIns="30480" rIns="170688" bIns="30480" numCol="1" spcCol="1270" anchor="t" anchorCtr="0">
          <a:noAutofit/>
        </a:bodyPr>
        <a:lstStyle/>
        <a:p>
          <a:pPr marL="449263" lvl="1" indent="180975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i="1" kern="1200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ru-RU" sz="2400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седативні</a:t>
          </a:r>
          <a:endParaRPr lang="ru-RU" sz="2400" i="1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  <a:p>
          <a:pPr marL="449263" lvl="1" indent="180975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400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снодійні</a:t>
          </a:r>
          <a:endParaRPr lang="ru-RU" sz="2400" i="1" kern="1200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  <a:p>
          <a:pPr marL="449263" lvl="1" indent="180975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400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транквілізатори</a:t>
          </a:r>
          <a:r>
            <a:rPr lang="ru-RU" sz="24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/>
          </a:r>
          <a:br>
            <a:rPr lang="ru-RU" sz="24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</a:br>
          <a:endParaRPr lang="ru-RU" sz="2400" i="1" kern="1200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0" y="995185"/>
        <a:ext cx="4608512" cy="1280773"/>
      </dsp:txXfrm>
    </dsp:sp>
    <dsp:sp modelId="{169C9B9D-375B-45CF-9D41-30570F0B8A41}">
      <dsp:nvSpPr>
        <dsp:cNvPr id="0" name=""/>
        <dsp:cNvSpPr/>
      </dsp:nvSpPr>
      <dsp:spPr>
        <a:xfrm>
          <a:off x="0" y="2275958"/>
          <a:ext cx="4608512" cy="488642"/>
        </a:xfrm>
        <a:prstGeom prst="roundRect">
          <a:avLst/>
        </a:prstGeom>
        <a:gradFill rotWithShape="0">
          <a:gsLst>
            <a:gs pos="0">
              <a:schemeClr val="accent5">
                <a:hueOff val="-3873110"/>
                <a:satOff val="-17022"/>
                <a:lumOff val="-5784"/>
                <a:alphaOff val="0"/>
                <a:shade val="51000"/>
                <a:satMod val="130000"/>
              </a:schemeClr>
            </a:gs>
            <a:gs pos="80000">
              <a:schemeClr val="accent5">
                <a:hueOff val="-3873110"/>
                <a:satOff val="-17022"/>
                <a:lumOff val="-5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3873110"/>
                <a:satOff val="-17022"/>
                <a:lumOff val="-5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Стимулятори</a:t>
          </a:r>
          <a:endParaRPr lang="ru-RU" sz="2400" b="1" i="1" kern="1200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0" y="2275958"/>
        <a:ext cx="4608512" cy="488642"/>
      </dsp:txXfrm>
    </dsp:sp>
    <dsp:sp modelId="{2FD0A277-5C26-4537-BF40-1BF32C06193B}">
      <dsp:nvSpPr>
        <dsp:cNvPr id="0" name=""/>
        <dsp:cNvSpPr/>
      </dsp:nvSpPr>
      <dsp:spPr>
        <a:xfrm>
          <a:off x="0" y="2764601"/>
          <a:ext cx="4608512" cy="1280773"/>
        </a:xfrm>
        <a:prstGeom prst="rect">
          <a:avLst/>
        </a:pr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6320" tIns="30480" rIns="170688" bIns="30480" numCol="1" spcCol="1270" anchor="t" anchorCtr="0">
          <a:noAutofit/>
        </a:bodyPr>
        <a:lstStyle/>
        <a:p>
          <a:pPr marL="809625" lvl="1" indent="-179388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1889125" algn="l"/>
            </a:tabLst>
          </a:pPr>
          <a:r>
            <a:rPr lang="ru-RU" sz="2400" i="1" kern="1200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ru-RU" sz="2400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кокаїн</a:t>
          </a:r>
          <a:endParaRPr lang="ru-RU" sz="2400" i="1" kern="1200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  <a:p>
          <a:pPr marL="809625" lvl="1" indent="-179388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1889125" algn="l"/>
            </a:tabLst>
          </a:pPr>
          <a:r>
            <a:rPr lang="ru-RU" sz="24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400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амфетамін</a:t>
          </a:r>
          <a:endParaRPr lang="ru-RU" sz="2400" i="1" kern="1200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  <a:p>
          <a:pPr marL="809625" lvl="1" indent="-179388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1889125" algn="l"/>
            </a:tabLst>
          </a:pPr>
          <a:r>
            <a:rPr lang="ru-RU" sz="24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400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кофеїн</a:t>
          </a:r>
          <a:r>
            <a:rPr lang="ru-RU" sz="2400" i="1" kern="1200" dirty="0" smtClean="0">
              <a:solidFill>
                <a:schemeClr val="tx1"/>
              </a:solidFill>
              <a:latin typeface="Georgia" pitchFamily="18" charset="0"/>
            </a:rPr>
            <a:t/>
          </a:r>
          <a:br>
            <a:rPr lang="ru-RU" sz="2400" i="1" kern="1200" dirty="0" smtClean="0">
              <a:solidFill>
                <a:schemeClr val="tx1"/>
              </a:solidFill>
              <a:latin typeface="Georgia" pitchFamily="18" charset="0"/>
            </a:rPr>
          </a:br>
          <a:endParaRPr lang="ru-RU" sz="2400" i="1" kern="1200" dirty="0" smtClean="0">
            <a:solidFill>
              <a:schemeClr val="tx1"/>
            </a:solidFill>
            <a:latin typeface="Georgia" pitchFamily="18" charset="0"/>
          </a:endParaRPr>
        </a:p>
      </dsp:txBody>
      <dsp:txXfrm>
        <a:off x="0" y="2764601"/>
        <a:ext cx="4608512" cy="1280773"/>
      </dsp:txXfrm>
    </dsp:sp>
    <dsp:sp modelId="{FA1BBAAC-1E86-408C-9F67-45922EBBD06F}">
      <dsp:nvSpPr>
        <dsp:cNvPr id="0" name=""/>
        <dsp:cNvSpPr/>
      </dsp:nvSpPr>
      <dsp:spPr>
        <a:xfrm>
          <a:off x="0" y="4045374"/>
          <a:ext cx="4608512" cy="488642"/>
        </a:xfrm>
        <a:prstGeom prst="roundRect">
          <a:avLst/>
        </a:prstGeom>
        <a:gradFill rotWithShape="0">
          <a:gsLst>
            <a:gs pos="0">
              <a:schemeClr val="accent5">
                <a:hueOff val="-5809665"/>
                <a:satOff val="-25532"/>
                <a:lumOff val="-8677"/>
                <a:alphaOff val="0"/>
                <a:shade val="51000"/>
                <a:satMod val="130000"/>
              </a:schemeClr>
            </a:gs>
            <a:gs pos="80000">
              <a:schemeClr val="accent5">
                <a:hueOff val="-5809665"/>
                <a:satOff val="-25532"/>
                <a:lumOff val="-86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809665"/>
                <a:satOff val="-25532"/>
                <a:lumOff val="-8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Галюціногени</a:t>
          </a:r>
          <a:endParaRPr lang="ru-RU" sz="2400" b="1" i="1" kern="1200" dirty="0" smtClean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0" y="4045374"/>
        <a:ext cx="4608512" cy="488642"/>
      </dsp:txXfrm>
    </dsp:sp>
    <dsp:sp modelId="{5E2CDEC1-589E-45F2-A7A8-60EC0D625764}">
      <dsp:nvSpPr>
        <dsp:cNvPr id="0" name=""/>
        <dsp:cNvSpPr/>
      </dsp:nvSpPr>
      <dsp:spPr>
        <a:xfrm>
          <a:off x="0" y="4546745"/>
          <a:ext cx="4608512" cy="488642"/>
        </a:xfrm>
        <a:prstGeom prst="roundRect">
          <a:avLst/>
        </a:prstGeom>
        <a:gradFill rotWithShape="0">
          <a:gsLst>
            <a:gs pos="0">
              <a:schemeClr val="accent5">
                <a:hueOff val="-7746219"/>
                <a:satOff val="-34043"/>
                <a:lumOff val="-1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7746219"/>
                <a:satOff val="-34043"/>
                <a:lumOff val="-1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7746219"/>
                <a:satOff val="-34043"/>
                <a:lumOff val="-1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>
              <a:solidFill>
                <a:schemeClr val="tx1"/>
              </a:solidFill>
              <a:latin typeface="Georgia" pitchFamily="18" charset="0"/>
            </a:rPr>
            <a:t>Інші</a:t>
          </a:r>
          <a:r>
            <a:rPr lang="ru-RU" sz="2400" i="1" kern="1200" dirty="0" smtClean="0">
              <a:solidFill>
                <a:schemeClr val="tx1"/>
              </a:solidFill>
              <a:latin typeface="Georgia" pitchFamily="18" charset="0"/>
            </a:rPr>
            <a:t> (в т.ч. </a:t>
          </a:r>
          <a:r>
            <a:rPr lang="ru-RU" sz="2400" i="1" kern="1200" dirty="0" err="1" smtClean="0">
              <a:solidFill>
                <a:schemeClr val="tx1"/>
              </a:solidFill>
              <a:latin typeface="Georgia" pitchFamily="18" charset="0"/>
            </a:rPr>
            <a:t>кава</a:t>
          </a:r>
          <a:r>
            <a:rPr lang="ru-RU" sz="2400" i="1" kern="1200" dirty="0" smtClean="0">
              <a:solidFill>
                <a:schemeClr val="tx1"/>
              </a:solidFill>
              <a:latin typeface="Georgia" pitchFamily="18" charset="0"/>
            </a:rPr>
            <a:t>)</a:t>
          </a:r>
          <a:endParaRPr lang="ru-RU" sz="2400" i="1" kern="1200" dirty="0" smtClean="0">
            <a:solidFill>
              <a:schemeClr val="tx1"/>
            </a:solidFill>
            <a:latin typeface="Georgia" pitchFamily="18" charset="0"/>
          </a:endParaRPr>
        </a:p>
      </dsp:txBody>
      <dsp:txXfrm>
        <a:off x="0" y="4546745"/>
        <a:ext cx="4608512" cy="4886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6886A8-C67A-4ED0-B3B0-5ADE7ED78E21}">
      <dsp:nvSpPr>
        <dsp:cNvPr id="0" name=""/>
        <dsp:cNvSpPr/>
      </dsp:nvSpPr>
      <dsp:spPr>
        <a:xfrm rot="10800000">
          <a:off x="1576395" y="82"/>
          <a:ext cx="5554697" cy="70912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70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rgbClr val="FFFFFF"/>
              </a:solidFill>
              <a:latin typeface="Georgia" pitchFamily="18" charset="0"/>
            </a:rPr>
            <a:t>Прискорене</a:t>
          </a:r>
          <a:r>
            <a:rPr lang="ru-RU" sz="2400" b="1" i="1" kern="1200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400" b="1" i="1" kern="1200" dirty="0" err="1" smtClean="0">
              <a:solidFill>
                <a:srgbClr val="FFFFFF"/>
              </a:solidFill>
              <a:latin typeface="Georgia" pitchFamily="18" charset="0"/>
            </a:rPr>
            <a:t>старіння</a:t>
          </a:r>
          <a:r>
            <a:rPr lang="ru-RU" sz="2400" b="1" i="1" kern="1200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400" b="1" i="1" kern="1200" dirty="0" err="1" smtClean="0">
              <a:solidFill>
                <a:srgbClr val="FFFFFF"/>
              </a:solidFill>
              <a:latin typeface="Georgia" pitchFamily="18" charset="0"/>
            </a:rPr>
            <a:t>внутрішніх</a:t>
          </a:r>
          <a:r>
            <a:rPr lang="ru-RU" sz="2400" b="1" i="1" kern="1200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400" b="1" i="1" kern="1200" dirty="0" err="1" smtClean="0">
              <a:solidFill>
                <a:srgbClr val="FFFFFF"/>
              </a:solidFill>
              <a:latin typeface="Georgia" pitchFamily="18" charset="0"/>
            </a:rPr>
            <a:t>органів</a:t>
          </a:r>
          <a:endParaRPr lang="ru-RU" sz="2400" b="1" i="1" kern="1200" dirty="0">
            <a:solidFill>
              <a:srgbClr val="FFFFFF"/>
            </a:solidFill>
            <a:latin typeface="Georgia" pitchFamily="18" charset="0"/>
          </a:endParaRPr>
        </a:p>
      </dsp:txBody>
      <dsp:txXfrm rot="10800000">
        <a:off x="1576395" y="82"/>
        <a:ext cx="5554697" cy="709121"/>
      </dsp:txXfrm>
    </dsp:sp>
    <dsp:sp modelId="{8ED5ED2C-2B94-4ED8-B3B0-FF02BEB26F6C}">
      <dsp:nvSpPr>
        <dsp:cNvPr id="0" name=""/>
        <dsp:cNvSpPr/>
      </dsp:nvSpPr>
      <dsp:spPr>
        <a:xfrm>
          <a:off x="1221834" y="82"/>
          <a:ext cx="709121" cy="70912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84DC4-1CED-409A-9959-402E9CB8379D}">
      <dsp:nvSpPr>
        <dsp:cNvPr id="0" name=""/>
        <dsp:cNvSpPr/>
      </dsp:nvSpPr>
      <dsp:spPr>
        <a:xfrm rot="10800000">
          <a:off x="1576395" y="920882"/>
          <a:ext cx="5554697" cy="709121"/>
        </a:xfrm>
        <a:prstGeom prst="homePlate">
          <a:avLst/>
        </a:prstGeom>
        <a:gradFill rotWithShape="0">
          <a:gsLst>
            <a:gs pos="0">
              <a:schemeClr val="accent2">
                <a:hueOff val="450000"/>
                <a:satOff val="-19203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2">
                <a:hueOff val="450000"/>
                <a:satOff val="-19203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2">
                <a:hueOff val="450000"/>
                <a:satOff val="-19203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7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rgbClr val="FFFFFF"/>
              </a:solidFill>
              <a:latin typeface="Georgia" pitchFamily="18" charset="0"/>
            </a:rPr>
            <a:t>Психічні</a:t>
          </a:r>
          <a:r>
            <a:rPr lang="ru-RU" sz="2800" b="1" i="1" kern="1200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800" b="1" i="1" kern="1200" dirty="0" err="1" smtClean="0">
              <a:solidFill>
                <a:srgbClr val="FFFFFF"/>
              </a:solidFill>
              <a:latin typeface="Georgia" pitchFamily="18" charset="0"/>
            </a:rPr>
            <a:t>розлади</a:t>
          </a:r>
          <a:endParaRPr lang="ru-RU" sz="2800" b="1" i="1" kern="1200" dirty="0">
            <a:solidFill>
              <a:srgbClr val="FFFFFF"/>
            </a:solidFill>
            <a:latin typeface="Georgia" pitchFamily="18" charset="0"/>
          </a:endParaRPr>
        </a:p>
      </dsp:txBody>
      <dsp:txXfrm rot="10800000">
        <a:off x="1576395" y="920882"/>
        <a:ext cx="5554697" cy="709121"/>
      </dsp:txXfrm>
    </dsp:sp>
    <dsp:sp modelId="{F1A81ED4-F032-4696-92BE-727FC31670AE}">
      <dsp:nvSpPr>
        <dsp:cNvPr id="0" name=""/>
        <dsp:cNvSpPr/>
      </dsp:nvSpPr>
      <dsp:spPr>
        <a:xfrm>
          <a:off x="1221834" y="920882"/>
          <a:ext cx="709121" cy="709121"/>
        </a:xfrm>
        <a:prstGeom prst="ellipse">
          <a:avLst/>
        </a:prstGeom>
        <a:solidFill>
          <a:schemeClr val="accent2">
            <a:tint val="50000"/>
            <a:hueOff val="403696"/>
            <a:satOff val="-19906"/>
            <a:lumOff val="-91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4530A-1A84-46A5-8B86-B1A4D4667461}">
      <dsp:nvSpPr>
        <dsp:cNvPr id="0" name=""/>
        <dsp:cNvSpPr/>
      </dsp:nvSpPr>
      <dsp:spPr>
        <a:xfrm rot="10800000">
          <a:off x="1576395" y="1841683"/>
          <a:ext cx="5554697" cy="709121"/>
        </a:xfrm>
        <a:prstGeom prst="homePlate">
          <a:avLst/>
        </a:prstGeom>
        <a:gradFill rotWithShape="0">
          <a:gsLst>
            <a:gs pos="0">
              <a:schemeClr val="accent2">
                <a:hueOff val="900000"/>
                <a:satOff val="-38406"/>
                <a:lumOff val="-3530"/>
                <a:alphaOff val="0"/>
                <a:shade val="51000"/>
                <a:satMod val="130000"/>
              </a:schemeClr>
            </a:gs>
            <a:gs pos="80000">
              <a:schemeClr val="accent2">
                <a:hueOff val="900000"/>
                <a:satOff val="-38406"/>
                <a:lumOff val="-3530"/>
                <a:alphaOff val="0"/>
                <a:shade val="93000"/>
                <a:satMod val="130000"/>
              </a:schemeClr>
            </a:gs>
            <a:gs pos="100000">
              <a:schemeClr val="accent2">
                <a:hueOff val="900000"/>
                <a:satOff val="-38406"/>
                <a:lumOff val="-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7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rgbClr val="FFFFFF"/>
              </a:solidFill>
              <a:latin typeface="Georgia" pitchFamily="18" charset="0"/>
            </a:rPr>
            <a:t>Залежність</a:t>
          </a:r>
          <a:endParaRPr lang="ru-RU" sz="2800" b="1" i="1" kern="1200" dirty="0" smtClean="0">
            <a:solidFill>
              <a:srgbClr val="FFFFFF"/>
            </a:solidFill>
            <a:latin typeface="Georgia" pitchFamily="18" charset="0"/>
          </a:endParaRPr>
        </a:p>
      </dsp:txBody>
      <dsp:txXfrm rot="10800000">
        <a:off x="1576395" y="1841683"/>
        <a:ext cx="5554697" cy="709121"/>
      </dsp:txXfrm>
    </dsp:sp>
    <dsp:sp modelId="{D7C8DF90-A6CA-439C-A4D1-2A4262417BF6}">
      <dsp:nvSpPr>
        <dsp:cNvPr id="0" name=""/>
        <dsp:cNvSpPr/>
      </dsp:nvSpPr>
      <dsp:spPr>
        <a:xfrm>
          <a:off x="1221834" y="1841683"/>
          <a:ext cx="709121" cy="709121"/>
        </a:xfrm>
        <a:prstGeom prst="ellipse">
          <a:avLst/>
        </a:prstGeom>
        <a:solidFill>
          <a:schemeClr val="accent2">
            <a:tint val="50000"/>
            <a:hueOff val="807392"/>
            <a:satOff val="-39813"/>
            <a:lumOff val="-182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F37C6-4213-4BD3-9635-811CEE69B8B5}">
      <dsp:nvSpPr>
        <dsp:cNvPr id="0" name=""/>
        <dsp:cNvSpPr/>
      </dsp:nvSpPr>
      <dsp:spPr>
        <a:xfrm rot="10800000">
          <a:off x="1576395" y="2762483"/>
          <a:ext cx="5554697" cy="709121"/>
        </a:xfrm>
        <a:prstGeom prst="homePlate">
          <a:avLst/>
        </a:prstGeom>
        <a:gradFill rotWithShape="0">
          <a:gsLst>
            <a:gs pos="0">
              <a:schemeClr val="accent2">
                <a:hueOff val="1350000"/>
                <a:satOff val="-57609"/>
                <a:lumOff val="-5294"/>
                <a:alphaOff val="0"/>
                <a:shade val="51000"/>
                <a:satMod val="130000"/>
              </a:schemeClr>
            </a:gs>
            <a:gs pos="80000">
              <a:schemeClr val="accent2">
                <a:hueOff val="1350000"/>
                <a:satOff val="-57609"/>
                <a:lumOff val="-5294"/>
                <a:alphaOff val="0"/>
                <a:shade val="93000"/>
                <a:satMod val="130000"/>
              </a:schemeClr>
            </a:gs>
            <a:gs pos="100000">
              <a:schemeClr val="accent2">
                <a:hueOff val="1350000"/>
                <a:satOff val="-57609"/>
                <a:lumOff val="-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7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rgbClr val="FFFFFF"/>
              </a:solidFill>
              <a:latin typeface="Georgia" pitchFamily="18" charset="0"/>
            </a:rPr>
            <a:t>Небезпека</a:t>
          </a:r>
          <a:r>
            <a:rPr lang="ru-RU" sz="2800" b="1" i="1" kern="1200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800" b="1" i="1" kern="1200" dirty="0" err="1" smtClean="0">
              <a:solidFill>
                <a:srgbClr val="FFFFFF"/>
              </a:solidFill>
              <a:latin typeface="Georgia" pitchFamily="18" charset="0"/>
            </a:rPr>
            <a:t>інфікування</a:t>
          </a:r>
          <a:r>
            <a:rPr lang="ru-RU" sz="2800" b="1" i="1" kern="1200" dirty="0" smtClean="0">
              <a:solidFill>
                <a:srgbClr val="FFFFFF"/>
              </a:solidFill>
              <a:latin typeface="Georgia" pitchFamily="18" charset="0"/>
            </a:rPr>
            <a:t> СНІД</a:t>
          </a:r>
          <a:endParaRPr lang="ru-RU" sz="2800" b="1" i="1" kern="1200" dirty="0">
            <a:solidFill>
              <a:srgbClr val="FFFFFF"/>
            </a:solidFill>
            <a:latin typeface="Georgia" pitchFamily="18" charset="0"/>
          </a:endParaRPr>
        </a:p>
      </dsp:txBody>
      <dsp:txXfrm rot="10800000">
        <a:off x="1576395" y="2762483"/>
        <a:ext cx="5554697" cy="709121"/>
      </dsp:txXfrm>
    </dsp:sp>
    <dsp:sp modelId="{AFC37EB1-3798-4396-95D6-09AFDB4FE15C}">
      <dsp:nvSpPr>
        <dsp:cNvPr id="0" name=""/>
        <dsp:cNvSpPr/>
      </dsp:nvSpPr>
      <dsp:spPr>
        <a:xfrm>
          <a:off x="1221834" y="2762483"/>
          <a:ext cx="709121" cy="709121"/>
        </a:xfrm>
        <a:prstGeom prst="ellipse">
          <a:avLst/>
        </a:prstGeom>
        <a:solidFill>
          <a:schemeClr val="accent2">
            <a:tint val="50000"/>
            <a:hueOff val="1211088"/>
            <a:satOff val="-59720"/>
            <a:lumOff val="-274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21561-06B1-4CA3-B065-CA3B3B25E9B4}">
      <dsp:nvSpPr>
        <dsp:cNvPr id="0" name=""/>
        <dsp:cNvSpPr/>
      </dsp:nvSpPr>
      <dsp:spPr>
        <a:xfrm rot="10800000">
          <a:off x="1576395" y="3683283"/>
          <a:ext cx="5554697" cy="709121"/>
        </a:xfrm>
        <a:prstGeom prst="homePlate">
          <a:avLst/>
        </a:prstGeom>
        <a:gradFill rotWithShape="0">
          <a:gsLst>
            <a:gs pos="0">
              <a:schemeClr val="accent2">
                <a:hueOff val="1800000"/>
                <a:satOff val="-76812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2">
                <a:hueOff val="1800000"/>
                <a:satOff val="-76812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000"/>
                <a:satOff val="-76812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7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rgbClr val="FFFFFF"/>
              </a:solidFill>
              <a:latin typeface="Georgia" pitchFamily="18" charset="0"/>
            </a:rPr>
            <a:t>Загроза</a:t>
          </a:r>
          <a:r>
            <a:rPr lang="ru-RU" sz="2800" b="1" i="1" kern="1200" dirty="0" smtClean="0">
              <a:solidFill>
                <a:srgbClr val="FFFFFF"/>
              </a:solidFill>
              <a:latin typeface="Georgia" pitchFamily="18" charset="0"/>
            </a:rPr>
            <a:t> </a:t>
          </a:r>
          <a:r>
            <a:rPr lang="ru-RU" sz="2800" b="1" i="1" kern="1200" dirty="0" err="1" smtClean="0">
              <a:solidFill>
                <a:srgbClr val="FFFFFF"/>
              </a:solidFill>
              <a:latin typeface="Georgia" pitchFamily="18" charset="0"/>
            </a:rPr>
            <a:t>гибелі</a:t>
          </a:r>
          <a:endParaRPr lang="ru-RU" sz="2800" b="1" i="1" kern="1200" dirty="0">
            <a:solidFill>
              <a:srgbClr val="FFFFFF"/>
            </a:solidFill>
            <a:latin typeface="Georgia" pitchFamily="18" charset="0"/>
          </a:endParaRPr>
        </a:p>
      </dsp:txBody>
      <dsp:txXfrm rot="10800000">
        <a:off x="1576395" y="3683283"/>
        <a:ext cx="5554697" cy="709121"/>
      </dsp:txXfrm>
    </dsp:sp>
    <dsp:sp modelId="{C92F80BC-D139-4789-9AC7-2A65BE8C94B2}">
      <dsp:nvSpPr>
        <dsp:cNvPr id="0" name=""/>
        <dsp:cNvSpPr/>
      </dsp:nvSpPr>
      <dsp:spPr>
        <a:xfrm>
          <a:off x="1221834" y="3683283"/>
          <a:ext cx="709121" cy="709121"/>
        </a:xfrm>
        <a:prstGeom prst="ellipse">
          <a:avLst/>
        </a:prstGeom>
        <a:solidFill>
          <a:schemeClr val="accent2">
            <a:tint val="50000"/>
            <a:hueOff val="1614784"/>
            <a:satOff val="-79626"/>
            <a:lumOff val="-365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453E3-9323-4CD0-A09A-9CA9488ACB9D}">
      <dsp:nvSpPr>
        <dsp:cNvPr id="0" name=""/>
        <dsp:cNvSpPr/>
      </dsp:nvSpPr>
      <dsp:spPr>
        <a:xfrm>
          <a:off x="0" y="108639"/>
          <a:ext cx="7920880" cy="514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Противірусна</a:t>
          </a:r>
          <a:r>
            <a:rPr lang="ru-RU" sz="22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2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терапія</a:t>
          </a:r>
          <a:endParaRPr lang="ru-RU" sz="2200" b="1" i="1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0" y="108639"/>
        <a:ext cx="7920880" cy="514800"/>
      </dsp:txXfrm>
    </dsp:sp>
    <dsp:sp modelId="{4DFD37F4-5CB2-4026-AD76-47118A661AC0}">
      <dsp:nvSpPr>
        <dsp:cNvPr id="0" name=""/>
        <dsp:cNvSpPr/>
      </dsp:nvSpPr>
      <dsp:spPr>
        <a:xfrm>
          <a:off x="0" y="623439"/>
          <a:ext cx="792088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7940" rIns="156464" bIns="27940" numCol="1" spcCol="1270" anchor="t" anchorCtr="0">
          <a:noAutofit/>
        </a:bodyPr>
        <a:lstStyle/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Супрессорні</a:t>
          </a:r>
          <a:r>
            <a:rPr lang="ru-RU" sz="1700" i="1" kern="1200" dirty="0" smtClean="0">
              <a:latin typeface="Georgia" pitchFamily="18" charset="0"/>
            </a:rPr>
            <a:t> </a:t>
          </a:r>
          <a:r>
            <a:rPr lang="ru-RU" sz="1700" i="1" kern="1200" dirty="0" err="1" smtClean="0">
              <a:latin typeface="Georgia" pitchFamily="18" charset="0"/>
            </a:rPr>
            <a:t>фактори</a:t>
          </a:r>
          <a:r>
            <a:rPr lang="ru-RU" sz="1700" i="1" kern="1200" dirty="0" smtClean="0">
              <a:latin typeface="Georgia" pitchFamily="18" charset="0"/>
            </a:rPr>
            <a:t> СD8+ </a:t>
          </a:r>
          <a:r>
            <a:rPr lang="ru-RU" sz="1700" i="1" kern="1200" dirty="0" err="1" smtClean="0">
              <a:latin typeface="Georgia" pitchFamily="18" charset="0"/>
            </a:rPr>
            <a:t>Лф</a:t>
          </a:r>
          <a:endParaRPr lang="ru-RU" sz="1700" i="1" kern="1200" dirty="0">
            <a:latin typeface="Georgia" pitchFamily="18" charset="0"/>
          </a:endParaRPr>
        </a:p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Інгібітори</a:t>
          </a:r>
          <a:r>
            <a:rPr lang="ru-RU" sz="1700" i="1" kern="1200" dirty="0" smtClean="0">
              <a:latin typeface="Georgia" pitchFamily="18" charset="0"/>
            </a:rPr>
            <a:t> </a:t>
          </a:r>
          <a:r>
            <a:rPr lang="ru-RU" sz="1700" i="1" kern="1200" dirty="0" err="1" smtClean="0">
              <a:latin typeface="Georgia" pitchFamily="18" charset="0"/>
            </a:rPr>
            <a:t>зворотної</a:t>
          </a:r>
          <a:r>
            <a:rPr lang="ru-RU" sz="1700" i="1" kern="1200" dirty="0" smtClean="0">
              <a:latin typeface="Georgia" pitchFamily="18" charset="0"/>
            </a:rPr>
            <a:t> </a:t>
          </a:r>
          <a:r>
            <a:rPr lang="ru-RU" sz="1700" i="1" kern="1200" dirty="0" err="1" smtClean="0">
              <a:latin typeface="Georgia" pitchFamily="18" charset="0"/>
            </a:rPr>
            <a:t>транскриптази</a:t>
          </a:r>
          <a:endParaRPr lang="ru-RU" sz="1700" i="1" kern="1200" dirty="0">
            <a:latin typeface="Georgia" pitchFamily="18" charset="0"/>
          </a:endParaRPr>
        </a:p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Інгібітори</a:t>
          </a:r>
          <a:r>
            <a:rPr lang="ru-RU" sz="1700" i="1" kern="1200" dirty="0" smtClean="0">
              <a:latin typeface="Georgia" pitchFamily="18" charset="0"/>
            </a:rPr>
            <a:t> протеаз</a:t>
          </a:r>
          <a:endParaRPr lang="ru-RU" sz="1700" i="1" kern="1200" dirty="0">
            <a:latin typeface="Georgia" pitchFamily="18" charset="0"/>
          </a:endParaRPr>
        </a:p>
      </dsp:txBody>
      <dsp:txXfrm>
        <a:off x="0" y="623439"/>
        <a:ext cx="7920880" cy="819720"/>
      </dsp:txXfrm>
    </dsp:sp>
    <dsp:sp modelId="{4FDE9A80-8EAA-4325-BBF3-3982F2C0C29A}">
      <dsp:nvSpPr>
        <dsp:cNvPr id="0" name=""/>
        <dsp:cNvSpPr/>
      </dsp:nvSpPr>
      <dsp:spPr>
        <a:xfrm>
          <a:off x="0" y="1443159"/>
          <a:ext cx="7920880" cy="514800"/>
        </a:xfrm>
        <a:prstGeom prst="roundRect">
          <a:avLst/>
        </a:prstGeom>
        <a:gradFill rotWithShape="0">
          <a:gsLst>
            <a:gs pos="0">
              <a:schemeClr val="accent5">
                <a:hueOff val="-3873110"/>
                <a:satOff val="-17022"/>
                <a:lumOff val="-5784"/>
                <a:alphaOff val="0"/>
                <a:shade val="51000"/>
                <a:satMod val="130000"/>
              </a:schemeClr>
            </a:gs>
            <a:gs pos="80000">
              <a:schemeClr val="accent5">
                <a:hueOff val="-3873110"/>
                <a:satOff val="-17022"/>
                <a:lumOff val="-5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3873110"/>
                <a:satOff val="-17022"/>
                <a:lumOff val="-5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Імуномодулююча</a:t>
          </a:r>
          <a:r>
            <a:rPr lang="ru-RU" sz="22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2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терапія</a:t>
          </a:r>
          <a:endParaRPr lang="ru-RU" sz="2200" b="1" i="1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0" y="1443159"/>
        <a:ext cx="7920880" cy="514800"/>
      </dsp:txXfrm>
    </dsp:sp>
    <dsp:sp modelId="{DFBC1385-CD53-4D23-9FD8-010B01F039C3}">
      <dsp:nvSpPr>
        <dsp:cNvPr id="0" name=""/>
        <dsp:cNvSpPr/>
      </dsp:nvSpPr>
      <dsp:spPr>
        <a:xfrm>
          <a:off x="0" y="1957960"/>
          <a:ext cx="7920880" cy="10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7940" rIns="156464" bIns="27940" numCol="1" spcCol="1270" anchor="t" anchorCtr="0">
          <a:noAutofit/>
        </a:bodyPr>
        <a:lstStyle/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Тималін</a:t>
          </a:r>
          <a:endParaRPr lang="ru-RU" sz="1700" i="1" kern="1200" dirty="0">
            <a:latin typeface="Georgia" pitchFamily="18" charset="0"/>
          </a:endParaRPr>
        </a:p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Інтерферон</a:t>
          </a:r>
          <a:endParaRPr lang="ru-RU" sz="1700" i="1" kern="1200" dirty="0">
            <a:latin typeface="Georgia" pitchFamily="18" charset="0"/>
          </a:endParaRPr>
        </a:p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Інтерлейкіни</a:t>
          </a:r>
          <a:endParaRPr lang="ru-RU" sz="1700" i="1" kern="1200" dirty="0">
            <a:latin typeface="Georgia" pitchFamily="18" charset="0"/>
          </a:endParaRPr>
        </a:p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Інші</a:t>
          </a:r>
          <a:endParaRPr lang="ru-RU" sz="1700" i="1" kern="1200" dirty="0">
            <a:latin typeface="Georgia" pitchFamily="18" charset="0"/>
          </a:endParaRPr>
        </a:p>
      </dsp:txBody>
      <dsp:txXfrm>
        <a:off x="0" y="1957960"/>
        <a:ext cx="7920880" cy="1092960"/>
      </dsp:txXfrm>
    </dsp:sp>
    <dsp:sp modelId="{E0A30DE1-E5F7-48E8-97F7-6A64D56BC4FE}">
      <dsp:nvSpPr>
        <dsp:cNvPr id="0" name=""/>
        <dsp:cNvSpPr/>
      </dsp:nvSpPr>
      <dsp:spPr>
        <a:xfrm>
          <a:off x="0" y="3050920"/>
          <a:ext cx="7920880" cy="514800"/>
        </a:xfrm>
        <a:prstGeom prst="roundRect">
          <a:avLst/>
        </a:prstGeom>
        <a:gradFill rotWithShape="0">
          <a:gsLst>
            <a:gs pos="0">
              <a:schemeClr val="accent5">
                <a:hueOff val="-7746219"/>
                <a:satOff val="-34043"/>
                <a:lumOff val="-1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7746219"/>
                <a:satOff val="-34043"/>
                <a:lumOff val="-1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7746219"/>
                <a:satOff val="-34043"/>
                <a:lumOff val="-1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Лікування</a:t>
          </a:r>
          <a:r>
            <a:rPr lang="ru-RU" sz="22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2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СНІД-асоційованих</a:t>
          </a:r>
          <a:r>
            <a:rPr lang="ru-RU" sz="22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 </a:t>
          </a:r>
          <a:r>
            <a:rPr lang="ru-RU" sz="22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rPr>
            <a:t>захворювань</a:t>
          </a:r>
          <a:endParaRPr lang="ru-RU" sz="2200" b="1" i="1" kern="1200" dirty="0">
            <a:solidFill>
              <a:schemeClr val="tx1">
                <a:lumMod val="85000"/>
                <a:lumOff val="15000"/>
              </a:schemeClr>
            </a:solidFill>
            <a:latin typeface="Georgia" pitchFamily="18" charset="0"/>
          </a:endParaRPr>
        </a:p>
      </dsp:txBody>
      <dsp:txXfrm>
        <a:off x="0" y="3050920"/>
        <a:ext cx="7920880" cy="514800"/>
      </dsp:txXfrm>
    </dsp:sp>
    <dsp:sp modelId="{BD745557-099D-4B21-9336-AF6990D00CF1}">
      <dsp:nvSpPr>
        <dsp:cNvPr id="0" name=""/>
        <dsp:cNvSpPr/>
      </dsp:nvSpPr>
      <dsp:spPr>
        <a:xfrm>
          <a:off x="0" y="3565720"/>
          <a:ext cx="792088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7940" rIns="156464" bIns="27940" numCol="1" spcCol="1270" anchor="t" anchorCtr="0">
          <a:noAutofit/>
        </a:bodyPr>
        <a:lstStyle/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Протитуберкульозні</a:t>
          </a:r>
          <a:r>
            <a:rPr lang="ru-RU" sz="1700" i="1" kern="1200" dirty="0" smtClean="0">
              <a:latin typeface="Georgia" pitchFamily="18" charset="0"/>
            </a:rPr>
            <a:t> </a:t>
          </a:r>
          <a:r>
            <a:rPr lang="ru-RU" sz="1700" i="1" kern="1200" dirty="0" err="1" smtClean="0">
              <a:latin typeface="Georgia" pitchFamily="18" charset="0"/>
            </a:rPr>
            <a:t>препарати</a:t>
          </a:r>
          <a:endParaRPr lang="ru-RU" sz="1700" i="1" kern="1200" dirty="0">
            <a:latin typeface="Georgia" pitchFamily="18" charset="0"/>
          </a:endParaRPr>
        </a:p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Бісептоп</a:t>
          </a:r>
          <a:endParaRPr lang="ru-RU" sz="1700" i="1" kern="1200" dirty="0">
            <a:latin typeface="Georgia" pitchFamily="18" charset="0"/>
          </a:endParaRPr>
        </a:p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Протигрибкові</a:t>
          </a:r>
          <a:r>
            <a:rPr lang="ru-RU" sz="1700" i="1" kern="1200" dirty="0" smtClean="0">
              <a:latin typeface="Georgia" pitchFamily="18" charset="0"/>
            </a:rPr>
            <a:t> </a:t>
          </a:r>
          <a:r>
            <a:rPr lang="ru-RU" sz="1700" i="1" kern="1200" dirty="0" err="1" smtClean="0">
              <a:latin typeface="Georgia" pitchFamily="18" charset="0"/>
            </a:rPr>
            <a:t>препарати</a:t>
          </a:r>
          <a:endParaRPr lang="ru-RU" sz="1700" i="1" kern="1200" dirty="0">
            <a:latin typeface="Georgia" pitchFamily="18" charset="0"/>
          </a:endParaRPr>
        </a:p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Противірусніпротипухлинна</a:t>
          </a:r>
          <a:r>
            <a:rPr lang="ru-RU" sz="1700" i="1" kern="1200" dirty="0" smtClean="0">
              <a:latin typeface="Georgia" pitchFamily="18" charset="0"/>
            </a:rPr>
            <a:t> </a:t>
          </a:r>
          <a:r>
            <a:rPr lang="ru-RU" sz="1700" i="1" kern="1200" dirty="0" err="1" smtClean="0">
              <a:latin typeface="Georgia" pitchFamily="18" charset="0"/>
            </a:rPr>
            <a:t>терапія</a:t>
          </a:r>
          <a:endParaRPr lang="ru-RU" sz="1700" i="1" kern="1200" dirty="0">
            <a:latin typeface="Georgia" pitchFamily="18" charset="0"/>
          </a:endParaRPr>
        </a:p>
        <a:p>
          <a:pPr marL="985838" lvl="1" indent="-17780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err="1" smtClean="0">
              <a:latin typeface="Georgia" pitchFamily="18" charset="0"/>
            </a:rPr>
            <a:t>Антибіотики</a:t>
          </a:r>
          <a:endParaRPr lang="ru-RU" sz="1700" i="1" kern="1200" dirty="0">
            <a:latin typeface="Georgia" pitchFamily="18" charset="0"/>
          </a:endParaRPr>
        </a:p>
      </dsp:txBody>
      <dsp:txXfrm>
        <a:off x="0" y="3565720"/>
        <a:ext cx="7920880" cy="136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11278-0190-4EFD-AEA3-DD0969C0B522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F8F7-A018-4C5E-B1C1-EBB8F43E4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3F8F7-A018-4C5E-B1C1-EBB8F43E44B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D7B4F-C481-4E98-BC77-A1FF45719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D9E59-3EBC-4051-9402-656DA8804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95E4C-C104-4ACF-8E2D-FE4DBF324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BABF2-4E5F-4BA6-9DA6-B551676EC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50510-E028-4B2F-A6CB-948386823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6548-E27D-43A0-85D2-D6E8C62E9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4C237-9A84-4311-AF53-E1FF6A435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873F4-C84F-4BF5-B4D7-00129F13B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6B802-7842-400B-A63B-43B838FE6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C1AF5-E235-4CC6-AEB6-448B3E3CB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464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464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5A95E-791C-49E3-B500-EA31AA79D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8C78-0CFC-4AB2-B936-B583997E0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79B4-1BBD-469B-AF7E-7834B43B2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3DFAF-7A39-4BC3-AD7A-96434A96A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1895D-BF13-4056-8A9F-9519B1B39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5202-2BDE-4960-9608-9A9233614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95DEA-7FA5-4409-AAAE-65ACCCE36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6DC5-07AF-4140-8157-DD91002FF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D79C2-C022-43C5-BB42-0557978EF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ADD42-32F7-4C50-A160-4A63AA8D6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3C7D2-9750-4C91-8A1A-29F31ABE7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342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42D62-7462-4A52-A1AD-5C5A442B3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2C0D4-1106-4497-BD03-F00E9FC2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02A1F-946F-4F54-B017-D9D4A1D2C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37B60-A3A3-4AD8-AAAF-70C2EA60F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FC13F-F8E8-4BDA-8E87-59B4999DC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91844-D1CB-443B-AA17-EDFEBC73F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39662-8B31-4FF2-8949-A51098707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AA574-88E0-471D-802E-0547939BE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977B-CFAC-4CC7-BFB9-09924F898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5E71C-CE12-4E05-9726-8D176399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B4638-125C-4C43-B6C4-890004E57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1D48A-5D63-4B1D-83C3-05C51D6FD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A1885-F9C2-4045-9A17-12A80050A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B9C1A-83BD-4329-8659-069CAE3A4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37A7-1A24-4F63-B0A2-EDF548AC1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6768-AA0F-421E-B22A-F104FBEB4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D471-111A-484F-A8DF-1A90B012A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BD6-3627-4F76-B141-CC05DB87E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9E738-18B4-4FFB-B03C-04A09173C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CDA00-AE6F-4B01-8F69-B8E5CBF89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0F1C5-5AE5-4A86-A4A0-B0642D4FE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28068-5833-4184-BDEC-F487A77F3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464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464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B9D5-DE22-42DD-8002-4CA8C3D1C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BB778-8DE2-4C66-BBB0-C2F920E03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E470A-21DA-4A63-ABB9-19C043E0F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814EC-36A1-4177-882D-A0864C4B9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88AEC-5FFF-4389-A93C-C21A05C78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E1B35-D0B8-4116-AC69-F3AF08D78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F853F-A179-4255-B259-300DF863B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C47AA-7CD8-466A-8B61-86319249D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AAFAC-6B0C-48C2-B20A-30BFEF707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5A77-38F2-4FBD-8EB0-C5D0BFC80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67A26-DFBE-4BF7-AFD3-875130705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342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38AC6-5475-46A9-913D-0AE85F6F6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4B515-FC5D-4679-871A-F97C75C24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83761-C038-4E9C-B99C-293F76570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ABA7B-9699-40B7-A93B-25196AAE6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7303-D7F3-49E4-AA08-2A7B56417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9592-F02C-476B-A15F-8EA0C7C37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DE747-859D-4285-9F80-9495DC2C8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B4519-F2E5-42C8-9F1E-869A6CD98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61971-84F4-46AA-A175-17FC85625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71FE7-4218-42E9-B870-63DCBDA1C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7438F-FBB2-4F3F-95FD-C450C861E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DD4CE-ED2E-4DE8-A4B3-293C076F2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D7C45-378B-41C6-8DAF-281CB7DDE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1054E-CAC3-4D4A-B879-826F1F522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8F063-55E6-4435-8DBE-E4EDBAE3D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26F38-71B8-4D8B-ABC1-9E25CE82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57984-EA3E-461C-BAF7-EC7FF4FAF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E0211-ED29-42AB-8645-685EB21CF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CA787-109D-4190-8EE6-BFD35141E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5BF82-2774-4C0B-82B5-2A3DFBBC2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C23C3-9B3B-4358-BCDF-D5E1AAD51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16880-64FF-4300-BCC8-821680EF6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464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464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2D476-9328-44D0-964E-86314E31A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2DACE-6623-4AA8-B5D1-947A4EDF4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35DE9-1515-4DDE-8CD1-7D9635491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170E-7133-4CF2-8E76-723454B39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E72C1-7B83-4E21-9E77-BAB465590F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51016-67A4-40E1-9E5A-C9E210D8E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1DA5B-A9A1-4EF1-A60F-67F8180A1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27042-D42F-4B46-A786-06D4D0B93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63340-DF68-4A4B-9282-B4A52EE5E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7BA84-219A-46B8-801B-F3B1AEAF2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9C4BE-56F9-46AE-BB89-19C59F330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342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8689-D747-4980-8F4B-2CAAE91B2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638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638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638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AA681-D629-40EB-BAF1-897BA87AF5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8E8354-E27B-49E8-9DA7-1E0BE4515F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4D8D27-827A-44E6-91A4-242FE3B9BAB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638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638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638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693085-2873-43AC-9221-A68F390F8C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AF9EC4-46A5-43F8-9F33-5BC8798296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F6660F-D813-4E93-BD96-40548A62A6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638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638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638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07FEF8-15B3-4151-AC8D-04F0D6425F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A152C9-BD6B-4A84-A011-28805272D7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768" y="1772817"/>
            <a:ext cx="8206680" cy="2160240"/>
          </a:xfrm>
        </p:spPr>
        <p:txBody>
          <a:bodyPr>
            <a:noAutofit/>
          </a:bodyPr>
          <a:lstStyle/>
          <a:p>
            <a:r>
              <a:rPr lang="ru-RU" sz="7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Хімія</a:t>
            </a:r>
            <a:r>
              <a:rPr lang="ru-RU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7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7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здоров’я</a:t>
            </a:r>
            <a:r>
              <a:rPr lang="ru-RU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7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людини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752600"/>
          </a:xfrm>
        </p:spPr>
        <p:txBody>
          <a:bodyPr/>
          <a:lstStyle/>
          <a:p>
            <a:r>
              <a:rPr lang="ru-RU" sz="2800" i="1" dirty="0" err="1" smtClean="0">
                <a:latin typeface="Georgia" pitchFamily="18" charset="0"/>
              </a:rPr>
              <a:t>Виконала</a:t>
            </a:r>
            <a:endParaRPr lang="ru-RU" sz="2800" i="1" dirty="0" smtClean="0">
              <a:latin typeface="Georgia" pitchFamily="18" charset="0"/>
            </a:endParaRPr>
          </a:p>
          <a:p>
            <a:r>
              <a:rPr lang="ru-RU" sz="2800" i="1" dirty="0" err="1" smtClean="0">
                <a:latin typeface="Georgia" pitchFamily="18" charset="0"/>
              </a:rPr>
              <a:t>Учениця</a:t>
            </a:r>
            <a:r>
              <a:rPr lang="ru-RU" sz="2800" i="1" dirty="0" smtClean="0">
                <a:latin typeface="Georgia" pitchFamily="18" charset="0"/>
              </a:rPr>
              <a:t> 11-Б </a:t>
            </a:r>
            <a:r>
              <a:rPr lang="ru-RU" sz="2800" i="1" dirty="0" err="1" smtClean="0">
                <a:latin typeface="Georgia" pitchFamily="18" charset="0"/>
              </a:rPr>
              <a:t>класу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  <a:p>
            <a:r>
              <a:rPr lang="ru-RU" sz="2800" i="1" dirty="0" err="1" smtClean="0">
                <a:latin typeface="Georgia" pitchFamily="18" charset="0"/>
              </a:rPr>
              <a:t>Тихонюк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Альона</a:t>
            </a:r>
            <a:endParaRPr lang="ru-RU" sz="28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Вміст</a:t>
            </a:r>
            <a:r>
              <a:rPr lang="ru-RU" sz="4800" b="1" i="1" dirty="0" smtClean="0">
                <a:latin typeface="Georgia" pitchFamily="18" charset="0"/>
              </a:rPr>
              <a:t> </a:t>
            </a:r>
            <a:r>
              <a:rPr lang="ru-RU" sz="4800" b="1" i="1" dirty="0" err="1" smtClean="0">
                <a:latin typeface="Georgia" pitchFamily="18" charset="0"/>
              </a:rPr>
              <a:t>сигарети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1"/>
            <a:ext cx="7776864" cy="49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Вплив</a:t>
            </a:r>
            <a:r>
              <a:rPr lang="ru-RU" sz="4800" b="1" i="1" dirty="0" smtClean="0">
                <a:latin typeface="Georgia" pitchFamily="18" charset="0"/>
              </a:rPr>
              <a:t> на </a:t>
            </a:r>
            <a:r>
              <a:rPr lang="ru-RU" sz="4800" b="1" i="1" dirty="0" err="1" smtClean="0">
                <a:latin typeface="Georgia" pitchFamily="18" charset="0"/>
              </a:rPr>
              <a:t>організм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1189" t="7476" b="14775"/>
          <a:stretch>
            <a:fillRect/>
          </a:stretch>
        </p:blipFill>
        <p:spPr bwMode="auto">
          <a:xfrm>
            <a:off x="2627784" y="980728"/>
            <a:ext cx="397336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260127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092280" y="5849888"/>
            <a:ext cx="1800200" cy="100811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latin typeface="Georgia" pitchFamily="18" charset="0"/>
              </a:rPr>
              <a:t>Наркотики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3779912" cy="3888432"/>
          </a:xfrm>
        </p:spPr>
        <p:txBody>
          <a:bodyPr/>
          <a:lstStyle/>
          <a:p>
            <a:pPr indent="17463" algn="ctr">
              <a:buNone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Наркотик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—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хімічний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агент,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що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викликає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ступор, кому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або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нечутливість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до болю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139952" y="1124744"/>
          <a:ext cx="46085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Поширення</a:t>
            </a:r>
            <a:endParaRPr lang="ru-RU" sz="4800" b="1" i="1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268760"/>
            <a:ext cx="3891136" cy="41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268760"/>
            <a:ext cx="390454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55892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Georgia" pitchFamily="18" charset="0"/>
              </a:rPr>
              <a:t>екстазі</a:t>
            </a:r>
            <a:endParaRPr lang="ru-RU" sz="3200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55892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Georgia" pitchFamily="18" charset="0"/>
              </a:rPr>
              <a:t>кокаїн</a:t>
            </a:r>
            <a:endParaRPr lang="ru-RU" sz="32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Вплив</a:t>
            </a:r>
            <a:r>
              <a:rPr lang="ru-RU" sz="4800" b="1" i="1" dirty="0" smtClean="0">
                <a:latin typeface="Georgia" pitchFamily="18" charset="0"/>
              </a:rPr>
              <a:t> на </a:t>
            </a:r>
            <a:r>
              <a:rPr lang="ru-RU" sz="4800" b="1" i="1" dirty="0" err="1" smtClean="0">
                <a:latin typeface="Georgia" pitchFamily="18" charset="0"/>
              </a:rPr>
              <a:t>організм</a:t>
            </a:r>
            <a:endParaRPr lang="ru-RU" sz="4800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лево 4">
            <a:hlinkClick r:id="rId7" action="ppaction://hlinksldjump"/>
          </p:cNvPr>
          <p:cNvSpPr/>
          <p:nvPr/>
        </p:nvSpPr>
        <p:spPr>
          <a:xfrm>
            <a:off x="7092280" y="5849888"/>
            <a:ext cx="1800200" cy="100811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0000"/>
          </a:blip>
          <a:srcRect l="3771" r="3852" b="4081"/>
          <a:stretch>
            <a:fillRect/>
          </a:stretch>
        </p:blipFill>
        <p:spPr bwMode="auto">
          <a:xfrm>
            <a:off x="3059832" y="931301"/>
            <a:ext cx="3653112" cy="566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latin typeface="Georgia" pitchFamily="18" charset="0"/>
              </a:rPr>
              <a:t>Проблема ВІЛ/СНІД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824536"/>
          </a:xfrm>
        </p:spPr>
        <p:txBody>
          <a:bodyPr/>
          <a:lstStyle/>
          <a:p>
            <a:pPr indent="17463" algn="ctr">
              <a:buNone/>
            </a:pP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СНІД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,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або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Синдром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набутого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імунодефіциту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—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тяжке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інфекційне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захворювання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,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спричинене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вірусом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імунодефіциту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людини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(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ВІЛ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),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який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уражає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імунну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систему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людини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,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знижуючи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при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цьому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протидію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організму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захворюванням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.</a:t>
            </a: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Поширення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7066"/>
          <a:stretch>
            <a:fillRect/>
          </a:stretch>
        </p:blipFill>
        <p:spPr bwMode="auto">
          <a:xfrm>
            <a:off x="251520" y="1340768"/>
            <a:ext cx="8532440" cy="423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Лікування</a:t>
            </a:r>
            <a:endParaRPr lang="ru-RU" sz="4800" b="1" i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124744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latin typeface="Georgia" pitchFamily="18" charset="0"/>
              </a:rPr>
              <a:t>Будьте </a:t>
            </a:r>
            <a:r>
              <a:rPr lang="ru-RU" sz="4800" b="1" i="1" dirty="0" err="1" smtClean="0">
                <a:latin typeface="Georgia" pitchFamily="18" charset="0"/>
              </a:rPr>
              <a:t>здорові</a:t>
            </a:r>
            <a:r>
              <a:rPr lang="ru-RU" sz="4800" b="1" i="1" dirty="0" smtClean="0">
                <a:latin typeface="Georgia" pitchFamily="18" charset="0"/>
              </a:rPr>
              <a:t>!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4680520" cy="572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Зміст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320480"/>
          </a:xfrm>
        </p:spPr>
        <p:txBody>
          <a:bodyPr/>
          <a:lstStyle/>
          <a:p>
            <a:pPr marL="514350" indent="-514350">
              <a:buNone/>
            </a:pPr>
            <a:r>
              <a:rPr lang="ru-RU" b="1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1.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Класифікація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хімічних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речовин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,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що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 негативно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впливають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 на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2" action="ppaction://hlinksldjump"/>
              </a:rPr>
              <a:t>організм</a:t>
            </a:r>
            <a:endParaRPr lang="ru-RU" i="1" dirty="0" smtClean="0">
              <a:solidFill>
                <a:schemeClr val="accent4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marL="514350" indent="-514350">
              <a:buNone/>
            </a:pPr>
            <a:r>
              <a:rPr lang="ru-RU" b="1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2.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Шкідливий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вплив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вживання</a:t>
            </a:r>
            <a:r>
              <a:rPr lang="ru-RU" i="1" dirty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:</a:t>
            </a:r>
            <a:endParaRPr lang="ru-RU" i="1" dirty="0" smtClean="0">
              <a:solidFill>
                <a:schemeClr val="accent4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3" action="ppaction://hlinksldjump"/>
              </a:rPr>
              <a:t>алкоголю</a:t>
            </a:r>
            <a:endParaRPr lang="ru-RU" i="1" dirty="0" smtClean="0">
              <a:solidFill>
                <a:schemeClr val="accent4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4" action="ppaction://hlinksldjump"/>
              </a:rPr>
              <a:t>куріння</a:t>
            </a:r>
            <a:endParaRPr lang="ru-RU" i="1" dirty="0" smtClean="0">
              <a:solidFill>
                <a:schemeClr val="accent4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5" action="ppaction://hlinksldjump"/>
              </a:rPr>
              <a:t>наркотичних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5" action="ppaction://hlinksldjump"/>
              </a:rPr>
              <a:t>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5" action="ppaction://hlinksldjump"/>
              </a:rPr>
              <a:t>речовин</a:t>
            </a:r>
            <a:endParaRPr lang="ru-RU" i="1" dirty="0" smtClean="0">
              <a:solidFill>
                <a:schemeClr val="accent4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</a:rPr>
              <a:t>3. 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Роль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хімії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 у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розв’язанні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проблеми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 ВІЛ/СНІДУ та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інших</a:t>
            </a:r>
            <a:r>
              <a:rPr lang="ru-RU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 </a:t>
            </a:r>
            <a:r>
              <a:rPr lang="ru-RU" i="1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Georgia" pitchFamily="18" charset="0"/>
                <a:hlinkClick r:id="rId6" action="ppaction://hlinksldjump"/>
              </a:rPr>
              <a:t>захворювань</a:t>
            </a:r>
            <a:endParaRPr lang="ru-RU" i="1" dirty="0">
              <a:solidFill>
                <a:schemeClr val="accent4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Хімікати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51520" y="1268760"/>
          <a:ext cx="8784976" cy="4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лево 4">
            <a:hlinkClick r:id="rId7" action="ppaction://hlinksldjump"/>
          </p:cNvPr>
          <p:cNvSpPr/>
          <p:nvPr/>
        </p:nvSpPr>
        <p:spPr>
          <a:xfrm>
            <a:off x="7092280" y="5849888"/>
            <a:ext cx="1800200" cy="100811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1257995" y="1124745"/>
            <a:ext cx="6410349" cy="512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latin typeface="Georgia" pitchFamily="18" charset="0"/>
              </a:rPr>
              <a:t>Алкоголь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4320480"/>
          </a:xfrm>
        </p:spPr>
        <p:txBody>
          <a:bodyPr/>
          <a:lstStyle/>
          <a:p>
            <a:pPr indent="17463" algn="ctr">
              <a:buNone/>
            </a:pPr>
            <a:r>
              <a:rPr lang="ru-RU" b="1" i="1" dirty="0" err="1" smtClean="0">
                <a:latin typeface="Georgia" pitchFamily="18" charset="0"/>
              </a:rPr>
              <a:t>Етанол</a:t>
            </a:r>
            <a:r>
              <a:rPr lang="ru-RU" i="1" dirty="0" smtClean="0">
                <a:latin typeface="Georgia" pitchFamily="18" charset="0"/>
              </a:rPr>
              <a:t> (</a:t>
            </a:r>
            <a:r>
              <a:rPr lang="ru-RU" i="1" dirty="0" err="1" smtClean="0">
                <a:latin typeface="Georgia" pitchFamily="18" charset="0"/>
              </a:rPr>
              <a:t>етиловий</a:t>
            </a:r>
            <a:r>
              <a:rPr lang="ru-RU" i="1" dirty="0" smtClean="0">
                <a:latin typeface="Georgia" pitchFamily="18" charset="0"/>
              </a:rPr>
              <a:t> спирт, </a:t>
            </a:r>
            <a:r>
              <a:rPr lang="ru-RU" i="1" dirty="0" err="1" smtClean="0">
                <a:latin typeface="Georgia" pitchFamily="18" charset="0"/>
              </a:rPr>
              <a:t>винний</a:t>
            </a:r>
            <a:r>
              <a:rPr lang="ru-RU" i="1" dirty="0" smtClean="0">
                <a:latin typeface="Georgia" pitchFamily="18" charset="0"/>
              </a:rPr>
              <a:t> спирт, </a:t>
            </a:r>
            <a:r>
              <a:rPr lang="ru-RU" b="1" i="1" dirty="0" smtClean="0">
                <a:latin typeface="Georgia" pitchFamily="18" charset="0"/>
              </a:rPr>
              <a:t>алкоголь</a:t>
            </a:r>
            <a:r>
              <a:rPr lang="ru-RU" i="1" dirty="0" smtClean="0">
                <a:latin typeface="Georgia" pitchFamily="18" charset="0"/>
              </a:rPr>
              <a:t>; формула: С2Н5ОН) — </a:t>
            </a:r>
            <a:r>
              <a:rPr lang="ru-RU" i="1" dirty="0" err="1" smtClean="0">
                <a:latin typeface="Georgia" pitchFamily="18" charset="0"/>
              </a:rPr>
              <a:t>це</a:t>
            </a:r>
            <a:r>
              <a:rPr lang="ru-RU" i="1" dirty="0" smtClean="0">
                <a:latin typeface="Georgia" pitchFamily="18" charset="0"/>
              </a:rPr>
              <a:t> сильна </a:t>
            </a:r>
            <a:r>
              <a:rPr lang="ru-RU" i="1" dirty="0" err="1" smtClean="0">
                <a:latin typeface="Georgia" pitchFamily="18" charset="0"/>
              </a:rPr>
              <a:t>психоактивна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речовина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один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найстаріших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наркотиків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протоплазматична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отрута</a:t>
            </a:r>
            <a:r>
              <a:rPr lang="ru-RU" i="1" dirty="0" smtClean="0">
                <a:latin typeface="Georgia" pitchFamily="18" charset="0"/>
              </a:rPr>
              <a:t>; </a:t>
            </a:r>
            <a:r>
              <a:rPr lang="ru-RU" i="1" dirty="0" err="1" smtClean="0">
                <a:latin typeface="Georgia" pitchFamily="18" charset="0"/>
              </a:rPr>
              <a:t>головна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діюча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складова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алкогольних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напоїв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які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зазвичай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виготовляються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збродженням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здатних</a:t>
            </a:r>
            <a:r>
              <a:rPr lang="ru-RU" i="1" dirty="0" smtClean="0">
                <a:latin typeface="Georgia" pitchFamily="18" charset="0"/>
              </a:rPr>
              <a:t> до </a:t>
            </a:r>
            <a:r>
              <a:rPr lang="ru-RU" i="1" dirty="0" err="1" smtClean="0">
                <a:latin typeface="Georgia" pitchFamily="18" charset="0"/>
              </a:rPr>
              <a:t>ферментації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вуглеводів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47638"/>
          <a:stretch>
            <a:fillRect/>
          </a:stretch>
        </p:blipFill>
        <p:spPr bwMode="auto">
          <a:xfrm>
            <a:off x="1691679" y="1052736"/>
            <a:ext cx="5770847" cy="551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388424" cy="3528392"/>
          </a:xfrm>
        </p:spPr>
        <p:txBody>
          <a:bodyPr>
            <a:noAutofit/>
          </a:bodyPr>
          <a:lstStyle/>
          <a:p>
            <a:pPr indent="17463" algn="ctr">
              <a:buNone/>
            </a:pP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В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нормі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концентрація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алкоголю в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крові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складає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0,1-0,2 г/л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, при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сп’янінні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-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підвищується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до </a:t>
            </a:r>
            <a:r>
              <a:rPr lang="ru-RU" sz="3600" b="1" i="1" dirty="0" smtClean="0">
                <a:solidFill>
                  <a:srgbClr val="E1E109"/>
                </a:solidFill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1-3 г/л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наявність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в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крові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4-7 г/л</a:t>
            </a:r>
            <a:r>
              <a:rPr lang="ru-RU" sz="3600" i="1" dirty="0" smtClean="0">
                <a:solidFill>
                  <a:srgbClr val="C00000"/>
                </a:solidFill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алкоголю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призводить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до </a:t>
            </a:r>
            <a:r>
              <a:rPr lang="ru-RU" sz="3600" i="1" u="sng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важного </a:t>
            </a:r>
            <a:r>
              <a:rPr lang="ru-RU" sz="3600" i="1" u="sng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отруєння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, а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більш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висока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його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3600" i="1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концентрація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 - до </a:t>
            </a:r>
            <a:r>
              <a:rPr lang="ru-RU" sz="3600" i="1" u="sng" dirty="0" err="1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смерті</a:t>
            </a:r>
            <a:r>
              <a:rPr lang="ru-RU" sz="3600" i="1" dirty="0" smtClean="0"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  <a:endParaRPr lang="ru-RU" sz="3600" dirty="0">
              <a:effectLst>
                <a:glow rad="228600">
                  <a:schemeClr val="bg2">
                    <a:lumMod val="20000"/>
                    <a:lumOff val="80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56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Наочні</a:t>
            </a:r>
            <a:r>
              <a:rPr kumimoji="0" 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дані</a:t>
            </a:r>
            <a:endParaRPr kumimoji="0" lang="ru-RU" sz="48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Поширення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394" r="4962"/>
          <a:stretch>
            <a:fillRect/>
          </a:stretch>
        </p:blipFill>
        <p:spPr bwMode="auto">
          <a:xfrm>
            <a:off x="144016" y="1196752"/>
            <a:ext cx="8820472" cy="424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Вплив</a:t>
            </a:r>
            <a:r>
              <a:rPr lang="ru-RU" sz="4800" b="1" i="1" dirty="0" smtClean="0">
                <a:latin typeface="Georgia" pitchFamily="18" charset="0"/>
              </a:rPr>
              <a:t> алкогол</a:t>
            </a:r>
            <a:r>
              <a:rPr lang="ru-RU" sz="4800" b="1" i="1" dirty="0">
                <a:latin typeface="Georgia" pitchFamily="18" charset="0"/>
              </a:rPr>
              <a:t>ю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 bwMode="auto">
          <a:xfrm>
            <a:off x="733769" y="1052736"/>
            <a:ext cx="7654655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092280" y="5849888"/>
            <a:ext cx="1800200" cy="100811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23528" y="908720"/>
            <a:ext cx="8141308" cy="54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>
                <a:latin typeface="Georgia" pitchFamily="18" charset="0"/>
              </a:rPr>
              <a:t>К</a:t>
            </a:r>
            <a:r>
              <a:rPr lang="ru-RU" sz="4800" b="1" i="1" dirty="0" err="1" smtClean="0">
                <a:latin typeface="Georgia" pitchFamily="18" charset="0"/>
              </a:rPr>
              <a:t>уріння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680520"/>
          </a:xfrm>
        </p:spPr>
        <p:txBody>
          <a:bodyPr/>
          <a:lstStyle/>
          <a:p>
            <a:pPr indent="17463" algn="ctr">
              <a:buNone/>
            </a:pPr>
            <a:r>
              <a:rPr lang="ru-RU" sz="3600" b="1" i="1" dirty="0" err="1" smtClean="0">
                <a:latin typeface="Georgia" pitchFamily="18" charset="0"/>
              </a:rPr>
              <a:t>Тютюнопал</a:t>
            </a:r>
            <a:r>
              <a:rPr lang="ru-RU" sz="3600" b="1" i="1" dirty="0" err="1">
                <a:latin typeface="Georgia" pitchFamily="18" charset="0"/>
              </a:rPr>
              <a:t>і</a:t>
            </a:r>
            <a:r>
              <a:rPr lang="ru-RU" sz="3600" b="1" i="1" dirty="0" err="1" smtClean="0">
                <a:latin typeface="Georgia" pitchFamily="18" charset="0"/>
              </a:rPr>
              <a:t>ння</a:t>
            </a:r>
            <a:r>
              <a:rPr lang="ru-RU" sz="3600" i="1" dirty="0" smtClean="0">
                <a:latin typeface="Georgia" pitchFamily="18" charset="0"/>
              </a:rPr>
              <a:t>— </a:t>
            </a:r>
            <a:r>
              <a:rPr lang="ru-RU" sz="3600" i="1" dirty="0" err="1" smtClean="0">
                <a:latin typeface="Georgia" pitchFamily="18" charset="0"/>
              </a:rPr>
              <a:t>набута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шкідлива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звичка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вдихання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диму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тліючого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висушеного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листя</a:t>
            </a:r>
            <a:r>
              <a:rPr lang="ru-RU" sz="3600" i="1" dirty="0" smtClean="0">
                <a:latin typeface="Georgia" pitchFamily="18" charset="0"/>
              </a:rPr>
              <a:t> тютюну. </a:t>
            </a:r>
          </a:p>
          <a:p>
            <a:pPr indent="17463" algn="ctr">
              <a:buNone/>
            </a:pPr>
            <a:r>
              <a:rPr lang="ru-RU" sz="3600" b="1" i="1" dirty="0" err="1" smtClean="0">
                <a:latin typeface="Georgia" pitchFamily="18" charset="0"/>
              </a:rPr>
              <a:t>Нікотин</a:t>
            </a:r>
            <a:r>
              <a:rPr lang="ru-RU" sz="3600" b="1" i="1" dirty="0" smtClean="0">
                <a:latin typeface="Georgia" pitchFamily="18" charset="0"/>
              </a:rPr>
              <a:t> </a:t>
            </a:r>
            <a:r>
              <a:rPr lang="ru-RU" sz="3600" i="1" dirty="0" smtClean="0">
                <a:latin typeface="Georgia" pitchFamily="18" charset="0"/>
              </a:rPr>
              <a:t>— </a:t>
            </a:r>
            <a:r>
              <a:rPr lang="ru-RU" sz="3600" i="1" dirty="0" err="1" smtClean="0">
                <a:latin typeface="Georgia" pitchFamily="18" charset="0"/>
              </a:rPr>
              <a:t>алкалоїд</a:t>
            </a:r>
            <a:r>
              <a:rPr lang="ru-RU" sz="3600" i="1" dirty="0" smtClean="0">
                <a:latin typeface="Georgia" pitchFamily="18" charset="0"/>
              </a:rPr>
              <a:t>, </a:t>
            </a:r>
            <a:r>
              <a:rPr lang="ru-RU" sz="3600" i="1" dirty="0" err="1" smtClean="0">
                <a:latin typeface="Georgia" pitchFamily="18" charset="0"/>
              </a:rPr>
              <a:t>який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продукують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рослини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родини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Пасльонові</a:t>
            </a:r>
            <a:r>
              <a:rPr lang="ru-RU" sz="3600" i="1" dirty="0" smtClean="0">
                <a:latin typeface="Georgia" pitchFamily="18" charset="0"/>
              </a:rPr>
              <a:t>.</a:t>
            </a:r>
            <a:endParaRPr lang="ru-RU" sz="36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i="1" dirty="0" err="1" smtClean="0">
                <a:latin typeface="Georgia" pitchFamily="18" charset="0"/>
              </a:rPr>
              <a:t>Поширення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5468"/>
          <a:stretch>
            <a:fillRect/>
          </a:stretch>
        </p:blipFill>
        <p:spPr bwMode="auto">
          <a:xfrm>
            <a:off x="144015" y="1340768"/>
            <a:ext cx="8892481" cy="415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corners">
  <a:themeElements>
    <a:clrScheme name="4 corner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 cor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 corne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corne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corne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corne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corne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corne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corne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corne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corne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corne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corne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corne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corne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corne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corne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corne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Другая 38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000072"/>
      </a:hlink>
      <a:folHlink>
        <a:srgbClr val="26262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165</Template>
  <TotalTime>464</TotalTime>
  <Words>327</Words>
  <Application>Microsoft Office PowerPoint</Application>
  <PresentationFormat>Экран (4:3)</PresentationFormat>
  <Paragraphs>73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4 corners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Хімія і здоров’я людини</vt:lpstr>
      <vt:lpstr>Зміст</vt:lpstr>
      <vt:lpstr>Хімікати</vt:lpstr>
      <vt:lpstr>Алкоголь</vt:lpstr>
      <vt:lpstr>Слайд 5</vt:lpstr>
      <vt:lpstr>Поширення</vt:lpstr>
      <vt:lpstr>Вплив алкоголю</vt:lpstr>
      <vt:lpstr>Куріння</vt:lpstr>
      <vt:lpstr>Поширення</vt:lpstr>
      <vt:lpstr>Вміст сигарети</vt:lpstr>
      <vt:lpstr>Вплив на організм</vt:lpstr>
      <vt:lpstr>Наркотики</vt:lpstr>
      <vt:lpstr>Поширення</vt:lpstr>
      <vt:lpstr>Вплив на організм</vt:lpstr>
      <vt:lpstr>Проблема ВІЛ/СНІД</vt:lpstr>
      <vt:lpstr>Поширення</vt:lpstr>
      <vt:lpstr>Лікування</vt:lpstr>
      <vt:lpstr>Будьте здорові!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50</cp:revision>
  <dcterms:created xsi:type="dcterms:W3CDTF">2014-05-05T17:27:29Z</dcterms:created>
  <dcterms:modified xsi:type="dcterms:W3CDTF">2014-05-12T21:23:31Z</dcterms:modified>
</cp:coreProperties>
</file>