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68" r:id="rId11"/>
    <p:sldId id="267" r:id="rId12"/>
    <p:sldId id="262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871DD-7BBD-46E1-BCAD-768F2AE023E6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FF79-EFD5-4594-B9F8-0AFC60367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1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FF79-EFD5-4594-B9F8-0AFC603673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4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272808" cy="1828800"/>
          </a:xfrm>
        </p:spPr>
        <p:txBody>
          <a:bodyPr/>
          <a:lstStyle/>
          <a:p>
            <a:r>
              <a:rPr lang="uk-UA" dirty="0" smtClean="0"/>
              <a:t>Згубний вплив спиртів на організм людини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221088"/>
            <a:ext cx="4464496" cy="1752600"/>
          </a:xfrm>
        </p:spPr>
        <p:txBody>
          <a:bodyPr/>
          <a:lstStyle/>
          <a:p>
            <a:r>
              <a:rPr lang="uk-UA" dirty="0" smtClean="0"/>
              <a:t>Підготувала </a:t>
            </a:r>
            <a:br>
              <a:rPr lang="uk-UA" dirty="0" smtClean="0"/>
            </a:br>
            <a:r>
              <a:rPr lang="uk-UA" dirty="0" smtClean="0"/>
              <a:t>Гуцал Наталія</a:t>
            </a:r>
            <a:br>
              <a:rPr lang="uk-UA" dirty="0" smtClean="0"/>
            </a:br>
            <a:r>
              <a:rPr lang="uk-UA" dirty="0" smtClean="0"/>
              <a:t>9-Б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еакция белка на спирт  Reaction of alcohol on the protei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1124744"/>
            <a:ext cx="8269111" cy="4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2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190656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/>
              <a:t>Висновки</a:t>
            </a:r>
            <a:r>
              <a:rPr lang="ru-RU" sz="2800" i="1" dirty="0" smtClean="0"/>
              <a:t>:</a:t>
            </a:r>
            <a:endParaRPr lang="ru-RU" sz="2800" i="1" dirty="0"/>
          </a:p>
          <a:p>
            <a:endParaRPr lang="ru-RU" dirty="0"/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Етиловий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спирт, С2Н5ОН, у тих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кількостях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пиві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продуктам перегонки, як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віскі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джин і ром.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шлунок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кішківник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спирт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всмоктується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рідинах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тканинам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Алкоголь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анестезуючу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дозах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великих дозах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крові.В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знешкодження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алкоголю шляхом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окислювання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печінці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відставати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спиртного,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випите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алкоголю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окислювання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води,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одну годину. 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2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100" dirty="0"/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утоми і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апетит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самовпевненості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притупляючи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турбувати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болісні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випито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голосніше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питущий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утративши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розважливість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собою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закінчуватись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смертю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алкоголю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по-різному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алкоголю є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даниною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 без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і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випробовуючи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алкоголю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систему. Легкий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анестезуючий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пияцтво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11%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питущих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питущих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п'яницею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алкоголіком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2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780928"/>
            <a:ext cx="6606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72240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7041"/>
            <a:ext cx="8568952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                      ПЛАН:</a:t>
            </a:r>
            <a:br>
              <a:rPr lang="ru-RU" sz="4000" dirty="0"/>
            </a:br>
            <a:r>
              <a:rPr lang="ru-RU" sz="4000" dirty="0"/>
              <a:t>1.Вступ</a:t>
            </a:r>
            <a:br>
              <a:rPr lang="ru-RU" sz="4000" dirty="0"/>
            </a:br>
            <a:r>
              <a:rPr lang="ru-RU" sz="4000" dirty="0" smtClean="0"/>
              <a:t>2.Метанол </a:t>
            </a:r>
            <a:r>
              <a:rPr lang="ru-RU" sz="4000" dirty="0" err="1"/>
              <a:t>або</a:t>
            </a:r>
            <a:r>
              <a:rPr lang="ru-RU" sz="4000" dirty="0"/>
              <a:t> </a:t>
            </a:r>
            <a:r>
              <a:rPr lang="ru-RU" sz="4000" dirty="0" err="1"/>
              <a:t>метиловий</a:t>
            </a:r>
            <a:r>
              <a:rPr lang="ru-RU" sz="4000" dirty="0"/>
              <a:t> спирт та </a:t>
            </a:r>
            <a:r>
              <a:rPr lang="ru-RU" sz="4000" dirty="0" err="1"/>
              <a:t>його</a:t>
            </a:r>
            <a:r>
              <a:rPr lang="ru-RU" sz="4000" dirty="0"/>
              <a:t> </a:t>
            </a:r>
            <a:r>
              <a:rPr lang="ru-RU" sz="4000" dirty="0" err="1"/>
              <a:t>вплив</a:t>
            </a:r>
            <a:r>
              <a:rPr lang="ru-RU" sz="4000" dirty="0"/>
              <a:t> на </a:t>
            </a:r>
            <a:r>
              <a:rPr lang="ru-RU" sz="4000" dirty="0" err="1"/>
              <a:t>організм</a:t>
            </a:r>
            <a:r>
              <a:rPr lang="ru-RU" sz="4000" dirty="0"/>
              <a:t> </a:t>
            </a:r>
            <a:r>
              <a:rPr lang="ru-RU" sz="4000" dirty="0" err="1"/>
              <a:t>людини</a:t>
            </a:r>
            <a:endParaRPr lang="ru-RU" sz="4000" dirty="0"/>
          </a:p>
          <a:p>
            <a:r>
              <a:rPr lang="ru-RU" sz="4000" dirty="0" smtClean="0"/>
              <a:t>3.Етанол </a:t>
            </a:r>
            <a:r>
              <a:rPr lang="ru-RU" sz="4000" dirty="0" err="1"/>
              <a:t>або</a:t>
            </a:r>
            <a:r>
              <a:rPr lang="ru-RU" sz="4000" dirty="0"/>
              <a:t> </a:t>
            </a:r>
            <a:r>
              <a:rPr lang="ru-RU" sz="4000" dirty="0" err="1"/>
              <a:t>етиловий</a:t>
            </a:r>
            <a:r>
              <a:rPr lang="ru-RU" sz="4000" dirty="0"/>
              <a:t> спирт та </a:t>
            </a:r>
            <a:r>
              <a:rPr lang="ru-RU" sz="4000" dirty="0" err="1"/>
              <a:t>його</a:t>
            </a:r>
            <a:r>
              <a:rPr lang="ru-RU" sz="4000" dirty="0"/>
              <a:t> </a:t>
            </a:r>
            <a:r>
              <a:rPr lang="ru-RU" sz="4000" dirty="0" err="1"/>
              <a:t>вплив</a:t>
            </a:r>
            <a:r>
              <a:rPr lang="ru-RU" sz="4000" dirty="0"/>
              <a:t> на </a:t>
            </a:r>
            <a:r>
              <a:rPr lang="ru-RU" sz="4000" dirty="0" err="1"/>
              <a:t>організм</a:t>
            </a:r>
            <a:r>
              <a:rPr lang="ru-RU" sz="4000" dirty="0"/>
              <a:t> </a:t>
            </a:r>
            <a:r>
              <a:rPr lang="ru-RU" sz="4000" dirty="0" err="1" smtClean="0"/>
              <a:t>людини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4.Висновки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46474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/>
            </a:r>
            <a:r>
              <a:rPr lang="ru-RU" sz="2100" dirty="0" err="1" smtClean="0"/>
              <a:t>Вступ</a:t>
            </a:r>
            <a:r>
              <a:rPr lang="ru-RU" sz="2100" dirty="0" smtClean="0"/>
              <a:t>:</a:t>
            </a:r>
            <a:endParaRPr lang="ru-RU" sz="2100" dirty="0"/>
          </a:p>
          <a:p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err="1" smtClean="0"/>
              <a:t>Спирти</a:t>
            </a:r>
            <a:r>
              <a:rPr lang="ru-RU" sz="2100" dirty="0" smtClean="0"/>
              <a:t>   </a:t>
            </a:r>
            <a:r>
              <a:rPr lang="ru-RU" sz="2100" dirty="0" err="1"/>
              <a:t>це</a:t>
            </a:r>
            <a:r>
              <a:rPr lang="ru-RU" sz="2100" dirty="0"/>
              <a:t> </a:t>
            </a:r>
            <a:r>
              <a:rPr lang="ru-RU" sz="2100" dirty="0" err="1"/>
              <a:t>органічні</a:t>
            </a:r>
            <a:r>
              <a:rPr lang="ru-RU" sz="2100" dirty="0"/>
              <a:t> </a:t>
            </a:r>
            <a:r>
              <a:rPr lang="ru-RU" sz="2100" dirty="0" err="1"/>
              <a:t>сполуки</a:t>
            </a:r>
            <a:r>
              <a:rPr lang="ru-RU" sz="2100" dirty="0"/>
              <a:t>, в молекулах </a:t>
            </a:r>
            <a:r>
              <a:rPr lang="ru-RU" sz="2100" dirty="0" err="1"/>
              <a:t>яких</a:t>
            </a:r>
            <a:r>
              <a:rPr lang="ru-RU" sz="2100" dirty="0"/>
              <a:t> </a:t>
            </a:r>
            <a:r>
              <a:rPr lang="ru-RU" sz="2100" dirty="0" err="1"/>
              <a:t>міститься</a:t>
            </a:r>
            <a:r>
              <a:rPr lang="ru-RU" sz="2100" dirty="0"/>
              <a:t> одна </a:t>
            </a:r>
            <a:r>
              <a:rPr lang="ru-RU" sz="2100" dirty="0" err="1"/>
              <a:t>або</a:t>
            </a:r>
            <a:endParaRPr lang="ru-RU" sz="2100" dirty="0"/>
          </a:p>
          <a:p>
            <a:r>
              <a:rPr lang="ru-RU" sz="2100" dirty="0" err="1"/>
              <a:t>декілька</a:t>
            </a:r>
            <a:r>
              <a:rPr lang="ru-RU" sz="2100" dirty="0"/>
              <a:t> </a:t>
            </a:r>
            <a:r>
              <a:rPr lang="ru-RU" sz="2100" dirty="0" err="1"/>
              <a:t>гідроксильних</a:t>
            </a:r>
            <a:r>
              <a:rPr lang="ru-RU" sz="2100" dirty="0"/>
              <a:t> </a:t>
            </a:r>
            <a:r>
              <a:rPr lang="ru-RU" sz="2100" dirty="0" err="1"/>
              <a:t>груп</a:t>
            </a:r>
            <a:r>
              <a:rPr lang="ru-RU" sz="2100" dirty="0"/>
              <a:t>, </a:t>
            </a:r>
            <a:r>
              <a:rPr lang="ru-RU" sz="2100" dirty="0" err="1"/>
              <a:t>сполучених</a:t>
            </a:r>
            <a:r>
              <a:rPr lang="ru-RU" sz="2100" dirty="0"/>
              <a:t> з </a:t>
            </a:r>
            <a:r>
              <a:rPr lang="ru-RU" sz="2100" dirty="0" err="1"/>
              <a:t>вуглеводневим</a:t>
            </a:r>
            <a:r>
              <a:rPr lang="ru-RU" sz="2100" dirty="0"/>
              <a:t> радикалом.</a:t>
            </a:r>
          </a:p>
          <a:p>
            <a:endParaRPr lang="ru-RU" sz="2100" dirty="0"/>
          </a:p>
          <a:p>
            <a:r>
              <a:rPr lang="ru-RU" sz="2100" dirty="0" err="1"/>
              <a:t>Назви</a:t>
            </a:r>
            <a:r>
              <a:rPr lang="ru-RU" sz="2100" dirty="0"/>
              <a:t> </a:t>
            </a:r>
            <a:r>
              <a:rPr lang="ru-RU" sz="2100" dirty="0" err="1"/>
              <a:t>спиртів</a:t>
            </a:r>
            <a:r>
              <a:rPr lang="ru-RU" sz="2100" dirty="0"/>
              <a:t> </a:t>
            </a:r>
            <a:r>
              <a:rPr lang="ru-RU" sz="2100" dirty="0" err="1"/>
              <a:t>походять</a:t>
            </a:r>
            <a:r>
              <a:rPr lang="ru-RU" sz="2100" dirty="0"/>
              <a:t>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назв</a:t>
            </a:r>
            <a:r>
              <a:rPr lang="ru-RU" sz="2100" dirty="0"/>
              <a:t> </a:t>
            </a:r>
            <a:r>
              <a:rPr lang="ru-RU" sz="2100" dirty="0" err="1"/>
              <a:t>радикалів</a:t>
            </a:r>
            <a:r>
              <a:rPr lang="ru-RU" sz="2100" dirty="0"/>
              <a:t>, а </a:t>
            </a:r>
            <a:r>
              <a:rPr lang="ru-RU" sz="2100" dirty="0" err="1"/>
              <a:t>також</a:t>
            </a:r>
            <a:r>
              <a:rPr lang="ru-RU" sz="2100" dirty="0"/>
              <a:t> з </a:t>
            </a:r>
            <a:r>
              <a:rPr lang="ru-RU" sz="2100" dirty="0" err="1"/>
              <a:t>назв</a:t>
            </a:r>
            <a:r>
              <a:rPr lang="ru-RU" sz="2100" dirty="0"/>
              <a:t> </a:t>
            </a:r>
            <a:r>
              <a:rPr lang="ru-RU" sz="2100" dirty="0" err="1"/>
              <a:t>вуглеводів</a:t>
            </a:r>
            <a:endParaRPr lang="ru-RU" sz="2100" dirty="0"/>
          </a:p>
          <a:p>
            <a:r>
              <a:rPr lang="ru-RU" sz="2100" dirty="0" err="1"/>
              <a:t>додаванням</a:t>
            </a:r>
            <a:r>
              <a:rPr lang="ru-RU" sz="2100" dirty="0"/>
              <a:t> </a:t>
            </a:r>
            <a:r>
              <a:rPr lang="ru-RU" sz="2100" dirty="0" err="1"/>
              <a:t>закінчення</a:t>
            </a:r>
            <a:r>
              <a:rPr lang="ru-RU" sz="2100" dirty="0"/>
              <a:t> -</a:t>
            </a:r>
            <a:r>
              <a:rPr lang="ru-RU" sz="2100" dirty="0" err="1"/>
              <a:t>ол</a:t>
            </a:r>
            <a:r>
              <a:rPr lang="ru-RU" sz="2100" dirty="0"/>
              <a:t> (метанол, </a:t>
            </a:r>
            <a:r>
              <a:rPr lang="ru-RU" sz="2100" dirty="0" err="1"/>
              <a:t>етанол</a:t>
            </a:r>
            <a:r>
              <a:rPr lang="ru-RU" sz="2100" dirty="0"/>
              <a:t>, </a:t>
            </a:r>
            <a:r>
              <a:rPr lang="ru-RU" sz="2100" dirty="0" err="1"/>
              <a:t>пропанол</a:t>
            </a:r>
            <a:r>
              <a:rPr lang="ru-RU" sz="2100" dirty="0"/>
              <a:t>, бутанол і т.д.)</a:t>
            </a:r>
          </a:p>
          <a:p>
            <a:r>
              <a:rPr lang="ru-RU" sz="2100" dirty="0" err="1"/>
              <a:t>Нижчі</a:t>
            </a:r>
            <a:r>
              <a:rPr lang="ru-RU" sz="2100" dirty="0"/>
              <a:t> </a:t>
            </a:r>
            <a:r>
              <a:rPr lang="ru-RU" sz="2100" dirty="0" err="1"/>
              <a:t>спирти</a:t>
            </a:r>
            <a:r>
              <a:rPr lang="ru-RU" sz="2100" dirty="0"/>
              <a:t>   </a:t>
            </a:r>
            <a:r>
              <a:rPr lang="ru-RU" sz="2100" dirty="0" err="1"/>
              <a:t>рідини</a:t>
            </a:r>
            <a:r>
              <a:rPr lang="ru-RU" sz="2100" dirty="0"/>
              <a:t>, </a:t>
            </a:r>
            <a:r>
              <a:rPr lang="ru-RU" sz="2100" dirty="0" err="1"/>
              <a:t>вищі</a:t>
            </a:r>
            <a:r>
              <a:rPr lang="ru-RU" sz="2100" dirty="0"/>
              <a:t> з числом </a:t>
            </a:r>
            <a:r>
              <a:rPr lang="ru-RU" sz="2100" dirty="0" err="1"/>
              <a:t>вуглецевих</a:t>
            </a:r>
            <a:r>
              <a:rPr lang="ru-RU" sz="2100" dirty="0"/>
              <a:t> </a:t>
            </a:r>
            <a:r>
              <a:rPr lang="ru-RU" sz="2100" dirty="0" err="1"/>
              <a:t>атомів</a:t>
            </a:r>
            <a:r>
              <a:rPr lang="ru-RU" sz="2100" dirty="0"/>
              <a:t> </a:t>
            </a:r>
            <a:r>
              <a:rPr lang="ru-RU" sz="2100" dirty="0" err="1"/>
              <a:t>більше</a:t>
            </a:r>
            <a:r>
              <a:rPr lang="ru-RU" sz="2100" dirty="0"/>
              <a:t> 12 -</a:t>
            </a:r>
          </a:p>
          <a:p>
            <a:r>
              <a:rPr lang="ru-RU" sz="2100" dirty="0" err="1"/>
              <a:t>тверді</a:t>
            </a:r>
            <a:r>
              <a:rPr lang="ru-RU" sz="2100" dirty="0"/>
              <a:t> </a:t>
            </a:r>
            <a:r>
              <a:rPr lang="ru-RU" sz="2100" dirty="0" err="1"/>
              <a:t>речовини</a:t>
            </a:r>
            <a:r>
              <a:rPr lang="ru-RU" sz="2100" dirty="0"/>
              <a:t>. </a:t>
            </a:r>
            <a:r>
              <a:rPr lang="ru-RU" sz="2100" dirty="0" err="1"/>
              <a:t>Всі</a:t>
            </a:r>
            <a:r>
              <a:rPr lang="ru-RU" sz="2100" dirty="0"/>
              <a:t> </a:t>
            </a:r>
            <a:r>
              <a:rPr lang="ru-RU" sz="2100" dirty="0" err="1"/>
              <a:t>спирти</a:t>
            </a:r>
            <a:r>
              <a:rPr lang="ru-RU" sz="2100" dirty="0"/>
              <a:t> </a:t>
            </a:r>
            <a:r>
              <a:rPr lang="ru-RU" sz="2100" dirty="0" err="1"/>
              <a:t>легше</a:t>
            </a:r>
            <a:r>
              <a:rPr lang="ru-RU" sz="2100" dirty="0"/>
              <a:t> за воду.</a:t>
            </a:r>
          </a:p>
          <a:p>
            <a:endParaRPr lang="ru-RU" sz="2100" dirty="0"/>
          </a:p>
          <a:p>
            <a:r>
              <a:rPr lang="ru-RU" sz="2100" dirty="0" err="1"/>
              <a:t>Найбільш</a:t>
            </a:r>
            <a:r>
              <a:rPr lang="ru-RU" sz="2100" dirty="0"/>
              <a:t> </a:t>
            </a:r>
            <a:r>
              <a:rPr lang="ru-RU" sz="2100" dirty="0" err="1"/>
              <a:t>відомі</a:t>
            </a:r>
            <a:r>
              <a:rPr lang="ru-RU" sz="2100" dirty="0"/>
              <a:t> і </a:t>
            </a:r>
            <a:r>
              <a:rPr lang="ru-RU" sz="2100" dirty="0" err="1"/>
              <a:t>що</a:t>
            </a:r>
            <a:r>
              <a:rPr lang="ru-RU" sz="2100" dirty="0"/>
              <a:t> часто </a:t>
            </a:r>
            <a:r>
              <a:rPr lang="ru-RU" sz="2100" dirty="0" err="1"/>
              <a:t>застосовуються</a:t>
            </a:r>
            <a:r>
              <a:rPr lang="ru-RU" sz="2100" dirty="0"/>
              <a:t> на </a:t>
            </a:r>
            <a:r>
              <a:rPr lang="ru-RU" sz="2100" dirty="0" err="1"/>
              <a:t>практиці</a:t>
            </a:r>
            <a:r>
              <a:rPr lang="ru-RU" sz="2100" dirty="0"/>
              <a:t> з </a:t>
            </a:r>
            <a:r>
              <a:rPr lang="ru-RU" sz="2100" dirty="0" err="1"/>
              <a:t>граничних</a:t>
            </a:r>
            <a:endParaRPr lang="ru-RU" sz="2100" dirty="0"/>
          </a:p>
          <a:p>
            <a:r>
              <a:rPr lang="ru-RU" sz="2100" dirty="0" err="1"/>
              <a:t>одноатомних</a:t>
            </a:r>
            <a:r>
              <a:rPr lang="ru-RU" sz="2100" dirty="0"/>
              <a:t> </a:t>
            </a:r>
            <a:r>
              <a:rPr lang="ru-RU" sz="2100" dirty="0" err="1"/>
              <a:t>спиртів</a:t>
            </a:r>
            <a:r>
              <a:rPr lang="ru-RU" sz="2100" dirty="0"/>
              <a:t> - </a:t>
            </a:r>
            <a:r>
              <a:rPr lang="ru-RU" sz="2100" dirty="0" err="1"/>
              <a:t>це</a:t>
            </a:r>
            <a:r>
              <a:rPr lang="ru-RU" sz="2100" dirty="0"/>
              <a:t> метанол і </a:t>
            </a:r>
            <a:r>
              <a:rPr lang="ru-RU" sz="2100" dirty="0" err="1"/>
              <a:t>етанол</a:t>
            </a:r>
            <a:r>
              <a:rPr lang="ru-RU" sz="2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9747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60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Метанол</a:t>
            </a:r>
            <a:r>
              <a:rPr lang="ru-RU" sz="28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інші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назви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метиловий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спирт,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карбінол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деревний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спирт); формула: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CH</a:t>
            </a:r>
            <a:r>
              <a:rPr lang="en-US" sz="2800" baseline="-250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OH —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найпростіший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одноатомний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спирт,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безбарвна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рідина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зі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слабим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спиртовим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запахом.</a:t>
            </a:r>
            <a:endParaRPr lang="ru-RU" sz="2800" dirty="0"/>
          </a:p>
        </p:txBody>
      </p:sp>
      <p:pic>
        <p:nvPicPr>
          <p:cNvPr id="1026" name="Picture 2" descr="File:Methanol-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48" y="1916832"/>
            <a:ext cx="2736303" cy="23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тан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91" y="4797152"/>
            <a:ext cx="1905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тано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38808"/>
            <a:ext cx="9525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4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4370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полярною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розчиняється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воду. Температура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кипіння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метанолу - 65°З.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Метиловий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XVII в., 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в.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спиртом,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перегонки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деревини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каталітичний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 з оксиду карбону (II)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гідрогену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(температура 250С,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7Мпа,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оксиду цинку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купруму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(II)):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+ 2Н2 CH3OH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Метиловий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отруйна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діюча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мл метанолу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сліпоти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25-30 мл метанолу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смертельного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легка форма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болю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слабкістю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нездужанням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ознобом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нудотою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блювотою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метанол , але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отруту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3" y="2910203"/>
            <a:ext cx="759723" cy="7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2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00" y="127898"/>
            <a:ext cx="9001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метанолу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запаху і смаку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етилового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спирту , через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метанол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відрізнити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згорнути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товстої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мідного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дроту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загострити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при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опусканні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метанол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каталітичне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формальдегіду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вельми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запахом ;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етанол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такого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буде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нагадувати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прілого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яблук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йодоформна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етиловим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спиртом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йодоформ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а з метанолом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метанолу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етанолу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Як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при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метанолом антидотом є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етанол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вводиться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внутрішньовенно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10 %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крапельно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30-40 %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перорально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кг ваги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орисний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відволіканням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АДГ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екзогенного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етанолу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точному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метанолом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інтоксикацію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дихлоретаном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чотирьоххлористим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вуглецем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етилового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спирту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2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4721"/>
            <a:ext cx="648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/>
              <a:t>Етанол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етиловий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спирт, алкоголь), С2Н5ОН, 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безбарвна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Кипить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78,3 С,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-114°С.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слабо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пломенем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уміли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 і пиво. Схоже,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алкоголь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синтезованою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етиловий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спирт, як 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горючу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воду»,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перегонкою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вина,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VIII в. 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етанолу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XIX 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thanol-2D-skeleta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022">
            <a:off x="7001706" y="1592562"/>
            <a:ext cx="19050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thanol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267">
            <a:off x="6558555" y="4495926"/>
            <a:ext cx="2011886" cy="13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Этано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394">
            <a:off x="1547664" y="4292074"/>
            <a:ext cx="2808312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97346"/>
            <a:ext cx="871296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ЦНС є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судинно-рухового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ценру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тепловіддача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етиловий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приводить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переохолодження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У з(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тепла,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спиртного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оправдано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холоду у тепле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замерзання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виключаються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етиловий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ШКТ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слідуючи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секреторну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слинних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поживною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служить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тканин, не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етилового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звикання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Хронічне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алкоголізмом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різновидністю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(ять,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деградація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277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37" y="1772816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Метанол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етанол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розрізнити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кипіння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</a:t>
            </a:r>
          </a:p>
          <a:p>
            <a:pPr lvl="0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метанол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етанолу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трагічних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Легкий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анестезуючий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випробують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пияцтво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алкогольна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11%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питущих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питущих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стане </a:t>
            </a:r>
            <a:r>
              <a:rPr lang="ru-RU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п'яницею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алкоголіком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7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781</Words>
  <Application>Microsoft Office PowerPoint</Application>
  <PresentationFormat>Экран (4:3)</PresentationFormat>
  <Paragraphs>52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Згубний вплив спиртів на організм людини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Згубний вплив спиртів на організм людини    </dc:title>
  <dc:creator>NataCR7</dc:creator>
  <cp:lastModifiedBy>User</cp:lastModifiedBy>
  <cp:revision>8</cp:revision>
  <dcterms:created xsi:type="dcterms:W3CDTF">2014-02-12T18:59:36Z</dcterms:created>
  <dcterms:modified xsi:type="dcterms:W3CDTF">2014-02-12T20:35:36Z</dcterms:modified>
</cp:coreProperties>
</file>