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1" r:id="rId2"/>
    <p:sldId id="272" r:id="rId3"/>
    <p:sldId id="256" r:id="rId4"/>
    <p:sldId id="257" r:id="rId5"/>
    <p:sldId id="258" r:id="rId6"/>
    <p:sldId id="262" r:id="rId7"/>
    <p:sldId id="263" r:id="rId8"/>
    <p:sldId id="273" r:id="rId9"/>
    <p:sldId id="274" r:id="rId10"/>
    <p:sldId id="276" r:id="rId11"/>
    <p:sldId id="277" r:id="rId12"/>
    <p:sldId id="266" r:id="rId13"/>
    <p:sldId id="264" r:id="rId14"/>
    <p:sldId id="278" r:id="rId15"/>
    <p:sldId id="267" r:id="rId16"/>
    <p:sldId id="279" r:id="rId17"/>
    <p:sldId id="280" r:id="rId18"/>
    <p:sldId id="281" r:id="rId19"/>
    <p:sldId id="268" r:id="rId20"/>
    <p:sldId id="26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image" Target="../media/image27.jpeg"/></Relationships>
</file>

<file path=ppt/diagrams/_rels/data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image" Target="../media/image3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image" Target="../media/image27.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AA72C-2A3B-414B-99C9-837735E6986F}"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7035866A-8E6C-4259-B95E-548C3BC128E0}">
      <dgm:prSet phldrT="[Текст]" custT="1"/>
      <dgm:spPr/>
      <dgm:t>
        <a:bodyPr/>
        <a:lstStyle/>
        <a:p>
          <a:r>
            <a:rPr lang="uk-UA" sz="2000" b="1" dirty="0" smtClean="0"/>
            <a:t>волокна</a:t>
          </a:r>
          <a:endParaRPr lang="ru-RU" sz="2000" b="1" dirty="0"/>
        </a:p>
      </dgm:t>
    </dgm:pt>
    <dgm:pt modelId="{463F2F2E-46CF-4DA2-BDA1-B40D8904ED2D}" type="parTrans" cxnId="{7A8FEE31-B758-4F4B-A6B6-2C9F0D8AE775}">
      <dgm:prSet/>
      <dgm:spPr/>
      <dgm:t>
        <a:bodyPr/>
        <a:lstStyle/>
        <a:p>
          <a:endParaRPr lang="ru-RU"/>
        </a:p>
      </dgm:t>
    </dgm:pt>
    <dgm:pt modelId="{BF0C50A2-54B4-4A96-B952-27A952D2C6AB}" type="sibTrans" cxnId="{7A8FEE31-B758-4F4B-A6B6-2C9F0D8AE775}">
      <dgm:prSet/>
      <dgm:spPr/>
      <dgm:t>
        <a:bodyPr/>
        <a:lstStyle/>
        <a:p>
          <a:endParaRPr lang="ru-RU"/>
        </a:p>
      </dgm:t>
    </dgm:pt>
    <dgm:pt modelId="{F5D1E8C2-9138-48C9-81CA-A7D42A1FC17B}">
      <dgm:prSet phldrT="[Текст]" custT="1"/>
      <dgm:spPr/>
      <dgm:t>
        <a:bodyPr/>
        <a:lstStyle/>
        <a:p>
          <a:r>
            <a:rPr lang="uk-UA" sz="1800" b="1" dirty="0" smtClean="0"/>
            <a:t>природні</a:t>
          </a:r>
          <a:endParaRPr lang="ru-RU" sz="1800" b="1" dirty="0"/>
        </a:p>
      </dgm:t>
    </dgm:pt>
    <dgm:pt modelId="{117299DE-A54F-4F08-98EB-C1AFD64CAD60}" type="parTrans" cxnId="{D82ED779-176E-4971-A44C-3E6A3C537E1E}">
      <dgm:prSet/>
      <dgm:spPr/>
      <dgm:t>
        <a:bodyPr/>
        <a:lstStyle/>
        <a:p>
          <a:endParaRPr lang="ru-RU"/>
        </a:p>
      </dgm:t>
    </dgm:pt>
    <dgm:pt modelId="{621579E0-887A-4C81-A212-331C76727EA7}" type="sibTrans" cxnId="{D82ED779-176E-4971-A44C-3E6A3C537E1E}">
      <dgm:prSet/>
      <dgm:spPr/>
      <dgm:t>
        <a:bodyPr/>
        <a:lstStyle/>
        <a:p>
          <a:endParaRPr lang="ru-RU"/>
        </a:p>
      </dgm:t>
    </dgm:pt>
    <dgm:pt modelId="{70C02D32-7859-49B1-98A9-0646F2E7AB9B}">
      <dgm:prSet phldrT="[Текст]" custT="1"/>
      <dgm:spPr/>
      <dgm:t>
        <a:bodyPr/>
        <a:lstStyle/>
        <a:p>
          <a:r>
            <a:rPr lang="uk-UA" sz="1400" b="1" dirty="0" smtClean="0"/>
            <a:t>Рослинного походження</a:t>
          </a:r>
          <a:endParaRPr lang="ru-RU" sz="1400" b="1" dirty="0"/>
        </a:p>
      </dgm:t>
    </dgm:pt>
    <dgm:pt modelId="{CF89CE0D-C013-461A-A013-3ADF0D502E2A}" type="parTrans" cxnId="{EC17D13E-C9F6-4722-AF83-AD82627590A8}">
      <dgm:prSet/>
      <dgm:spPr/>
      <dgm:t>
        <a:bodyPr/>
        <a:lstStyle/>
        <a:p>
          <a:endParaRPr lang="ru-RU"/>
        </a:p>
      </dgm:t>
    </dgm:pt>
    <dgm:pt modelId="{E9B40948-1657-48E1-B9E9-76264A1ADBA9}" type="sibTrans" cxnId="{EC17D13E-C9F6-4722-AF83-AD82627590A8}">
      <dgm:prSet/>
      <dgm:spPr/>
      <dgm:t>
        <a:bodyPr/>
        <a:lstStyle/>
        <a:p>
          <a:endParaRPr lang="ru-RU"/>
        </a:p>
      </dgm:t>
    </dgm:pt>
    <dgm:pt modelId="{55870512-BFB6-4260-B8C0-25D139CCD8A7}">
      <dgm:prSet phldrT="[Текст]"/>
      <dgm:spPr/>
      <dgm:t>
        <a:bodyPr/>
        <a:lstStyle/>
        <a:p>
          <a:r>
            <a:rPr lang="uk-UA" b="1" dirty="0" smtClean="0"/>
            <a:t>Тваринного походження</a:t>
          </a:r>
          <a:endParaRPr lang="ru-RU" b="1" dirty="0"/>
        </a:p>
      </dgm:t>
    </dgm:pt>
    <dgm:pt modelId="{0ABD9134-7EA4-4358-A457-3E352E9A6FFF}" type="parTrans" cxnId="{E9CEDEBC-5700-4549-B20B-116619AD6816}">
      <dgm:prSet/>
      <dgm:spPr/>
      <dgm:t>
        <a:bodyPr/>
        <a:lstStyle/>
        <a:p>
          <a:endParaRPr lang="ru-RU"/>
        </a:p>
      </dgm:t>
    </dgm:pt>
    <dgm:pt modelId="{4E06F0D7-9740-4003-B861-8290E04B3BD7}" type="sibTrans" cxnId="{E9CEDEBC-5700-4549-B20B-116619AD6816}">
      <dgm:prSet/>
      <dgm:spPr/>
      <dgm:t>
        <a:bodyPr/>
        <a:lstStyle/>
        <a:p>
          <a:endParaRPr lang="ru-RU"/>
        </a:p>
      </dgm:t>
    </dgm:pt>
    <dgm:pt modelId="{F0DD6D38-137C-4BB7-9795-BEA76FC0CF80}">
      <dgm:prSet phldrT="[Текст]" custT="1"/>
      <dgm:spPr/>
      <dgm:t>
        <a:bodyPr/>
        <a:lstStyle/>
        <a:p>
          <a:r>
            <a:rPr lang="uk-UA" sz="1800" b="1" dirty="0" smtClean="0"/>
            <a:t>хімічні</a:t>
          </a:r>
          <a:endParaRPr lang="ru-RU" sz="1800" b="1" dirty="0"/>
        </a:p>
      </dgm:t>
    </dgm:pt>
    <dgm:pt modelId="{6B32ED53-98BF-409D-A4EA-1B10C82287B2}" type="parTrans" cxnId="{12D66159-32BC-4809-8612-618A9394E85F}">
      <dgm:prSet/>
      <dgm:spPr/>
      <dgm:t>
        <a:bodyPr/>
        <a:lstStyle/>
        <a:p>
          <a:endParaRPr lang="ru-RU"/>
        </a:p>
      </dgm:t>
    </dgm:pt>
    <dgm:pt modelId="{770EA808-18BE-4D7D-83B2-16CA59A1AD10}" type="sibTrans" cxnId="{12D66159-32BC-4809-8612-618A9394E85F}">
      <dgm:prSet/>
      <dgm:spPr/>
      <dgm:t>
        <a:bodyPr/>
        <a:lstStyle/>
        <a:p>
          <a:endParaRPr lang="ru-RU"/>
        </a:p>
      </dgm:t>
    </dgm:pt>
    <dgm:pt modelId="{8C62C7CB-2616-4D10-9A82-AED664F94C2B}">
      <dgm:prSet phldrT="[Текст]"/>
      <dgm:spPr/>
      <dgm:t>
        <a:bodyPr/>
        <a:lstStyle/>
        <a:p>
          <a:r>
            <a:rPr lang="uk-UA" b="1" dirty="0" smtClean="0"/>
            <a:t>штучні</a:t>
          </a:r>
          <a:endParaRPr lang="ru-RU" b="1" dirty="0"/>
        </a:p>
      </dgm:t>
    </dgm:pt>
    <dgm:pt modelId="{0857FC52-8C23-4B34-A85A-119491BB071D}" type="parTrans" cxnId="{D794CCA5-4246-4BFE-9985-FB0D2A20596A}">
      <dgm:prSet/>
      <dgm:spPr/>
      <dgm:t>
        <a:bodyPr/>
        <a:lstStyle/>
        <a:p>
          <a:endParaRPr lang="ru-RU"/>
        </a:p>
      </dgm:t>
    </dgm:pt>
    <dgm:pt modelId="{6EFC513A-E1EA-4DD6-9356-4674297AE05B}" type="sibTrans" cxnId="{D794CCA5-4246-4BFE-9985-FB0D2A20596A}">
      <dgm:prSet/>
      <dgm:spPr/>
      <dgm:t>
        <a:bodyPr/>
        <a:lstStyle/>
        <a:p>
          <a:endParaRPr lang="ru-RU"/>
        </a:p>
      </dgm:t>
    </dgm:pt>
    <dgm:pt modelId="{A0783E79-4E59-483E-9B99-DF8CC93F837F}">
      <dgm:prSet/>
      <dgm:spPr/>
      <dgm:t>
        <a:bodyPr/>
        <a:lstStyle/>
        <a:p>
          <a:r>
            <a:rPr lang="uk-UA" b="1" dirty="0" smtClean="0"/>
            <a:t>Неорганічні</a:t>
          </a:r>
          <a:endParaRPr lang="ru-RU" b="1" dirty="0"/>
        </a:p>
      </dgm:t>
    </dgm:pt>
    <dgm:pt modelId="{8BE48F50-630B-405C-873F-688A20FFEAA3}" type="parTrans" cxnId="{28C00D5A-9BF1-451F-9DA8-539BEB5C5DD9}">
      <dgm:prSet/>
      <dgm:spPr/>
      <dgm:t>
        <a:bodyPr/>
        <a:lstStyle/>
        <a:p>
          <a:endParaRPr lang="ru-RU"/>
        </a:p>
      </dgm:t>
    </dgm:pt>
    <dgm:pt modelId="{6F965BB9-F0E9-4A3E-900F-FBAF2EFD1373}" type="sibTrans" cxnId="{28C00D5A-9BF1-451F-9DA8-539BEB5C5DD9}">
      <dgm:prSet/>
      <dgm:spPr/>
      <dgm:t>
        <a:bodyPr/>
        <a:lstStyle/>
        <a:p>
          <a:endParaRPr lang="ru-RU"/>
        </a:p>
      </dgm:t>
    </dgm:pt>
    <dgm:pt modelId="{72FAFA89-6DD4-4E63-AF2D-2EAFE0D50924}">
      <dgm:prSet/>
      <dgm:spPr/>
      <dgm:t>
        <a:bodyPr/>
        <a:lstStyle/>
        <a:p>
          <a:r>
            <a:rPr lang="uk-UA" b="1" dirty="0" smtClean="0"/>
            <a:t>синтетичні</a:t>
          </a:r>
          <a:endParaRPr lang="ru-RU" b="1" dirty="0"/>
        </a:p>
      </dgm:t>
    </dgm:pt>
    <dgm:pt modelId="{AC5E7E51-11C4-4986-A9EE-C46195D76740}" type="parTrans" cxnId="{C6171E25-560E-43B5-B2C2-8292A9EC43B6}">
      <dgm:prSet/>
      <dgm:spPr/>
      <dgm:t>
        <a:bodyPr/>
        <a:lstStyle/>
        <a:p>
          <a:endParaRPr lang="ru-RU"/>
        </a:p>
      </dgm:t>
    </dgm:pt>
    <dgm:pt modelId="{D785E9C3-8E44-433D-B76C-48B89ACC70B7}" type="sibTrans" cxnId="{C6171E25-560E-43B5-B2C2-8292A9EC43B6}">
      <dgm:prSet/>
      <dgm:spPr/>
      <dgm:t>
        <a:bodyPr/>
        <a:lstStyle/>
        <a:p>
          <a:endParaRPr lang="ru-RU"/>
        </a:p>
      </dgm:t>
    </dgm:pt>
    <dgm:pt modelId="{37855EC5-E8F0-4862-98F4-799463F002A8}">
      <dgm:prSet/>
      <dgm:spPr/>
      <dgm:t>
        <a:bodyPr/>
        <a:lstStyle/>
        <a:p>
          <a:r>
            <a:rPr lang="ru-RU" dirty="0" err="1" smtClean="0"/>
            <a:t>Льон</a:t>
          </a:r>
          <a:r>
            <a:rPr lang="ru-RU" dirty="0" smtClean="0"/>
            <a:t> </a:t>
          </a:r>
        </a:p>
        <a:p>
          <a:r>
            <a:rPr lang="ru-RU" dirty="0" err="1" smtClean="0"/>
            <a:t>Бавовна</a:t>
          </a:r>
          <a:endParaRPr lang="ru-RU" dirty="0"/>
        </a:p>
      </dgm:t>
    </dgm:pt>
    <dgm:pt modelId="{0B799802-34B4-4C37-9A36-41329A3F5834}" type="parTrans" cxnId="{C1C92F50-387D-4B3A-89D5-D4CD712F4C2A}">
      <dgm:prSet/>
      <dgm:spPr/>
      <dgm:t>
        <a:bodyPr/>
        <a:lstStyle/>
        <a:p>
          <a:endParaRPr lang="ru-RU"/>
        </a:p>
      </dgm:t>
    </dgm:pt>
    <dgm:pt modelId="{1AE10926-E854-49DC-93AF-7DDDE34BBA5B}" type="sibTrans" cxnId="{C1C92F50-387D-4B3A-89D5-D4CD712F4C2A}">
      <dgm:prSet/>
      <dgm:spPr/>
      <dgm:t>
        <a:bodyPr/>
        <a:lstStyle/>
        <a:p>
          <a:endParaRPr lang="ru-RU"/>
        </a:p>
      </dgm:t>
    </dgm:pt>
    <dgm:pt modelId="{BEDB702E-85FC-4A14-AA5D-5B6773B06BB1}">
      <dgm:prSet/>
      <dgm:spPr/>
      <dgm:t>
        <a:bodyPr/>
        <a:lstStyle/>
        <a:p>
          <a:r>
            <a:rPr lang="uk-UA" dirty="0" smtClean="0"/>
            <a:t>Вовна</a:t>
          </a:r>
        </a:p>
        <a:p>
          <a:r>
            <a:rPr lang="uk-UA" dirty="0" smtClean="0"/>
            <a:t>Шовк</a:t>
          </a:r>
          <a:endParaRPr lang="ru-RU" dirty="0"/>
        </a:p>
      </dgm:t>
    </dgm:pt>
    <dgm:pt modelId="{C68BE90C-5392-4FB2-8545-E2A568F7A63D}" type="parTrans" cxnId="{38A949CB-7BC6-4859-BFC3-12B05A057DCF}">
      <dgm:prSet/>
      <dgm:spPr/>
      <dgm:t>
        <a:bodyPr/>
        <a:lstStyle/>
        <a:p>
          <a:endParaRPr lang="ru-RU"/>
        </a:p>
      </dgm:t>
    </dgm:pt>
    <dgm:pt modelId="{A2D465E3-5792-4685-98B4-2F6444772DFC}" type="sibTrans" cxnId="{38A949CB-7BC6-4859-BFC3-12B05A057DCF}">
      <dgm:prSet/>
      <dgm:spPr/>
      <dgm:t>
        <a:bodyPr/>
        <a:lstStyle/>
        <a:p>
          <a:endParaRPr lang="ru-RU"/>
        </a:p>
      </dgm:t>
    </dgm:pt>
    <dgm:pt modelId="{C2ED4902-34BA-4CEC-9A60-E490BCB27140}">
      <dgm:prSet/>
      <dgm:spPr/>
      <dgm:t>
        <a:bodyPr/>
        <a:lstStyle/>
        <a:p>
          <a:r>
            <a:rPr lang="ru-RU" dirty="0" err="1" smtClean="0"/>
            <a:t>Азбест</a:t>
          </a:r>
          <a:endParaRPr lang="ru-RU" dirty="0"/>
        </a:p>
      </dgm:t>
    </dgm:pt>
    <dgm:pt modelId="{DA56D168-08EF-4116-87E4-B832E4CC56E3}" type="parTrans" cxnId="{6A50AD33-CE7E-4AB0-93B3-3A5799EA89A0}">
      <dgm:prSet/>
      <dgm:spPr/>
      <dgm:t>
        <a:bodyPr/>
        <a:lstStyle/>
        <a:p>
          <a:endParaRPr lang="ru-RU"/>
        </a:p>
      </dgm:t>
    </dgm:pt>
    <dgm:pt modelId="{9778214D-6FE7-4BFF-8E63-5A1AA69E1F05}" type="sibTrans" cxnId="{6A50AD33-CE7E-4AB0-93B3-3A5799EA89A0}">
      <dgm:prSet/>
      <dgm:spPr/>
      <dgm:t>
        <a:bodyPr/>
        <a:lstStyle/>
        <a:p>
          <a:endParaRPr lang="ru-RU"/>
        </a:p>
      </dgm:t>
    </dgm:pt>
    <dgm:pt modelId="{4FCD2CC2-6F5F-4454-9B09-7F088D3BD335}">
      <dgm:prSet/>
      <dgm:spPr/>
      <dgm:t>
        <a:bodyPr/>
        <a:lstStyle/>
        <a:p>
          <a:r>
            <a:rPr lang="uk-UA" dirty="0" smtClean="0"/>
            <a:t>Віскоза</a:t>
          </a:r>
        </a:p>
        <a:p>
          <a:r>
            <a:rPr lang="uk-UA" dirty="0" smtClean="0"/>
            <a:t>Ацетат </a:t>
          </a:r>
          <a:endParaRPr lang="ru-RU" dirty="0"/>
        </a:p>
      </dgm:t>
    </dgm:pt>
    <dgm:pt modelId="{BB664D54-3ABA-4AFB-BCAD-18A08127F7C4}" type="parTrans" cxnId="{84E993B3-3D12-4F57-B004-38A95B8A160D}">
      <dgm:prSet/>
      <dgm:spPr/>
      <dgm:t>
        <a:bodyPr/>
        <a:lstStyle/>
        <a:p>
          <a:endParaRPr lang="ru-RU"/>
        </a:p>
      </dgm:t>
    </dgm:pt>
    <dgm:pt modelId="{22F9DBFF-3FD9-4271-ADB0-696D63E01648}" type="sibTrans" cxnId="{84E993B3-3D12-4F57-B004-38A95B8A160D}">
      <dgm:prSet/>
      <dgm:spPr/>
      <dgm:t>
        <a:bodyPr/>
        <a:lstStyle/>
        <a:p>
          <a:endParaRPr lang="ru-RU"/>
        </a:p>
      </dgm:t>
    </dgm:pt>
    <dgm:pt modelId="{8B7D43C3-AE79-430A-B50D-AADD6CFE3CAB}">
      <dgm:prSet/>
      <dgm:spPr/>
      <dgm:t>
        <a:bodyPr/>
        <a:lstStyle/>
        <a:p>
          <a:r>
            <a:rPr lang="uk-UA" dirty="0" smtClean="0"/>
            <a:t>Поліаміди</a:t>
          </a:r>
        </a:p>
        <a:p>
          <a:r>
            <a:rPr lang="uk-UA" dirty="0" smtClean="0"/>
            <a:t>поліефіри</a:t>
          </a:r>
          <a:endParaRPr lang="ru-RU" dirty="0"/>
        </a:p>
      </dgm:t>
    </dgm:pt>
    <dgm:pt modelId="{DBFAE58C-2D9B-45DA-BEB3-33BB40DC21F9}" type="parTrans" cxnId="{E28AF7D3-EA77-44B8-BEDA-4E018F75BB5D}">
      <dgm:prSet/>
      <dgm:spPr/>
      <dgm:t>
        <a:bodyPr/>
        <a:lstStyle/>
        <a:p>
          <a:endParaRPr lang="ru-RU"/>
        </a:p>
      </dgm:t>
    </dgm:pt>
    <dgm:pt modelId="{1AE493F5-838F-4F47-BEB8-ADABF2CB88EC}" type="sibTrans" cxnId="{E28AF7D3-EA77-44B8-BEDA-4E018F75BB5D}">
      <dgm:prSet/>
      <dgm:spPr/>
      <dgm:t>
        <a:bodyPr/>
        <a:lstStyle/>
        <a:p>
          <a:endParaRPr lang="ru-RU"/>
        </a:p>
      </dgm:t>
    </dgm:pt>
    <dgm:pt modelId="{BBF96DA2-3058-4088-8FAD-123AF7B6E834}" type="pres">
      <dgm:prSet presAssocID="{40CAA72C-2A3B-414B-99C9-837735E6986F}" presName="hierChild1" presStyleCnt="0">
        <dgm:presLayoutVars>
          <dgm:chPref val="1"/>
          <dgm:dir/>
          <dgm:animOne val="branch"/>
          <dgm:animLvl val="lvl"/>
          <dgm:resizeHandles/>
        </dgm:presLayoutVars>
      </dgm:prSet>
      <dgm:spPr/>
      <dgm:t>
        <a:bodyPr/>
        <a:lstStyle/>
        <a:p>
          <a:endParaRPr lang="ru-RU"/>
        </a:p>
      </dgm:t>
    </dgm:pt>
    <dgm:pt modelId="{2D1E249B-F397-44D7-B233-A0BE1A3721D6}" type="pres">
      <dgm:prSet presAssocID="{7035866A-8E6C-4259-B95E-548C3BC128E0}" presName="hierRoot1" presStyleCnt="0"/>
      <dgm:spPr/>
      <dgm:t>
        <a:bodyPr/>
        <a:lstStyle/>
        <a:p>
          <a:endParaRPr lang="uk-UA"/>
        </a:p>
      </dgm:t>
    </dgm:pt>
    <dgm:pt modelId="{BFAA9894-8BEA-4585-99C4-27726E586E55}" type="pres">
      <dgm:prSet presAssocID="{7035866A-8E6C-4259-B95E-548C3BC128E0}" presName="composite" presStyleCnt="0"/>
      <dgm:spPr/>
      <dgm:t>
        <a:bodyPr/>
        <a:lstStyle/>
        <a:p>
          <a:endParaRPr lang="uk-UA"/>
        </a:p>
      </dgm:t>
    </dgm:pt>
    <dgm:pt modelId="{D291739B-C52A-4C9E-80C5-A993038A3E62}" type="pres">
      <dgm:prSet presAssocID="{7035866A-8E6C-4259-B95E-548C3BC128E0}" presName="background" presStyleLbl="node0" presStyleIdx="0" presStyleCnt="1"/>
      <dgm:spPr/>
      <dgm:t>
        <a:bodyPr/>
        <a:lstStyle/>
        <a:p>
          <a:endParaRPr lang="uk-UA"/>
        </a:p>
      </dgm:t>
    </dgm:pt>
    <dgm:pt modelId="{8E730740-5825-49F8-A96D-C544BC2A5230}" type="pres">
      <dgm:prSet presAssocID="{7035866A-8E6C-4259-B95E-548C3BC128E0}" presName="text" presStyleLbl="fgAcc0" presStyleIdx="0" presStyleCnt="1">
        <dgm:presLayoutVars>
          <dgm:chPref val="3"/>
        </dgm:presLayoutVars>
      </dgm:prSet>
      <dgm:spPr/>
      <dgm:t>
        <a:bodyPr/>
        <a:lstStyle/>
        <a:p>
          <a:endParaRPr lang="ru-RU"/>
        </a:p>
      </dgm:t>
    </dgm:pt>
    <dgm:pt modelId="{E6AECD66-E739-40BA-84FB-11EEA5EBB88B}" type="pres">
      <dgm:prSet presAssocID="{7035866A-8E6C-4259-B95E-548C3BC128E0}" presName="hierChild2" presStyleCnt="0"/>
      <dgm:spPr/>
      <dgm:t>
        <a:bodyPr/>
        <a:lstStyle/>
        <a:p>
          <a:endParaRPr lang="uk-UA"/>
        </a:p>
      </dgm:t>
    </dgm:pt>
    <dgm:pt modelId="{4CA849D3-D14E-4C47-85EB-E3AA061CCA72}" type="pres">
      <dgm:prSet presAssocID="{117299DE-A54F-4F08-98EB-C1AFD64CAD60}" presName="Name10" presStyleLbl="parChTrans1D2" presStyleIdx="0" presStyleCnt="2"/>
      <dgm:spPr/>
      <dgm:t>
        <a:bodyPr/>
        <a:lstStyle/>
        <a:p>
          <a:endParaRPr lang="ru-RU"/>
        </a:p>
      </dgm:t>
    </dgm:pt>
    <dgm:pt modelId="{21282351-14E2-4057-9659-9E0C441B4FD1}" type="pres">
      <dgm:prSet presAssocID="{F5D1E8C2-9138-48C9-81CA-A7D42A1FC17B}" presName="hierRoot2" presStyleCnt="0"/>
      <dgm:spPr/>
      <dgm:t>
        <a:bodyPr/>
        <a:lstStyle/>
        <a:p>
          <a:endParaRPr lang="uk-UA"/>
        </a:p>
      </dgm:t>
    </dgm:pt>
    <dgm:pt modelId="{D1D9643C-8402-4B85-95B7-8BC988D7ED8D}" type="pres">
      <dgm:prSet presAssocID="{F5D1E8C2-9138-48C9-81CA-A7D42A1FC17B}" presName="composite2" presStyleCnt="0"/>
      <dgm:spPr/>
      <dgm:t>
        <a:bodyPr/>
        <a:lstStyle/>
        <a:p>
          <a:endParaRPr lang="uk-UA"/>
        </a:p>
      </dgm:t>
    </dgm:pt>
    <dgm:pt modelId="{D5223B8A-F42A-4BAD-B290-1FF4FA38A650}" type="pres">
      <dgm:prSet presAssocID="{F5D1E8C2-9138-48C9-81CA-A7D42A1FC17B}" presName="background2" presStyleLbl="node2" presStyleIdx="0" presStyleCnt="2"/>
      <dgm:spPr/>
      <dgm:t>
        <a:bodyPr/>
        <a:lstStyle/>
        <a:p>
          <a:endParaRPr lang="uk-UA"/>
        </a:p>
      </dgm:t>
    </dgm:pt>
    <dgm:pt modelId="{7251F66C-918A-4C88-98B0-D4139B04857D}" type="pres">
      <dgm:prSet presAssocID="{F5D1E8C2-9138-48C9-81CA-A7D42A1FC17B}" presName="text2" presStyleLbl="fgAcc2" presStyleIdx="0" presStyleCnt="2" custScaleX="125118">
        <dgm:presLayoutVars>
          <dgm:chPref val="3"/>
        </dgm:presLayoutVars>
      </dgm:prSet>
      <dgm:spPr/>
      <dgm:t>
        <a:bodyPr/>
        <a:lstStyle/>
        <a:p>
          <a:endParaRPr lang="ru-RU"/>
        </a:p>
      </dgm:t>
    </dgm:pt>
    <dgm:pt modelId="{018D97F2-1F18-40A9-AACB-17F01958009F}" type="pres">
      <dgm:prSet presAssocID="{F5D1E8C2-9138-48C9-81CA-A7D42A1FC17B}" presName="hierChild3" presStyleCnt="0"/>
      <dgm:spPr/>
      <dgm:t>
        <a:bodyPr/>
        <a:lstStyle/>
        <a:p>
          <a:endParaRPr lang="uk-UA"/>
        </a:p>
      </dgm:t>
    </dgm:pt>
    <dgm:pt modelId="{C07B6FCF-04D6-45B0-A617-923F48D74BBD}" type="pres">
      <dgm:prSet presAssocID="{CF89CE0D-C013-461A-A013-3ADF0D502E2A}" presName="Name17" presStyleLbl="parChTrans1D3" presStyleIdx="0" presStyleCnt="5"/>
      <dgm:spPr/>
      <dgm:t>
        <a:bodyPr/>
        <a:lstStyle/>
        <a:p>
          <a:endParaRPr lang="ru-RU"/>
        </a:p>
      </dgm:t>
    </dgm:pt>
    <dgm:pt modelId="{C1CE60FE-CB14-4E0A-BA54-DC58A371D2D6}" type="pres">
      <dgm:prSet presAssocID="{70C02D32-7859-49B1-98A9-0646F2E7AB9B}" presName="hierRoot3" presStyleCnt="0"/>
      <dgm:spPr/>
      <dgm:t>
        <a:bodyPr/>
        <a:lstStyle/>
        <a:p>
          <a:endParaRPr lang="uk-UA"/>
        </a:p>
      </dgm:t>
    </dgm:pt>
    <dgm:pt modelId="{F03DDC1A-7550-4F50-B245-F7DCF8394E1C}" type="pres">
      <dgm:prSet presAssocID="{70C02D32-7859-49B1-98A9-0646F2E7AB9B}" presName="composite3" presStyleCnt="0"/>
      <dgm:spPr/>
      <dgm:t>
        <a:bodyPr/>
        <a:lstStyle/>
        <a:p>
          <a:endParaRPr lang="uk-UA"/>
        </a:p>
      </dgm:t>
    </dgm:pt>
    <dgm:pt modelId="{3AF08682-23FD-4579-899A-93575F2B7B68}" type="pres">
      <dgm:prSet presAssocID="{70C02D32-7859-49B1-98A9-0646F2E7AB9B}" presName="background3" presStyleLbl="node3" presStyleIdx="0" presStyleCnt="5"/>
      <dgm:spPr/>
      <dgm:t>
        <a:bodyPr/>
        <a:lstStyle/>
        <a:p>
          <a:endParaRPr lang="uk-UA"/>
        </a:p>
      </dgm:t>
    </dgm:pt>
    <dgm:pt modelId="{CDD5A73C-D410-4079-A9E7-9E379781081A}" type="pres">
      <dgm:prSet presAssocID="{70C02D32-7859-49B1-98A9-0646F2E7AB9B}" presName="text3" presStyleLbl="fgAcc3" presStyleIdx="0" presStyleCnt="5">
        <dgm:presLayoutVars>
          <dgm:chPref val="3"/>
        </dgm:presLayoutVars>
      </dgm:prSet>
      <dgm:spPr/>
      <dgm:t>
        <a:bodyPr/>
        <a:lstStyle/>
        <a:p>
          <a:endParaRPr lang="ru-RU"/>
        </a:p>
      </dgm:t>
    </dgm:pt>
    <dgm:pt modelId="{B5CC4B6F-5EE3-44AC-84CA-98B19B815E0C}" type="pres">
      <dgm:prSet presAssocID="{70C02D32-7859-49B1-98A9-0646F2E7AB9B}" presName="hierChild4" presStyleCnt="0"/>
      <dgm:spPr/>
      <dgm:t>
        <a:bodyPr/>
        <a:lstStyle/>
        <a:p>
          <a:endParaRPr lang="uk-UA"/>
        </a:p>
      </dgm:t>
    </dgm:pt>
    <dgm:pt modelId="{215B2A69-19CE-4A16-9572-6B0C8B450733}" type="pres">
      <dgm:prSet presAssocID="{0B799802-34B4-4C37-9A36-41329A3F5834}" presName="Name23" presStyleLbl="parChTrans1D4" presStyleIdx="0" presStyleCnt="5"/>
      <dgm:spPr/>
      <dgm:t>
        <a:bodyPr/>
        <a:lstStyle/>
        <a:p>
          <a:endParaRPr lang="ru-RU"/>
        </a:p>
      </dgm:t>
    </dgm:pt>
    <dgm:pt modelId="{A4628E8D-90A0-4934-84A4-629518B5FD6A}" type="pres">
      <dgm:prSet presAssocID="{37855EC5-E8F0-4862-98F4-799463F002A8}" presName="hierRoot4" presStyleCnt="0"/>
      <dgm:spPr/>
      <dgm:t>
        <a:bodyPr/>
        <a:lstStyle/>
        <a:p>
          <a:endParaRPr lang="uk-UA"/>
        </a:p>
      </dgm:t>
    </dgm:pt>
    <dgm:pt modelId="{F0AF561D-6320-4356-B3C6-E991ACE9AF28}" type="pres">
      <dgm:prSet presAssocID="{37855EC5-E8F0-4862-98F4-799463F002A8}" presName="composite4" presStyleCnt="0"/>
      <dgm:spPr/>
      <dgm:t>
        <a:bodyPr/>
        <a:lstStyle/>
        <a:p>
          <a:endParaRPr lang="uk-UA"/>
        </a:p>
      </dgm:t>
    </dgm:pt>
    <dgm:pt modelId="{0FB6CD62-01C9-4A58-B009-52263DA6EAF1}" type="pres">
      <dgm:prSet presAssocID="{37855EC5-E8F0-4862-98F4-799463F002A8}" presName="background4" presStyleLbl="node4" presStyleIdx="0" presStyleCnt="5"/>
      <dgm:spPr/>
      <dgm:t>
        <a:bodyPr/>
        <a:lstStyle/>
        <a:p>
          <a:endParaRPr lang="uk-UA"/>
        </a:p>
      </dgm:t>
    </dgm:pt>
    <dgm:pt modelId="{15E333BA-3086-4398-892B-8173ED359CC9}" type="pres">
      <dgm:prSet presAssocID="{37855EC5-E8F0-4862-98F4-799463F002A8}" presName="text4" presStyleLbl="fgAcc4" presStyleIdx="0" presStyleCnt="5">
        <dgm:presLayoutVars>
          <dgm:chPref val="3"/>
        </dgm:presLayoutVars>
      </dgm:prSet>
      <dgm:spPr/>
      <dgm:t>
        <a:bodyPr/>
        <a:lstStyle/>
        <a:p>
          <a:endParaRPr lang="ru-RU"/>
        </a:p>
      </dgm:t>
    </dgm:pt>
    <dgm:pt modelId="{34DF83A0-B1CE-4988-88CF-9AC9BCAAE48E}" type="pres">
      <dgm:prSet presAssocID="{37855EC5-E8F0-4862-98F4-799463F002A8}" presName="hierChild5" presStyleCnt="0"/>
      <dgm:spPr/>
      <dgm:t>
        <a:bodyPr/>
        <a:lstStyle/>
        <a:p>
          <a:endParaRPr lang="uk-UA"/>
        </a:p>
      </dgm:t>
    </dgm:pt>
    <dgm:pt modelId="{7B3593AC-F309-4EDC-BF92-57CDDD426175}" type="pres">
      <dgm:prSet presAssocID="{0ABD9134-7EA4-4358-A457-3E352E9A6FFF}" presName="Name17" presStyleLbl="parChTrans1D3" presStyleIdx="1" presStyleCnt="5"/>
      <dgm:spPr/>
      <dgm:t>
        <a:bodyPr/>
        <a:lstStyle/>
        <a:p>
          <a:endParaRPr lang="ru-RU"/>
        </a:p>
      </dgm:t>
    </dgm:pt>
    <dgm:pt modelId="{1DD32BD9-2764-40DB-85C3-A070AB3B3F89}" type="pres">
      <dgm:prSet presAssocID="{55870512-BFB6-4260-B8C0-25D139CCD8A7}" presName="hierRoot3" presStyleCnt="0"/>
      <dgm:spPr/>
      <dgm:t>
        <a:bodyPr/>
        <a:lstStyle/>
        <a:p>
          <a:endParaRPr lang="uk-UA"/>
        </a:p>
      </dgm:t>
    </dgm:pt>
    <dgm:pt modelId="{5EE300CB-8523-46DB-A0D1-FC69266627C8}" type="pres">
      <dgm:prSet presAssocID="{55870512-BFB6-4260-B8C0-25D139CCD8A7}" presName="composite3" presStyleCnt="0"/>
      <dgm:spPr/>
      <dgm:t>
        <a:bodyPr/>
        <a:lstStyle/>
        <a:p>
          <a:endParaRPr lang="uk-UA"/>
        </a:p>
      </dgm:t>
    </dgm:pt>
    <dgm:pt modelId="{24ACA9E9-8794-44E0-95C7-ECE75D3DB1E7}" type="pres">
      <dgm:prSet presAssocID="{55870512-BFB6-4260-B8C0-25D139CCD8A7}" presName="background3" presStyleLbl="node3" presStyleIdx="1" presStyleCnt="5"/>
      <dgm:spPr/>
      <dgm:t>
        <a:bodyPr/>
        <a:lstStyle/>
        <a:p>
          <a:endParaRPr lang="uk-UA"/>
        </a:p>
      </dgm:t>
    </dgm:pt>
    <dgm:pt modelId="{C65EBCA2-5177-4AD9-AB97-70A59A0E9D6B}" type="pres">
      <dgm:prSet presAssocID="{55870512-BFB6-4260-B8C0-25D139CCD8A7}" presName="text3" presStyleLbl="fgAcc3" presStyleIdx="1" presStyleCnt="5">
        <dgm:presLayoutVars>
          <dgm:chPref val="3"/>
        </dgm:presLayoutVars>
      </dgm:prSet>
      <dgm:spPr/>
      <dgm:t>
        <a:bodyPr/>
        <a:lstStyle/>
        <a:p>
          <a:endParaRPr lang="ru-RU"/>
        </a:p>
      </dgm:t>
    </dgm:pt>
    <dgm:pt modelId="{351B3ADD-2A2A-4DB7-87A0-49EEF9138A8F}" type="pres">
      <dgm:prSet presAssocID="{55870512-BFB6-4260-B8C0-25D139CCD8A7}" presName="hierChild4" presStyleCnt="0"/>
      <dgm:spPr/>
      <dgm:t>
        <a:bodyPr/>
        <a:lstStyle/>
        <a:p>
          <a:endParaRPr lang="uk-UA"/>
        </a:p>
      </dgm:t>
    </dgm:pt>
    <dgm:pt modelId="{7F0A1672-040A-45D7-A131-691D148632C7}" type="pres">
      <dgm:prSet presAssocID="{C68BE90C-5392-4FB2-8545-E2A568F7A63D}" presName="Name23" presStyleLbl="parChTrans1D4" presStyleIdx="1" presStyleCnt="5"/>
      <dgm:spPr/>
      <dgm:t>
        <a:bodyPr/>
        <a:lstStyle/>
        <a:p>
          <a:endParaRPr lang="ru-RU"/>
        </a:p>
      </dgm:t>
    </dgm:pt>
    <dgm:pt modelId="{C1609DAE-AD20-4754-AE1A-23E686236C89}" type="pres">
      <dgm:prSet presAssocID="{BEDB702E-85FC-4A14-AA5D-5B6773B06BB1}" presName="hierRoot4" presStyleCnt="0"/>
      <dgm:spPr/>
      <dgm:t>
        <a:bodyPr/>
        <a:lstStyle/>
        <a:p>
          <a:endParaRPr lang="uk-UA"/>
        </a:p>
      </dgm:t>
    </dgm:pt>
    <dgm:pt modelId="{851BEEF5-B5D3-459C-86CC-D7F16E92FC88}" type="pres">
      <dgm:prSet presAssocID="{BEDB702E-85FC-4A14-AA5D-5B6773B06BB1}" presName="composite4" presStyleCnt="0"/>
      <dgm:spPr/>
      <dgm:t>
        <a:bodyPr/>
        <a:lstStyle/>
        <a:p>
          <a:endParaRPr lang="uk-UA"/>
        </a:p>
      </dgm:t>
    </dgm:pt>
    <dgm:pt modelId="{02D94B7E-BAEB-49AA-B7D1-1AF9D88DF7B0}" type="pres">
      <dgm:prSet presAssocID="{BEDB702E-85FC-4A14-AA5D-5B6773B06BB1}" presName="background4" presStyleLbl="node4" presStyleIdx="1" presStyleCnt="5"/>
      <dgm:spPr/>
      <dgm:t>
        <a:bodyPr/>
        <a:lstStyle/>
        <a:p>
          <a:endParaRPr lang="uk-UA"/>
        </a:p>
      </dgm:t>
    </dgm:pt>
    <dgm:pt modelId="{933F2763-FA47-4EA5-AC4F-9EF089F7DF8D}" type="pres">
      <dgm:prSet presAssocID="{BEDB702E-85FC-4A14-AA5D-5B6773B06BB1}" presName="text4" presStyleLbl="fgAcc4" presStyleIdx="1" presStyleCnt="5">
        <dgm:presLayoutVars>
          <dgm:chPref val="3"/>
        </dgm:presLayoutVars>
      </dgm:prSet>
      <dgm:spPr/>
      <dgm:t>
        <a:bodyPr/>
        <a:lstStyle/>
        <a:p>
          <a:endParaRPr lang="ru-RU"/>
        </a:p>
      </dgm:t>
    </dgm:pt>
    <dgm:pt modelId="{0388190D-55E1-4A01-8DB6-3E824CE5DB65}" type="pres">
      <dgm:prSet presAssocID="{BEDB702E-85FC-4A14-AA5D-5B6773B06BB1}" presName="hierChild5" presStyleCnt="0"/>
      <dgm:spPr/>
      <dgm:t>
        <a:bodyPr/>
        <a:lstStyle/>
        <a:p>
          <a:endParaRPr lang="uk-UA"/>
        </a:p>
      </dgm:t>
    </dgm:pt>
    <dgm:pt modelId="{0F2E67F0-8693-48B3-BF8F-4A33173E5546}" type="pres">
      <dgm:prSet presAssocID="{8BE48F50-630B-405C-873F-688A20FFEAA3}" presName="Name17" presStyleLbl="parChTrans1D3" presStyleIdx="2" presStyleCnt="5"/>
      <dgm:spPr/>
      <dgm:t>
        <a:bodyPr/>
        <a:lstStyle/>
        <a:p>
          <a:endParaRPr lang="ru-RU"/>
        </a:p>
      </dgm:t>
    </dgm:pt>
    <dgm:pt modelId="{5FBC3671-AA36-40E2-9D0A-5DE5B48A4148}" type="pres">
      <dgm:prSet presAssocID="{A0783E79-4E59-483E-9B99-DF8CC93F837F}" presName="hierRoot3" presStyleCnt="0"/>
      <dgm:spPr/>
      <dgm:t>
        <a:bodyPr/>
        <a:lstStyle/>
        <a:p>
          <a:endParaRPr lang="uk-UA"/>
        </a:p>
      </dgm:t>
    </dgm:pt>
    <dgm:pt modelId="{6939D2D3-F037-4317-95C1-7D073EA2D920}" type="pres">
      <dgm:prSet presAssocID="{A0783E79-4E59-483E-9B99-DF8CC93F837F}" presName="composite3" presStyleCnt="0"/>
      <dgm:spPr/>
      <dgm:t>
        <a:bodyPr/>
        <a:lstStyle/>
        <a:p>
          <a:endParaRPr lang="uk-UA"/>
        </a:p>
      </dgm:t>
    </dgm:pt>
    <dgm:pt modelId="{7C32F6D8-B879-4011-815D-32761E35E950}" type="pres">
      <dgm:prSet presAssocID="{A0783E79-4E59-483E-9B99-DF8CC93F837F}" presName="background3" presStyleLbl="node3" presStyleIdx="2" presStyleCnt="5"/>
      <dgm:spPr/>
      <dgm:t>
        <a:bodyPr/>
        <a:lstStyle/>
        <a:p>
          <a:endParaRPr lang="uk-UA"/>
        </a:p>
      </dgm:t>
    </dgm:pt>
    <dgm:pt modelId="{DB0CB49A-8FC2-4150-A35A-08EBABA8C991}" type="pres">
      <dgm:prSet presAssocID="{A0783E79-4E59-483E-9B99-DF8CC93F837F}" presName="text3" presStyleLbl="fgAcc3" presStyleIdx="2" presStyleCnt="5">
        <dgm:presLayoutVars>
          <dgm:chPref val="3"/>
        </dgm:presLayoutVars>
      </dgm:prSet>
      <dgm:spPr/>
      <dgm:t>
        <a:bodyPr/>
        <a:lstStyle/>
        <a:p>
          <a:endParaRPr lang="ru-RU"/>
        </a:p>
      </dgm:t>
    </dgm:pt>
    <dgm:pt modelId="{0E3D7289-C613-4D09-AD57-4AD2899F732C}" type="pres">
      <dgm:prSet presAssocID="{A0783E79-4E59-483E-9B99-DF8CC93F837F}" presName="hierChild4" presStyleCnt="0"/>
      <dgm:spPr/>
      <dgm:t>
        <a:bodyPr/>
        <a:lstStyle/>
        <a:p>
          <a:endParaRPr lang="uk-UA"/>
        </a:p>
      </dgm:t>
    </dgm:pt>
    <dgm:pt modelId="{3E07A773-1D1F-4394-A17A-68CC5B70F3A3}" type="pres">
      <dgm:prSet presAssocID="{DA56D168-08EF-4116-87E4-B832E4CC56E3}" presName="Name23" presStyleLbl="parChTrans1D4" presStyleIdx="2" presStyleCnt="5"/>
      <dgm:spPr/>
      <dgm:t>
        <a:bodyPr/>
        <a:lstStyle/>
        <a:p>
          <a:endParaRPr lang="ru-RU"/>
        </a:p>
      </dgm:t>
    </dgm:pt>
    <dgm:pt modelId="{E25822F4-3F34-4EF6-A5A3-F6B4950D9FAE}" type="pres">
      <dgm:prSet presAssocID="{C2ED4902-34BA-4CEC-9A60-E490BCB27140}" presName="hierRoot4" presStyleCnt="0"/>
      <dgm:spPr/>
      <dgm:t>
        <a:bodyPr/>
        <a:lstStyle/>
        <a:p>
          <a:endParaRPr lang="uk-UA"/>
        </a:p>
      </dgm:t>
    </dgm:pt>
    <dgm:pt modelId="{141B692A-8D73-4BE9-9F93-12C66AE9631C}" type="pres">
      <dgm:prSet presAssocID="{C2ED4902-34BA-4CEC-9A60-E490BCB27140}" presName="composite4" presStyleCnt="0"/>
      <dgm:spPr/>
      <dgm:t>
        <a:bodyPr/>
        <a:lstStyle/>
        <a:p>
          <a:endParaRPr lang="uk-UA"/>
        </a:p>
      </dgm:t>
    </dgm:pt>
    <dgm:pt modelId="{26837E5C-AD03-4465-8847-28D1443DEC50}" type="pres">
      <dgm:prSet presAssocID="{C2ED4902-34BA-4CEC-9A60-E490BCB27140}" presName="background4" presStyleLbl="node4" presStyleIdx="2" presStyleCnt="5"/>
      <dgm:spPr/>
      <dgm:t>
        <a:bodyPr/>
        <a:lstStyle/>
        <a:p>
          <a:endParaRPr lang="uk-UA"/>
        </a:p>
      </dgm:t>
    </dgm:pt>
    <dgm:pt modelId="{C9486A84-CA87-41A2-8593-3A2AA27722CF}" type="pres">
      <dgm:prSet presAssocID="{C2ED4902-34BA-4CEC-9A60-E490BCB27140}" presName="text4" presStyleLbl="fgAcc4" presStyleIdx="2" presStyleCnt="5">
        <dgm:presLayoutVars>
          <dgm:chPref val="3"/>
        </dgm:presLayoutVars>
      </dgm:prSet>
      <dgm:spPr/>
      <dgm:t>
        <a:bodyPr/>
        <a:lstStyle/>
        <a:p>
          <a:endParaRPr lang="ru-RU"/>
        </a:p>
      </dgm:t>
    </dgm:pt>
    <dgm:pt modelId="{0A6021FC-BE72-44F2-8BB1-140D63786EAC}" type="pres">
      <dgm:prSet presAssocID="{C2ED4902-34BA-4CEC-9A60-E490BCB27140}" presName="hierChild5" presStyleCnt="0"/>
      <dgm:spPr/>
      <dgm:t>
        <a:bodyPr/>
        <a:lstStyle/>
        <a:p>
          <a:endParaRPr lang="uk-UA"/>
        </a:p>
      </dgm:t>
    </dgm:pt>
    <dgm:pt modelId="{DA91D781-0464-4E93-B04F-BC4C86391C31}" type="pres">
      <dgm:prSet presAssocID="{6B32ED53-98BF-409D-A4EA-1B10C82287B2}" presName="Name10" presStyleLbl="parChTrans1D2" presStyleIdx="1" presStyleCnt="2"/>
      <dgm:spPr/>
      <dgm:t>
        <a:bodyPr/>
        <a:lstStyle/>
        <a:p>
          <a:endParaRPr lang="ru-RU"/>
        </a:p>
      </dgm:t>
    </dgm:pt>
    <dgm:pt modelId="{3EF1DBE7-E467-444D-A0F1-C74956398CD5}" type="pres">
      <dgm:prSet presAssocID="{F0DD6D38-137C-4BB7-9795-BEA76FC0CF80}" presName="hierRoot2" presStyleCnt="0"/>
      <dgm:spPr/>
      <dgm:t>
        <a:bodyPr/>
        <a:lstStyle/>
        <a:p>
          <a:endParaRPr lang="uk-UA"/>
        </a:p>
      </dgm:t>
    </dgm:pt>
    <dgm:pt modelId="{C15A1BA0-C72E-4735-997C-B18D3507DECB}" type="pres">
      <dgm:prSet presAssocID="{F0DD6D38-137C-4BB7-9795-BEA76FC0CF80}" presName="composite2" presStyleCnt="0"/>
      <dgm:spPr/>
      <dgm:t>
        <a:bodyPr/>
        <a:lstStyle/>
        <a:p>
          <a:endParaRPr lang="uk-UA"/>
        </a:p>
      </dgm:t>
    </dgm:pt>
    <dgm:pt modelId="{90998C65-D495-4BAF-A8D8-3C27896CAF09}" type="pres">
      <dgm:prSet presAssocID="{F0DD6D38-137C-4BB7-9795-BEA76FC0CF80}" presName="background2" presStyleLbl="node2" presStyleIdx="1" presStyleCnt="2"/>
      <dgm:spPr/>
      <dgm:t>
        <a:bodyPr/>
        <a:lstStyle/>
        <a:p>
          <a:endParaRPr lang="uk-UA"/>
        </a:p>
      </dgm:t>
    </dgm:pt>
    <dgm:pt modelId="{BFF26CC2-8956-4D51-BB29-794C373DD3B8}" type="pres">
      <dgm:prSet presAssocID="{F0DD6D38-137C-4BB7-9795-BEA76FC0CF80}" presName="text2" presStyleLbl="fgAcc2" presStyleIdx="1" presStyleCnt="2">
        <dgm:presLayoutVars>
          <dgm:chPref val="3"/>
        </dgm:presLayoutVars>
      </dgm:prSet>
      <dgm:spPr/>
      <dgm:t>
        <a:bodyPr/>
        <a:lstStyle/>
        <a:p>
          <a:endParaRPr lang="ru-RU"/>
        </a:p>
      </dgm:t>
    </dgm:pt>
    <dgm:pt modelId="{47D50437-0FCF-4711-8B9E-5213FF8D9007}" type="pres">
      <dgm:prSet presAssocID="{F0DD6D38-137C-4BB7-9795-BEA76FC0CF80}" presName="hierChild3" presStyleCnt="0"/>
      <dgm:spPr/>
      <dgm:t>
        <a:bodyPr/>
        <a:lstStyle/>
        <a:p>
          <a:endParaRPr lang="uk-UA"/>
        </a:p>
      </dgm:t>
    </dgm:pt>
    <dgm:pt modelId="{FD6E4CDB-7E33-443F-A9DB-C03BB2649218}" type="pres">
      <dgm:prSet presAssocID="{0857FC52-8C23-4B34-A85A-119491BB071D}" presName="Name17" presStyleLbl="parChTrans1D3" presStyleIdx="3" presStyleCnt="5"/>
      <dgm:spPr/>
      <dgm:t>
        <a:bodyPr/>
        <a:lstStyle/>
        <a:p>
          <a:endParaRPr lang="ru-RU"/>
        </a:p>
      </dgm:t>
    </dgm:pt>
    <dgm:pt modelId="{AD710AE1-6022-4B72-80B1-DE1F6423FF5B}" type="pres">
      <dgm:prSet presAssocID="{8C62C7CB-2616-4D10-9A82-AED664F94C2B}" presName="hierRoot3" presStyleCnt="0"/>
      <dgm:spPr/>
      <dgm:t>
        <a:bodyPr/>
        <a:lstStyle/>
        <a:p>
          <a:endParaRPr lang="uk-UA"/>
        </a:p>
      </dgm:t>
    </dgm:pt>
    <dgm:pt modelId="{446CDDF7-5979-4489-BE29-EA3399A9EE4E}" type="pres">
      <dgm:prSet presAssocID="{8C62C7CB-2616-4D10-9A82-AED664F94C2B}" presName="composite3" presStyleCnt="0"/>
      <dgm:spPr/>
      <dgm:t>
        <a:bodyPr/>
        <a:lstStyle/>
        <a:p>
          <a:endParaRPr lang="uk-UA"/>
        </a:p>
      </dgm:t>
    </dgm:pt>
    <dgm:pt modelId="{66318B0F-CF23-463D-A5E0-1BE65BD65BCA}" type="pres">
      <dgm:prSet presAssocID="{8C62C7CB-2616-4D10-9A82-AED664F94C2B}" presName="background3" presStyleLbl="node3" presStyleIdx="3" presStyleCnt="5"/>
      <dgm:spPr/>
      <dgm:t>
        <a:bodyPr/>
        <a:lstStyle/>
        <a:p>
          <a:endParaRPr lang="uk-UA"/>
        </a:p>
      </dgm:t>
    </dgm:pt>
    <dgm:pt modelId="{E5C09697-9261-46A7-B16C-57E79AC3138D}" type="pres">
      <dgm:prSet presAssocID="{8C62C7CB-2616-4D10-9A82-AED664F94C2B}" presName="text3" presStyleLbl="fgAcc3" presStyleIdx="3" presStyleCnt="5">
        <dgm:presLayoutVars>
          <dgm:chPref val="3"/>
        </dgm:presLayoutVars>
      </dgm:prSet>
      <dgm:spPr/>
      <dgm:t>
        <a:bodyPr/>
        <a:lstStyle/>
        <a:p>
          <a:endParaRPr lang="ru-RU"/>
        </a:p>
      </dgm:t>
    </dgm:pt>
    <dgm:pt modelId="{29A2965E-B2A4-4010-8AF2-88DB2BD8713E}" type="pres">
      <dgm:prSet presAssocID="{8C62C7CB-2616-4D10-9A82-AED664F94C2B}" presName="hierChild4" presStyleCnt="0"/>
      <dgm:spPr/>
      <dgm:t>
        <a:bodyPr/>
        <a:lstStyle/>
        <a:p>
          <a:endParaRPr lang="uk-UA"/>
        </a:p>
      </dgm:t>
    </dgm:pt>
    <dgm:pt modelId="{C77F8BE4-511B-475D-9CC1-D482F81573B7}" type="pres">
      <dgm:prSet presAssocID="{BB664D54-3ABA-4AFB-BCAD-18A08127F7C4}" presName="Name23" presStyleLbl="parChTrans1D4" presStyleIdx="3" presStyleCnt="5"/>
      <dgm:spPr/>
      <dgm:t>
        <a:bodyPr/>
        <a:lstStyle/>
        <a:p>
          <a:endParaRPr lang="ru-RU"/>
        </a:p>
      </dgm:t>
    </dgm:pt>
    <dgm:pt modelId="{498046FB-77D8-44DE-A87E-3BE2EB403C65}" type="pres">
      <dgm:prSet presAssocID="{4FCD2CC2-6F5F-4454-9B09-7F088D3BD335}" presName="hierRoot4" presStyleCnt="0"/>
      <dgm:spPr/>
      <dgm:t>
        <a:bodyPr/>
        <a:lstStyle/>
        <a:p>
          <a:endParaRPr lang="uk-UA"/>
        </a:p>
      </dgm:t>
    </dgm:pt>
    <dgm:pt modelId="{E91063D0-C9AD-407F-81F7-007F7419CE34}" type="pres">
      <dgm:prSet presAssocID="{4FCD2CC2-6F5F-4454-9B09-7F088D3BD335}" presName="composite4" presStyleCnt="0"/>
      <dgm:spPr/>
      <dgm:t>
        <a:bodyPr/>
        <a:lstStyle/>
        <a:p>
          <a:endParaRPr lang="uk-UA"/>
        </a:p>
      </dgm:t>
    </dgm:pt>
    <dgm:pt modelId="{C699062C-8957-4211-A387-B898E9227BD1}" type="pres">
      <dgm:prSet presAssocID="{4FCD2CC2-6F5F-4454-9B09-7F088D3BD335}" presName="background4" presStyleLbl="node4" presStyleIdx="3" presStyleCnt="5"/>
      <dgm:spPr/>
      <dgm:t>
        <a:bodyPr/>
        <a:lstStyle/>
        <a:p>
          <a:endParaRPr lang="uk-UA"/>
        </a:p>
      </dgm:t>
    </dgm:pt>
    <dgm:pt modelId="{7C4082E7-FDF0-49F8-A713-81BC8F71D95B}" type="pres">
      <dgm:prSet presAssocID="{4FCD2CC2-6F5F-4454-9B09-7F088D3BD335}" presName="text4" presStyleLbl="fgAcc4" presStyleIdx="3" presStyleCnt="5">
        <dgm:presLayoutVars>
          <dgm:chPref val="3"/>
        </dgm:presLayoutVars>
      </dgm:prSet>
      <dgm:spPr/>
      <dgm:t>
        <a:bodyPr/>
        <a:lstStyle/>
        <a:p>
          <a:endParaRPr lang="ru-RU"/>
        </a:p>
      </dgm:t>
    </dgm:pt>
    <dgm:pt modelId="{B728FBD4-5CF8-4AF3-AF46-466BB808DFA3}" type="pres">
      <dgm:prSet presAssocID="{4FCD2CC2-6F5F-4454-9B09-7F088D3BD335}" presName="hierChild5" presStyleCnt="0"/>
      <dgm:spPr/>
      <dgm:t>
        <a:bodyPr/>
        <a:lstStyle/>
        <a:p>
          <a:endParaRPr lang="uk-UA"/>
        </a:p>
      </dgm:t>
    </dgm:pt>
    <dgm:pt modelId="{662E738F-3013-4251-85BE-F3FFCB0E0D7E}" type="pres">
      <dgm:prSet presAssocID="{AC5E7E51-11C4-4986-A9EE-C46195D76740}" presName="Name17" presStyleLbl="parChTrans1D3" presStyleIdx="4" presStyleCnt="5"/>
      <dgm:spPr/>
      <dgm:t>
        <a:bodyPr/>
        <a:lstStyle/>
        <a:p>
          <a:endParaRPr lang="ru-RU"/>
        </a:p>
      </dgm:t>
    </dgm:pt>
    <dgm:pt modelId="{1386793E-6AA1-4DA1-9B7F-C7E9F276F5D6}" type="pres">
      <dgm:prSet presAssocID="{72FAFA89-6DD4-4E63-AF2D-2EAFE0D50924}" presName="hierRoot3" presStyleCnt="0"/>
      <dgm:spPr/>
      <dgm:t>
        <a:bodyPr/>
        <a:lstStyle/>
        <a:p>
          <a:endParaRPr lang="uk-UA"/>
        </a:p>
      </dgm:t>
    </dgm:pt>
    <dgm:pt modelId="{4532302B-AE60-4578-B17E-E184A11D1215}" type="pres">
      <dgm:prSet presAssocID="{72FAFA89-6DD4-4E63-AF2D-2EAFE0D50924}" presName="composite3" presStyleCnt="0"/>
      <dgm:spPr/>
      <dgm:t>
        <a:bodyPr/>
        <a:lstStyle/>
        <a:p>
          <a:endParaRPr lang="uk-UA"/>
        </a:p>
      </dgm:t>
    </dgm:pt>
    <dgm:pt modelId="{6EFCC769-7FE2-48A8-AE75-6F40E781FFEF}" type="pres">
      <dgm:prSet presAssocID="{72FAFA89-6DD4-4E63-AF2D-2EAFE0D50924}" presName="background3" presStyleLbl="node3" presStyleIdx="4" presStyleCnt="5"/>
      <dgm:spPr/>
      <dgm:t>
        <a:bodyPr/>
        <a:lstStyle/>
        <a:p>
          <a:endParaRPr lang="uk-UA"/>
        </a:p>
      </dgm:t>
    </dgm:pt>
    <dgm:pt modelId="{BE7F44F0-9564-4087-B40B-71BF86719C25}" type="pres">
      <dgm:prSet presAssocID="{72FAFA89-6DD4-4E63-AF2D-2EAFE0D50924}" presName="text3" presStyleLbl="fgAcc3" presStyleIdx="4" presStyleCnt="5">
        <dgm:presLayoutVars>
          <dgm:chPref val="3"/>
        </dgm:presLayoutVars>
      </dgm:prSet>
      <dgm:spPr/>
      <dgm:t>
        <a:bodyPr/>
        <a:lstStyle/>
        <a:p>
          <a:endParaRPr lang="ru-RU"/>
        </a:p>
      </dgm:t>
    </dgm:pt>
    <dgm:pt modelId="{BCC7BB0C-E081-48DD-8B80-E784E37C2F6A}" type="pres">
      <dgm:prSet presAssocID="{72FAFA89-6DD4-4E63-AF2D-2EAFE0D50924}" presName="hierChild4" presStyleCnt="0"/>
      <dgm:spPr/>
      <dgm:t>
        <a:bodyPr/>
        <a:lstStyle/>
        <a:p>
          <a:endParaRPr lang="uk-UA"/>
        </a:p>
      </dgm:t>
    </dgm:pt>
    <dgm:pt modelId="{BB98A515-77CD-4C6E-A263-2B265BF4B7DB}" type="pres">
      <dgm:prSet presAssocID="{DBFAE58C-2D9B-45DA-BEB3-33BB40DC21F9}" presName="Name23" presStyleLbl="parChTrans1D4" presStyleIdx="4" presStyleCnt="5"/>
      <dgm:spPr/>
      <dgm:t>
        <a:bodyPr/>
        <a:lstStyle/>
        <a:p>
          <a:endParaRPr lang="ru-RU"/>
        </a:p>
      </dgm:t>
    </dgm:pt>
    <dgm:pt modelId="{80B9582C-BE39-48EE-8807-5D7643C5E0D3}" type="pres">
      <dgm:prSet presAssocID="{8B7D43C3-AE79-430A-B50D-AADD6CFE3CAB}" presName="hierRoot4" presStyleCnt="0"/>
      <dgm:spPr/>
      <dgm:t>
        <a:bodyPr/>
        <a:lstStyle/>
        <a:p>
          <a:endParaRPr lang="uk-UA"/>
        </a:p>
      </dgm:t>
    </dgm:pt>
    <dgm:pt modelId="{BF278A9E-059B-44F3-B6CD-9F40DECA0A2C}" type="pres">
      <dgm:prSet presAssocID="{8B7D43C3-AE79-430A-B50D-AADD6CFE3CAB}" presName="composite4" presStyleCnt="0"/>
      <dgm:spPr/>
      <dgm:t>
        <a:bodyPr/>
        <a:lstStyle/>
        <a:p>
          <a:endParaRPr lang="uk-UA"/>
        </a:p>
      </dgm:t>
    </dgm:pt>
    <dgm:pt modelId="{CFBABBA1-422C-43B4-B631-D571FE887B92}" type="pres">
      <dgm:prSet presAssocID="{8B7D43C3-AE79-430A-B50D-AADD6CFE3CAB}" presName="background4" presStyleLbl="node4" presStyleIdx="4" presStyleCnt="5"/>
      <dgm:spPr/>
      <dgm:t>
        <a:bodyPr/>
        <a:lstStyle/>
        <a:p>
          <a:endParaRPr lang="uk-UA"/>
        </a:p>
      </dgm:t>
    </dgm:pt>
    <dgm:pt modelId="{B1BF4789-7FE7-4693-AD57-0F39A79DA0CB}" type="pres">
      <dgm:prSet presAssocID="{8B7D43C3-AE79-430A-B50D-AADD6CFE3CAB}" presName="text4" presStyleLbl="fgAcc4" presStyleIdx="4" presStyleCnt="5">
        <dgm:presLayoutVars>
          <dgm:chPref val="3"/>
        </dgm:presLayoutVars>
      </dgm:prSet>
      <dgm:spPr/>
      <dgm:t>
        <a:bodyPr/>
        <a:lstStyle/>
        <a:p>
          <a:endParaRPr lang="ru-RU"/>
        </a:p>
      </dgm:t>
    </dgm:pt>
    <dgm:pt modelId="{FDB74A54-B15A-424A-8385-A5828F74418A}" type="pres">
      <dgm:prSet presAssocID="{8B7D43C3-AE79-430A-B50D-AADD6CFE3CAB}" presName="hierChild5" presStyleCnt="0"/>
      <dgm:spPr/>
      <dgm:t>
        <a:bodyPr/>
        <a:lstStyle/>
        <a:p>
          <a:endParaRPr lang="uk-UA"/>
        </a:p>
      </dgm:t>
    </dgm:pt>
  </dgm:ptLst>
  <dgm:cxnLst>
    <dgm:cxn modelId="{B736BF20-A1DF-412C-A804-F9914101F846}" type="presOf" srcId="{DA56D168-08EF-4116-87E4-B832E4CC56E3}" destId="{3E07A773-1D1F-4394-A17A-68CC5B70F3A3}" srcOrd="0" destOrd="0" presId="urn:microsoft.com/office/officeart/2005/8/layout/hierarchy1"/>
    <dgm:cxn modelId="{3DA5D485-2D25-4DC8-9B6F-557E6F9DCA8A}" type="presOf" srcId="{8C62C7CB-2616-4D10-9A82-AED664F94C2B}" destId="{E5C09697-9261-46A7-B16C-57E79AC3138D}" srcOrd="0" destOrd="0" presId="urn:microsoft.com/office/officeart/2005/8/layout/hierarchy1"/>
    <dgm:cxn modelId="{28C00D5A-9BF1-451F-9DA8-539BEB5C5DD9}" srcId="{F5D1E8C2-9138-48C9-81CA-A7D42A1FC17B}" destId="{A0783E79-4E59-483E-9B99-DF8CC93F837F}" srcOrd="2" destOrd="0" parTransId="{8BE48F50-630B-405C-873F-688A20FFEAA3}" sibTransId="{6F965BB9-F0E9-4A3E-900F-FBAF2EFD1373}"/>
    <dgm:cxn modelId="{C6171E25-560E-43B5-B2C2-8292A9EC43B6}" srcId="{F0DD6D38-137C-4BB7-9795-BEA76FC0CF80}" destId="{72FAFA89-6DD4-4E63-AF2D-2EAFE0D50924}" srcOrd="1" destOrd="0" parTransId="{AC5E7E51-11C4-4986-A9EE-C46195D76740}" sibTransId="{D785E9C3-8E44-433D-B76C-48B89ACC70B7}"/>
    <dgm:cxn modelId="{078E4D36-FFBC-42B1-8704-03088B73CC8F}" type="presOf" srcId="{0B799802-34B4-4C37-9A36-41329A3F5834}" destId="{215B2A69-19CE-4A16-9572-6B0C8B450733}" srcOrd="0" destOrd="0" presId="urn:microsoft.com/office/officeart/2005/8/layout/hierarchy1"/>
    <dgm:cxn modelId="{15A92290-642A-427F-9233-C2CCBDE6A374}" type="presOf" srcId="{C68BE90C-5392-4FB2-8545-E2A568F7A63D}" destId="{7F0A1672-040A-45D7-A131-691D148632C7}" srcOrd="0" destOrd="0" presId="urn:microsoft.com/office/officeart/2005/8/layout/hierarchy1"/>
    <dgm:cxn modelId="{E9CEDEBC-5700-4549-B20B-116619AD6816}" srcId="{F5D1E8C2-9138-48C9-81CA-A7D42A1FC17B}" destId="{55870512-BFB6-4260-B8C0-25D139CCD8A7}" srcOrd="1" destOrd="0" parTransId="{0ABD9134-7EA4-4358-A457-3E352E9A6FFF}" sibTransId="{4E06F0D7-9740-4003-B861-8290E04B3BD7}"/>
    <dgm:cxn modelId="{DEB7747D-6BB3-4194-AE1D-7B1FC272EAB7}" type="presOf" srcId="{117299DE-A54F-4F08-98EB-C1AFD64CAD60}" destId="{4CA849D3-D14E-4C47-85EB-E3AA061CCA72}" srcOrd="0" destOrd="0" presId="urn:microsoft.com/office/officeart/2005/8/layout/hierarchy1"/>
    <dgm:cxn modelId="{7F07D7C4-EB9A-4792-B0E9-EDE3F0DEDDB9}" type="presOf" srcId="{F0DD6D38-137C-4BB7-9795-BEA76FC0CF80}" destId="{BFF26CC2-8956-4D51-BB29-794C373DD3B8}" srcOrd="0" destOrd="0" presId="urn:microsoft.com/office/officeart/2005/8/layout/hierarchy1"/>
    <dgm:cxn modelId="{17DA4951-798B-459B-8F2C-2D9BA720CA44}" type="presOf" srcId="{37855EC5-E8F0-4862-98F4-799463F002A8}" destId="{15E333BA-3086-4398-892B-8173ED359CC9}" srcOrd="0" destOrd="0" presId="urn:microsoft.com/office/officeart/2005/8/layout/hierarchy1"/>
    <dgm:cxn modelId="{D7F48D0F-244A-4A4B-B93D-25E4208EFA75}" type="presOf" srcId="{AC5E7E51-11C4-4986-A9EE-C46195D76740}" destId="{662E738F-3013-4251-85BE-F3FFCB0E0D7E}" srcOrd="0" destOrd="0" presId="urn:microsoft.com/office/officeart/2005/8/layout/hierarchy1"/>
    <dgm:cxn modelId="{7D14B768-8A61-440F-A8B2-E964B15E2814}" type="presOf" srcId="{0857FC52-8C23-4B34-A85A-119491BB071D}" destId="{FD6E4CDB-7E33-443F-A9DB-C03BB2649218}" srcOrd="0" destOrd="0" presId="urn:microsoft.com/office/officeart/2005/8/layout/hierarchy1"/>
    <dgm:cxn modelId="{C1C92F50-387D-4B3A-89D5-D4CD712F4C2A}" srcId="{70C02D32-7859-49B1-98A9-0646F2E7AB9B}" destId="{37855EC5-E8F0-4862-98F4-799463F002A8}" srcOrd="0" destOrd="0" parTransId="{0B799802-34B4-4C37-9A36-41329A3F5834}" sibTransId="{1AE10926-E854-49DC-93AF-7DDDE34BBA5B}"/>
    <dgm:cxn modelId="{D4CF282D-ABE3-4E12-B2C3-1139CF100683}" type="presOf" srcId="{6B32ED53-98BF-409D-A4EA-1B10C82287B2}" destId="{DA91D781-0464-4E93-B04F-BC4C86391C31}" srcOrd="0" destOrd="0" presId="urn:microsoft.com/office/officeart/2005/8/layout/hierarchy1"/>
    <dgm:cxn modelId="{7A8FEE31-B758-4F4B-A6B6-2C9F0D8AE775}" srcId="{40CAA72C-2A3B-414B-99C9-837735E6986F}" destId="{7035866A-8E6C-4259-B95E-548C3BC128E0}" srcOrd="0" destOrd="0" parTransId="{463F2F2E-46CF-4DA2-BDA1-B40D8904ED2D}" sibTransId="{BF0C50A2-54B4-4A96-B952-27A952D2C6AB}"/>
    <dgm:cxn modelId="{A541E097-7AE9-47CC-B773-B2A7303F7AB9}" type="presOf" srcId="{A0783E79-4E59-483E-9B99-DF8CC93F837F}" destId="{DB0CB49A-8FC2-4150-A35A-08EBABA8C991}" srcOrd="0" destOrd="0" presId="urn:microsoft.com/office/officeart/2005/8/layout/hierarchy1"/>
    <dgm:cxn modelId="{0601D357-401E-4C65-B308-397E30A65D1E}" type="presOf" srcId="{F5D1E8C2-9138-48C9-81CA-A7D42A1FC17B}" destId="{7251F66C-918A-4C88-98B0-D4139B04857D}" srcOrd="0" destOrd="0" presId="urn:microsoft.com/office/officeart/2005/8/layout/hierarchy1"/>
    <dgm:cxn modelId="{D794CCA5-4246-4BFE-9985-FB0D2A20596A}" srcId="{F0DD6D38-137C-4BB7-9795-BEA76FC0CF80}" destId="{8C62C7CB-2616-4D10-9A82-AED664F94C2B}" srcOrd="0" destOrd="0" parTransId="{0857FC52-8C23-4B34-A85A-119491BB071D}" sibTransId="{6EFC513A-E1EA-4DD6-9356-4674297AE05B}"/>
    <dgm:cxn modelId="{44DB3CAE-8B27-4534-9166-664E93E4CB93}" type="presOf" srcId="{BEDB702E-85FC-4A14-AA5D-5B6773B06BB1}" destId="{933F2763-FA47-4EA5-AC4F-9EF089F7DF8D}" srcOrd="0" destOrd="0" presId="urn:microsoft.com/office/officeart/2005/8/layout/hierarchy1"/>
    <dgm:cxn modelId="{C597D11F-4ED4-4B6E-80B5-95EE01CAC783}" type="presOf" srcId="{C2ED4902-34BA-4CEC-9A60-E490BCB27140}" destId="{C9486A84-CA87-41A2-8593-3A2AA27722CF}" srcOrd="0" destOrd="0" presId="urn:microsoft.com/office/officeart/2005/8/layout/hierarchy1"/>
    <dgm:cxn modelId="{EC17D13E-C9F6-4722-AF83-AD82627590A8}" srcId="{F5D1E8C2-9138-48C9-81CA-A7D42A1FC17B}" destId="{70C02D32-7859-49B1-98A9-0646F2E7AB9B}" srcOrd="0" destOrd="0" parTransId="{CF89CE0D-C013-461A-A013-3ADF0D502E2A}" sibTransId="{E9B40948-1657-48E1-B9E9-76264A1ADBA9}"/>
    <dgm:cxn modelId="{84E993B3-3D12-4F57-B004-38A95B8A160D}" srcId="{8C62C7CB-2616-4D10-9A82-AED664F94C2B}" destId="{4FCD2CC2-6F5F-4454-9B09-7F088D3BD335}" srcOrd="0" destOrd="0" parTransId="{BB664D54-3ABA-4AFB-BCAD-18A08127F7C4}" sibTransId="{22F9DBFF-3FD9-4271-ADB0-696D63E01648}"/>
    <dgm:cxn modelId="{EF4E7D98-6497-4473-B14C-7C56C6021B56}" type="presOf" srcId="{8BE48F50-630B-405C-873F-688A20FFEAA3}" destId="{0F2E67F0-8693-48B3-BF8F-4A33173E5546}" srcOrd="0" destOrd="0" presId="urn:microsoft.com/office/officeart/2005/8/layout/hierarchy1"/>
    <dgm:cxn modelId="{38A949CB-7BC6-4859-BFC3-12B05A057DCF}" srcId="{55870512-BFB6-4260-B8C0-25D139CCD8A7}" destId="{BEDB702E-85FC-4A14-AA5D-5B6773B06BB1}" srcOrd="0" destOrd="0" parTransId="{C68BE90C-5392-4FB2-8545-E2A568F7A63D}" sibTransId="{A2D465E3-5792-4685-98B4-2F6444772DFC}"/>
    <dgm:cxn modelId="{12D66159-32BC-4809-8612-618A9394E85F}" srcId="{7035866A-8E6C-4259-B95E-548C3BC128E0}" destId="{F0DD6D38-137C-4BB7-9795-BEA76FC0CF80}" srcOrd="1" destOrd="0" parTransId="{6B32ED53-98BF-409D-A4EA-1B10C82287B2}" sibTransId="{770EA808-18BE-4D7D-83B2-16CA59A1AD10}"/>
    <dgm:cxn modelId="{F8CC4631-0881-40F9-BF50-F552C6A46474}" type="presOf" srcId="{0ABD9134-7EA4-4358-A457-3E352E9A6FFF}" destId="{7B3593AC-F309-4EDC-BF92-57CDDD426175}" srcOrd="0" destOrd="0" presId="urn:microsoft.com/office/officeart/2005/8/layout/hierarchy1"/>
    <dgm:cxn modelId="{4BAB10AD-B54E-46E6-B1CF-791B0EE424D3}" type="presOf" srcId="{BB664D54-3ABA-4AFB-BCAD-18A08127F7C4}" destId="{C77F8BE4-511B-475D-9CC1-D482F81573B7}" srcOrd="0" destOrd="0" presId="urn:microsoft.com/office/officeart/2005/8/layout/hierarchy1"/>
    <dgm:cxn modelId="{6A50AD33-CE7E-4AB0-93B3-3A5799EA89A0}" srcId="{A0783E79-4E59-483E-9B99-DF8CC93F837F}" destId="{C2ED4902-34BA-4CEC-9A60-E490BCB27140}" srcOrd="0" destOrd="0" parTransId="{DA56D168-08EF-4116-87E4-B832E4CC56E3}" sibTransId="{9778214D-6FE7-4BFF-8E63-5A1AA69E1F05}"/>
    <dgm:cxn modelId="{33E2C979-61ED-4883-8EC8-6A2EBE04CB57}" type="presOf" srcId="{8B7D43C3-AE79-430A-B50D-AADD6CFE3CAB}" destId="{B1BF4789-7FE7-4693-AD57-0F39A79DA0CB}" srcOrd="0" destOrd="0" presId="urn:microsoft.com/office/officeart/2005/8/layout/hierarchy1"/>
    <dgm:cxn modelId="{D839822C-78A2-4A1A-8421-74D10660E7ED}" type="presOf" srcId="{DBFAE58C-2D9B-45DA-BEB3-33BB40DC21F9}" destId="{BB98A515-77CD-4C6E-A263-2B265BF4B7DB}" srcOrd="0" destOrd="0" presId="urn:microsoft.com/office/officeart/2005/8/layout/hierarchy1"/>
    <dgm:cxn modelId="{1031FF3E-D4AC-4403-B56D-7154CE8DA4D2}" type="presOf" srcId="{70C02D32-7859-49B1-98A9-0646F2E7AB9B}" destId="{CDD5A73C-D410-4079-A9E7-9E379781081A}" srcOrd="0" destOrd="0" presId="urn:microsoft.com/office/officeart/2005/8/layout/hierarchy1"/>
    <dgm:cxn modelId="{E28AF7D3-EA77-44B8-BEDA-4E018F75BB5D}" srcId="{72FAFA89-6DD4-4E63-AF2D-2EAFE0D50924}" destId="{8B7D43C3-AE79-430A-B50D-AADD6CFE3CAB}" srcOrd="0" destOrd="0" parTransId="{DBFAE58C-2D9B-45DA-BEB3-33BB40DC21F9}" sibTransId="{1AE493F5-838F-4F47-BEB8-ADABF2CB88EC}"/>
    <dgm:cxn modelId="{6AA3A702-5382-44D1-82EE-517C3384E4C2}" type="presOf" srcId="{4FCD2CC2-6F5F-4454-9B09-7F088D3BD335}" destId="{7C4082E7-FDF0-49F8-A713-81BC8F71D95B}" srcOrd="0" destOrd="0" presId="urn:microsoft.com/office/officeart/2005/8/layout/hierarchy1"/>
    <dgm:cxn modelId="{69514DCE-5E3E-41EF-BA61-1FEB14E49D92}" type="presOf" srcId="{55870512-BFB6-4260-B8C0-25D139CCD8A7}" destId="{C65EBCA2-5177-4AD9-AB97-70A59A0E9D6B}" srcOrd="0" destOrd="0" presId="urn:microsoft.com/office/officeart/2005/8/layout/hierarchy1"/>
    <dgm:cxn modelId="{EF2C5F73-47C9-4114-B5B1-DAA2B1F59E14}" type="presOf" srcId="{40CAA72C-2A3B-414B-99C9-837735E6986F}" destId="{BBF96DA2-3058-4088-8FAD-123AF7B6E834}" srcOrd="0" destOrd="0" presId="urn:microsoft.com/office/officeart/2005/8/layout/hierarchy1"/>
    <dgm:cxn modelId="{6868B9B5-DE7F-48F7-9CF7-CA3103375FFE}" type="presOf" srcId="{72FAFA89-6DD4-4E63-AF2D-2EAFE0D50924}" destId="{BE7F44F0-9564-4087-B40B-71BF86719C25}" srcOrd="0" destOrd="0" presId="urn:microsoft.com/office/officeart/2005/8/layout/hierarchy1"/>
    <dgm:cxn modelId="{D82ED779-176E-4971-A44C-3E6A3C537E1E}" srcId="{7035866A-8E6C-4259-B95E-548C3BC128E0}" destId="{F5D1E8C2-9138-48C9-81CA-A7D42A1FC17B}" srcOrd="0" destOrd="0" parTransId="{117299DE-A54F-4F08-98EB-C1AFD64CAD60}" sibTransId="{621579E0-887A-4C81-A212-331C76727EA7}"/>
    <dgm:cxn modelId="{08004731-BDF7-43DC-ADC5-E6E3C28658AC}" type="presOf" srcId="{CF89CE0D-C013-461A-A013-3ADF0D502E2A}" destId="{C07B6FCF-04D6-45B0-A617-923F48D74BBD}" srcOrd="0" destOrd="0" presId="urn:microsoft.com/office/officeart/2005/8/layout/hierarchy1"/>
    <dgm:cxn modelId="{EFEEB80D-6ABD-4F17-B68C-8CE9EFA4570B}" type="presOf" srcId="{7035866A-8E6C-4259-B95E-548C3BC128E0}" destId="{8E730740-5825-49F8-A96D-C544BC2A5230}" srcOrd="0" destOrd="0" presId="urn:microsoft.com/office/officeart/2005/8/layout/hierarchy1"/>
    <dgm:cxn modelId="{D0FAFD36-4E53-4DCE-8AD4-1E25A97B2F21}" type="presParOf" srcId="{BBF96DA2-3058-4088-8FAD-123AF7B6E834}" destId="{2D1E249B-F397-44D7-B233-A0BE1A3721D6}" srcOrd="0" destOrd="0" presId="urn:microsoft.com/office/officeart/2005/8/layout/hierarchy1"/>
    <dgm:cxn modelId="{8C6BE221-C753-4AEA-815E-85C7EC7A09B3}" type="presParOf" srcId="{2D1E249B-F397-44D7-B233-A0BE1A3721D6}" destId="{BFAA9894-8BEA-4585-99C4-27726E586E55}" srcOrd="0" destOrd="0" presId="urn:microsoft.com/office/officeart/2005/8/layout/hierarchy1"/>
    <dgm:cxn modelId="{13F2B594-290E-4830-93AF-92FAF38C048E}" type="presParOf" srcId="{BFAA9894-8BEA-4585-99C4-27726E586E55}" destId="{D291739B-C52A-4C9E-80C5-A993038A3E62}" srcOrd="0" destOrd="0" presId="urn:microsoft.com/office/officeart/2005/8/layout/hierarchy1"/>
    <dgm:cxn modelId="{39942947-C348-425C-9747-682E038C7D8B}" type="presParOf" srcId="{BFAA9894-8BEA-4585-99C4-27726E586E55}" destId="{8E730740-5825-49F8-A96D-C544BC2A5230}" srcOrd="1" destOrd="0" presId="urn:microsoft.com/office/officeart/2005/8/layout/hierarchy1"/>
    <dgm:cxn modelId="{28A79419-EDAB-4E72-803F-87547875E5B9}" type="presParOf" srcId="{2D1E249B-F397-44D7-B233-A0BE1A3721D6}" destId="{E6AECD66-E739-40BA-84FB-11EEA5EBB88B}" srcOrd="1" destOrd="0" presId="urn:microsoft.com/office/officeart/2005/8/layout/hierarchy1"/>
    <dgm:cxn modelId="{A8414B93-930D-4A4E-8EF2-816323B4E1DD}" type="presParOf" srcId="{E6AECD66-E739-40BA-84FB-11EEA5EBB88B}" destId="{4CA849D3-D14E-4C47-85EB-E3AA061CCA72}" srcOrd="0" destOrd="0" presId="urn:microsoft.com/office/officeart/2005/8/layout/hierarchy1"/>
    <dgm:cxn modelId="{A4FC60D3-554E-4D3D-A7BD-FBC8E6A3EA29}" type="presParOf" srcId="{E6AECD66-E739-40BA-84FB-11EEA5EBB88B}" destId="{21282351-14E2-4057-9659-9E0C441B4FD1}" srcOrd="1" destOrd="0" presId="urn:microsoft.com/office/officeart/2005/8/layout/hierarchy1"/>
    <dgm:cxn modelId="{357D44B7-019F-49CF-821B-AF941C87D247}" type="presParOf" srcId="{21282351-14E2-4057-9659-9E0C441B4FD1}" destId="{D1D9643C-8402-4B85-95B7-8BC988D7ED8D}" srcOrd="0" destOrd="0" presId="urn:microsoft.com/office/officeart/2005/8/layout/hierarchy1"/>
    <dgm:cxn modelId="{1BE7033E-AC24-4755-A21C-FBE97BE34EA5}" type="presParOf" srcId="{D1D9643C-8402-4B85-95B7-8BC988D7ED8D}" destId="{D5223B8A-F42A-4BAD-B290-1FF4FA38A650}" srcOrd="0" destOrd="0" presId="urn:microsoft.com/office/officeart/2005/8/layout/hierarchy1"/>
    <dgm:cxn modelId="{53C24B56-A16D-4144-887C-02717961E3D2}" type="presParOf" srcId="{D1D9643C-8402-4B85-95B7-8BC988D7ED8D}" destId="{7251F66C-918A-4C88-98B0-D4139B04857D}" srcOrd="1" destOrd="0" presId="urn:microsoft.com/office/officeart/2005/8/layout/hierarchy1"/>
    <dgm:cxn modelId="{F59679D5-8570-4C35-966C-0AC4AD9A4F55}" type="presParOf" srcId="{21282351-14E2-4057-9659-9E0C441B4FD1}" destId="{018D97F2-1F18-40A9-AACB-17F01958009F}" srcOrd="1" destOrd="0" presId="urn:microsoft.com/office/officeart/2005/8/layout/hierarchy1"/>
    <dgm:cxn modelId="{DC1EA712-98D2-4E6A-9E1B-4533B414168E}" type="presParOf" srcId="{018D97F2-1F18-40A9-AACB-17F01958009F}" destId="{C07B6FCF-04D6-45B0-A617-923F48D74BBD}" srcOrd="0" destOrd="0" presId="urn:microsoft.com/office/officeart/2005/8/layout/hierarchy1"/>
    <dgm:cxn modelId="{4AD4CAE5-0383-4A06-B7E9-0042BFD40978}" type="presParOf" srcId="{018D97F2-1F18-40A9-AACB-17F01958009F}" destId="{C1CE60FE-CB14-4E0A-BA54-DC58A371D2D6}" srcOrd="1" destOrd="0" presId="urn:microsoft.com/office/officeart/2005/8/layout/hierarchy1"/>
    <dgm:cxn modelId="{D9EE952D-9F01-42AC-9DAF-9EED596F7064}" type="presParOf" srcId="{C1CE60FE-CB14-4E0A-BA54-DC58A371D2D6}" destId="{F03DDC1A-7550-4F50-B245-F7DCF8394E1C}" srcOrd="0" destOrd="0" presId="urn:microsoft.com/office/officeart/2005/8/layout/hierarchy1"/>
    <dgm:cxn modelId="{16E85C34-7A2E-4C52-A869-C26C74BBB065}" type="presParOf" srcId="{F03DDC1A-7550-4F50-B245-F7DCF8394E1C}" destId="{3AF08682-23FD-4579-899A-93575F2B7B68}" srcOrd="0" destOrd="0" presId="urn:microsoft.com/office/officeart/2005/8/layout/hierarchy1"/>
    <dgm:cxn modelId="{AC4B847F-420A-414A-9374-B1B33BF862B9}" type="presParOf" srcId="{F03DDC1A-7550-4F50-B245-F7DCF8394E1C}" destId="{CDD5A73C-D410-4079-A9E7-9E379781081A}" srcOrd="1" destOrd="0" presId="urn:microsoft.com/office/officeart/2005/8/layout/hierarchy1"/>
    <dgm:cxn modelId="{E9135359-8101-4E21-91E8-50968E18EBEC}" type="presParOf" srcId="{C1CE60FE-CB14-4E0A-BA54-DC58A371D2D6}" destId="{B5CC4B6F-5EE3-44AC-84CA-98B19B815E0C}" srcOrd="1" destOrd="0" presId="urn:microsoft.com/office/officeart/2005/8/layout/hierarchy1"/>
    <dgm:cxn modelId="{61FF6061-4BD3-4CF0-95CA-E2469283C190}" type="presParOf" srcId="{B5CC4B6F-5EE3-44AC-84CA-98B19B815E0C}" destId="{215B2A69-19CE-4A16-9572-6B0C8B450733}" srcOrd="0" destOrd="0" presId="urn:microsoft.com/office/officeart/2005/8/layout/hierarchy1"/>
    <dgm:cxn modelId="{033BE065-0ADB-4173-97C3-D056DA3522B2}" type="presParOf" srcId="{B5CC4B6F-5EE3-44AC-84CA-98B19B815E0C}" destId="{A4628E8D-90A0-4934-84A4-629518B5FD6A}" srcOrd="1" destOrd="0" presId="urn:microsoft.com/office/officeart/2005/8/layout/hierarchy1"/>
    <dgm:cxn modelId="{A8E4C7FB-FA71-4CBE-ADFB-7025D36B7C05}" type="presParOf" srcId="{A4628E8D-90A0-4934-84A4-629518B5FD6A}" destId="{F0AF561D-6320-4356-B3C6-E991ACE9AF28}" srcOrd="0" destOrd="0" presId="urn:microsoft.com/office/officeart/2005/8/layout/hierarchy1"/>
    <dgm:cxn modelId="{E3DA13B9-D089-4FA7-BF84-41EC2C8360F2}" type="presParOf" srcId="{F0AF561D-6320-4356-B3C6-E991ACE9AF28}" destId="{0FB6CD62-01C9-4A58-B009-52263DA6EAF1}" srcOrd="0" destOrd="0" presId="urn:microsoft.com/office/officeart/2005/8/layout/hierarchy1"/>
    <dgm:cxn modelId="{15CB04D1-B244-44A7-8AD7-0860E49B5AC7}" type="presParOf" srcId="{F0AF561D-6320-4356-B3C6-E991ACE9AF28}" destId="{15E333BA-3086-4398-892B-8173ED359CC9}" srcOrd="1" destOrd="0" presId="urn:microsoft.com/office/officeart/2005/8/layout/hierarchy1"/>
    <dgm:cxn modelId="{D66CB17E-63CF-4A1D-B5FD-293A0D458ED2}" type="presParOf" srcId="{A4628E8D-90A0-4934-84A4-629518B5FD6A}" destId="{34DF83A0-B1CE-4988-88CF-9AC9BCAAE48E}" srcOrd="1" destOrd="0" presId="urn:microsoft.com/office/officeart/2005/8/layout/hierarchy1"/>
    <dgm:cxn modelId="{E67B66D9-9297-47CD-829E-77D50DF48A3B}" type="presParOf" srcId="{018D97F2-1F18-40A9-AACB-17F01958009F}" destId="{7B3593AC-F309-4EDC-BF92-57CDDD426175}" srcOrd="2" destOrd="0" presId="urn:microsoft.com/office/officeart/2005/8/layout/hierarchy1"/>
    <dgm:cxn modelId="{6CA6676A-6E22-4DA8-8669-382A72ACBD1F}" type="presParOf" srcId="{018D97F2-1F18-40A9-AACB-17F01958009F}" destId="{1DD32BD9-2764-40DB-85C3-A070AB3B3F89}" srcOrd="3" destOrd="0" presId="urn:microsoft.com/office/officeart/2005/8/layout/hierarchy1"/>
    <dgm:cxn modelId="{AE891C91-B598-4410-883A-BD073CE5A947}" type="presParOf" srcId="{1DD32BD9-2764-40DB-85C3-A070AB3B3F89}" destId="{5EE300CB-8523-46DB-A0D1-FC69266627C8}" srcOrd="0" destOrd="0" presId="urn:microsoft.com/office/officeart/2005/8/layout/hierarchy1"/>
    <dgm:cxn modelId="{E62A1C6E-C2AB-4F28-8339-F93CFA32ECB3}" type="presParOf" srcId="{5EE300CB-8523-46DB-A0D1-FC69266627C8}" destId="{24ACA9E9-8794-44E0-95C7-ECE75D3DB1E7}" srcOrd="0" destOrd="0" presId="urn:microsoft.com/office/officeart/2005/8/layout/hierarchy1"/>
    <dgm:cxn modelId="{01E075AC-C321-4610-AACF-84464EECEF6F}" type="presParOf" srcId="{5EE300CB-8523-46DB-A0D1-FC69266627C8}" destId="{C65EBCA2-5177-4AD9-AB97-70A59A0E9D6B}" srcOrd="1" destOrd="0" presId="urn:microsoft.com/office/officeart/2005/8/layout/hierarchy1"/>
    <dgm:cxn modelId="{49964C7F-9B21-4F65-99D2-595736AFB3D5}" type="presParOf" srcId="{1DD32BD9-2764-40DB-85C3-A070AB3B3F89}" destId="{351B3ADD-2A2A-4DB7-87A0-49EEF9138A8F}" srcOrd="1" destOrd="0" presId="urn:microsoft.com/office/officeart/2005/8/layout/hierarchy1"/>
    <dgm:cxn modelId="{6E0505B1-225F-4678-BC96-0EE036599822}" type="presParOf" srcId="{351B3ADD-2A2A-4DB7-87A0-49EEF9138A8F}" destId="{7F0A1672-040A-45D7-A131-691D148632C7}" srcOrd="0" destOrd="0" presId="urn:microsoft.com/office/officeart/2005/8/layout/hierarchy1"/>
    <dgm:cxn modelId="{A6C9A575-8484-4712-906E-FE16D7CD9968}" type="presParOf" srcId="{351B3ADD-2A2A-4DB7-87A0-49EEF9138A8F}" destId="{C1609DAE-AD20-4754-AE1A-23E686236C89}" srcOrd="1" destOrd="0" presId="urn:microsoft.com/office/officeart/2005/8/layout/hierarchy1"/>
    <dgm:cxn modelId="{D31B7833-9EEA-4029-8907-EEBC2CEDBE3A}" type="presParOf" srcId="{C1609DAE-AD20-4754-AE1A-23E686236C89}" destId="{851BEEF5-B5D3-459C-86CC-D7F16E92FC88}" srcOrd="0" destOrd="0" presId="urn:microsoft.com/office/officeart/2005/8/layout/hierarchy1"/>
    <dgm:cxn modelId="{33C2B41C-736E-45F7-85C6-D16F21D2E7D3}" type="presParOf" srcId="{851BEEF5-B5D3-459C-86CC-D7F16E92FC88}" destId="{02D94B7E-BAEB-49AA-B7D1-1AF9D88DF7B0}" srcOrd="0" destOrd="0" presId="urn:microsoft.com/office/officeart/2005/8/layout/hierarchy1"/>
    <dgm:cxn modelId="{D8E489B1-04BF-4790-8572-6B59FEDBE499}" type="presParOf" srcId="{851BEEF5-B5D3-459C-86CC-D7F16E92FC88}" destId="{933F2763-FA47-4EA5-AC4F-9EF089F7DF8D}" srcOrd="1" destOrd="0" presId="urn:microsoft.com/office/officeart/2005/8/layout/hierarchy1"/>
    <dgm:cxn modelId="{14515F46-E3C8-4160-8975-63A863196404}" type="presParOf" srcId="{C1609DAE-AD20-4754-AE1A-23E686236C89}" destId="{0388190D-55E1-4A01-8DB6-3E824CE5DB65}" srcOrd="1" destOrd="0" presId="urn:microsoft.com/office/officeart/2005/8/layout/hierarchy1"/>
    <dgm:cxn modelId="{4F3CA1E9-AF13-4D4A-B412-341391D2FB4C}" type="presParOf" srcId="{018D97F2-1F18-40A9-AACB-17F01958009F}" destId="{0F2E67F0-8693-48B3-BF8F-4A33173E5546}" srcOrd="4" destOrd="0" presId="urn:microsoft.com/office/officeart/2005/8/layout/hierarchy1"/>
    <dgm:cxn modelId="{829AC68C-82CC-4AD8-B868-35B708E57EB7}" type="presParOf" srcId="{018D97F2-1F18-40A9-AACB-17F01958009F}" destId="{5FBC3671-AA36-40E2-9D0A-5DE5B48A4148}" srcOrd="5" destOrd="0" presId="urn:microsoft.com/office/officeart/2005/8/layout/hierarchy1"/>
    <dgm:cxn modelId="{75815295-C4D1-47E7-8D39-AD451EBBE749}" type="presParOf" srcId="{5FBC3671-AA36-40E2-9D0A-5DE5B48A4148}" destId="{6939D2D3-F037-4317-95C1-7D073EA2D920}" srcOrd="0" destOrd="0" presId="urn:microsoft.com/office/officeart/2005/8/layout/hierarchy1"/>
    <dgm:cxn modelId="{846946C5-F4CE-4ABB-B95C-549787C31941}" type="presParOf" srcId="{6939D2D3-F037-4317-95C1-7D073EA2D920}" destId="{7C32F6D8-B879-4011-815D-32761E35E950}" srcOrd="0" destOrd="0" presId="urn:microsoft.com/office/officeart/2005/8/layout/hierarchy1"/>
    <dgm:cxn modelId="{C6F0DA5B-ADFE-4D88-9A52-6FA24BEA77CB}" type="presParOf" srcId="{6939D2D3-F037-4317-95C1-7D073EA2D920}" destId="{DB0CB49A-8FC2-4150-A35A-08EBABA8C991}" srcOrd="1" destOrd="0" presId="urn:microsoft.com/office/officeart/2005/8/layout/hierarchy1"/>
    <dgm:cxn modelId="{C7E8C71E-7788-448E-95F9-0AF463EDC6BC}" type="presParOf" srcId="{5FBC3671-AA36-40E2-9D0A-5DE5B48A4148}" destId="{0E3D7289-C613-4D09-AD57-4AD2899F732C}" srcOrd="1" destOrd="0" presId="urn:microsoft.com/office/officeart/2005/8/layout/hierarchy1"/>
    <dgm:cxn modelId="{3897033E-282E-40C5-A196-C68269EEA34F}" type="presParOf" srcId="{0E3D7289-C613-4D09-AD57-4AD2899F732C}" destId="{3E07A773-1D1F-4394-A17A-68CC5B70F3A3}" srcOrd="0" destOrd="0" presId="urn:microsoft.com/office/officeart/2005/8/layout/hierarchy1"/>
    <dgm:cxn modelId="{9D6D56B2-CE3D-4AEA-B02B-5B00350EC677}" type="presParOf" srcId="{0E3D7289-C613-4D09-AD57-4AD2899F732C}" destId="{E25822F4-3F34-4EF6-A5A3-F6B4950D9FAE}" srcOrd="1" destOrd="0" presId="urn:microsoft.com/office/officeart/2005/8/layout/hierarchy1"/>
    <dgm:cxn modelId="{780BBA13-5E6F-412C-B859-B578AFBFF312}" type="presParOf" srcId="{E25822F4-3F34-4EF6-A5A3-F6B4950D9FAE}" destId="{141B692A-8D73-4BE9-9F93-12C66AE9631C}" srcOrd="0" destOrd="0" presId="urn:microsoft.com/office/officeart/2005/8/layout/hierarchy1"/>
    <dgm:cxn modelId="{897CFA0F-D917-4A6A-B308-95AD4CAB5775}" type="presParOf" srcId="{141B692A-8D73-4BE9-9F93-12C66AE9631C}" destId="{26837E5C-AD03-4465-8847-28D1443DEC50}" srcOrd="0" destOrd="0" presId="urn:microsoft.com/office/officeart/2005/8/layout/hierarchy1"/>
    <dgm:cxn modelId="{70432F37-837E-4229-B546-0E6571CED88B}" type="presParOf" srcId="{141B692A-8D73-4BE9-9F93-12C66AE9631C}" destId="{C9486A84-CA87-41A2-8593-3A2AA27722CF}" srcOrd="1" destOrd="0" presId="urn:microsoft.com/office/officeart/2005/8/layout/hierarchy1"/>
    <dgm:cxn modelId="{1A4174AA-42A8-4720-B59B-C8B45883D9AB}" type="presParOf" srcId="{E25822F4-3F34-4EF6-A5A3-F6B4950D9FAE}" destId="{0A6021FC-BE72-44F2-8BB1-140D63786EAC}" srcOrd="1" destOrd="0" presId="urn:microsoft.com/office/officeart/2005/8/layout/hierarchy1"/>
    <dgm:cxn modelId="{7BBF4CCF-8DB5-491E-ACA7-342A5F33C8D3}" type="presParOf" srcId="{E6AECD66-E739-40BA-84FB-11EEA5EBB88B}" destId="{DA91D781-0464-4E93-B04F-BC4C86391C31}" srcOrd="2" destOrd="0" presId="urn:microsoft.com/office/officeart/2005/8/layout/hierarchy1"/>
    <dgm:cxn modelId="{16BFF46D-A53D-4CB6-93E5-3DA24A302629}" type="presParOf" srcId="{E6AECD66-E739-40BA-84FB-11EEA5EBB88B}" destId="{3EF1DBE7-E467-444D-A0F1-C74956398CD5}" srcOrd="3" destOrd="0" presId="urn:microsoft.com/office/officeart/2005/8/layout/hierarchy1"/>
    <dgm:cxn modelId="{E6842848-9E2E-4A4D-8354-D49059AA4CAB}" type="presParOf" srcId="{3EF1DBE7-E467-444D-A0F1-C74956398CD5}" destId="{C15A1BA0-C72E-4735-997C-B18D3507DECB}" srcOrd="0" destOrd="0" presId="urn:microsoft.com/office/officeart/2005/8/layout/hierarchy1"/>
    <dgm:cxn modelId="{490CDD17-54A3-45F7-81F1-4D0B5FB2CC56}" type="presParOf" srcId="{C15A1BA0-C72E-4735-997C-B18D3507DECB}" destId="{90998C65-D495-4BAF-A8D8-3C27896CAF09}" srcOrd="0" destOrd="0" presId="urn:microsoft.com/office/officeart/2005/8/layout/hierarchy1"/>
    <dgm:cxn modelId="{362642C1-916B-4A80-A38C-EFBB0AB65F57}" type="presParOf" srcId="{C15A1BA0-C72E-4735-997C-B18D3507DECB}" destId="{BFF26CC2-8956-4D51-BB29-794C373DD3B8}" srcOrd="1" destOrd="0" presId="urn:microsoft.com/office/officeart/2005/8/layout/hierarchy1"/>
    <dgm:cxn modelId="{E3B41235-BC77-4B30-8F81-0F3314641566}" type="presParOf" srcId="{3EF1DBE7-E467-444D-A0F1-C74956398CD5}" destId="{47D50437-0FCF-4711-8B9E-5213FF8D9007}" srcOrd="1" destOrd="0" presId="urn:microsoft.com/office/officeart/2005/8/layout/hierarchy1"/>
    <dgm:cxn modelId="{A33B8611-A750-4A83-B46A-7DE861DAF0A5}" type="presParOf" srcId="{47D50437-0FCF-4711-8B9E-5213FF8D9007}" destId="{FD6E4CDB-7E33-443F-A9DB-C03BB2649218}" srcOrd="0" destOrd="0" presId="urn:microsoft.com/office/officeart/2005/8/layout/hierarchy1"/>
    <dgm:cxn modelId="{941C7496-9C55-42DA-864E-C629679B8666}" type="presParOf" srcId="{47D50437-0FCF-4711-8B9E-5213FF8D9007}" destId="{AD710AE1-6022-4B72-80B1-DE1F6423FF5B}" srcOrd="1" destOrd="0" presId="urn:microsoft.com/office/officeart/2005/8/layout/hierarchy1"/>
    <dgm:cxn modelId="{523C6C8D-13CA-4474-8D82-A4E0A52CB4F4}" type="presParOf" srcId="{AD710AE1-6022-4B72-80B1-DE1F6423FF5B}" destId="{446CDDF7-5979-4489-BE29-EA3399A9EE4E}" srcOrd="0" destOrd="0" presId="urn:microsoft.com/office/officeart/2005/8/layout/hierarchy1"/>
    <dgm:cxn modelId="{075BA6E7-E7E5-4693-86B8-9E410BE2E686}" type="presParOf" srcId="{446CDDF7-5979-4489-BE29-EA3399A9EE4E}" destId="{66318B0F-CF23-463D-A5E0-1BE65BD65BCA}" srcOrd="0" destOrd="0" presId="urn:microsoft.com/office/officeart/2005/8/layout/hierarchy1"/>
    <dgm:cxn modelId="{BFFD9A51-5FAD-4E1D-90AB-D1AFEDBAD7B5}" type="presParOf" srcId="{446CDDF7-5979-4489-BE29-EA3399A9EE4E}" destId="{E5C09697-9261-46A7-B16C-57E79AC3138D}" srcOrd="1" destOrd="0" presId="urn:microsoft.com/office/officeart/2005/8/layout/hierarchy1"/>
    <dgm:cxn modelId="{176C7A14-45FD-4102-B126-F175CE4D29B9}" type="presParOf" srcId="{AD710AE1-6022-4B72-80B1-DE1F6423FF5B}" destId="{29A2965E-B2A4-4010-8AF2-88DB2BD8713E}" srcOrd="1" destOrd="0" presId="urn:microsoft.com/office/officeart/2005/8/layout/hierarchy1"/>
    <dgm:cxn modelId="{E96C7903-7E0C-4B1B-A33F-E5CA7C6028A7}" type="presParOf" srcId="{29A2965E-B2A4-4010-8AF2-88DB2BD8713E}" destId="{C77F8BE4-511B-475D-9CC1-D482F81573B7}" srcOrd="0" destOrd="0" presId="urn:microsoft.com/office/officeart/2005/8/layout/hierarchy1"/>
    <dgm:cxn modelId="{B9D617D2-73C1-4149-B7C3-BEA50A79411F}" type="presParOf" srcId="{29A2965E-B2A4-4010-8AF2-88DB2BD8713E}" destId="{498046FB-77D8-44DE-A87E-3BE2EB403C65}" srcOrd="1" destOrd="0" presId="urn:microsoft.com/office/officeart/2005/8/layout/hierarchy1"/>
    <dgm:cxn modelId="{92DECD22-B717-41EC-BEEE-C82E9A348E8E}" type="presParOf" srcId="{498046FB-77D8-44DE-A87E-3BE2EB403C65}" destId="{E91063D0-C9AD-407F-81F7-007F7419CE34}" srcOrd="0" destOrd="0" presId="urn:microsoft.com/office/officeart/2005/8/layout/hierarchy1"/>
    <dgm:cxn modelId="{C5B5C80D-7659-4A48-BF07-264929DC5F83}" type="presParOf" srcId="{E91063D0-C9AD-407F-81F7-007F7419CE34}" destId="{C699062C-8957-4211-A387-B898E9227BD1}" srcOrd="0" destOrd="0" presId="urn:microsoft.com/office/officeart/2005/8/layout/hierarchy1"/>
    <dgm:cxn modelId="{849563A5-F100-495F-BB1F-A84430A150FC}" type="presParOf" srcId="{E91063D0-C9AD-407F-81F7-007F7419CE34}" destId="{7C4082E7-FDF0-49F8-A713-81BC8F71D95B}" srcOrd="1" destOrd="0" presId="urn:microsoft.com/office/officeart/2005/8/layout/hierarchy1"/>
    <dgm:cxn modelId="{33E21673-8A03-422A-BCC0-D9151BBF4C73}" type="presParOf" srcId="{498046FB-77D8-44DE-A87E-3BE2EB403C65}" destId="{B728FBD4-5CF8-4AF3-AF46-466BB808DFA3}" srcOrd="1" destOrd="0" presId="urn:microsoft.com/office/officeart/2005/8/layout/hierarchy1"/>
    <dgm:cxn modelId="{DD7E1BC4-12E7-4DB3-8B25-51372B985457}" type="presParOf" srcId="{47D50437-0FCF-4711-8B9E-5213FF8D9007}" destId="{662E738F-3013-4251-85BE-F3FFCB0E0D7E}" srcOrd="2" destOrd="0" presId="urn:microsoft.com/office/officeart/2005/8/layout/hierarchy1"/>
    <dgm:cxn modelId="{570333D1-F32A-41F3-9682-92A840D75C67}" type="presParOf" srcId="{47D50437-0FCF-4711-8B9E-5213FF8D9007}" destId="{1386793E-6AA1-4DA1-9B7F-C7E9F276F5D6}" srcOrd="3" destOrd="0" presId="urn:microsoft.com/office/officeart/2005/8/layout/hierarchy1"/>
    <dgm:cxn modelId="{9EBF8AC8-B503-4E89-8DEE-E3923F0A2658}" type="presParOf" srcId="{1386793E-6AA1-4DA1-9B7F-C7E9F276F5D6}" destId="{4532302B-AE60-4578-B17E-E184A11D1215}" srcOrd="0" destOrd="0" presId="urn:microsoft.com/office/officeart/2005/8/layout/hierarchy1"/>
    <dgm:cxn modelId="{C03C9085-54CB-47A5-BD9F-265C08A5561E}" type="presParOf" srcId="{4532302B-AE60-4578-B17E-E184A11D1215}" destId="{6EFCC769-7FE2-48A8-AE75-6F40E781FFEF}" srcOrd="0" destOrd="0" presId="urn:microsoft.com/office/officeart/2005/8/layout/hierarchy1"/>
    <dgm:cxn modelId="{ECF753F6-55E5-4D61-B8D8-DDBC649D2A15}" type="presParOf" srcId="{4532302B-AE60-4578-B17E-E184A11D1215}" destId="{BE7F44F0-9564-4087-B40B-71BF86719C25}" srcOrd="1" destOrd="0" presId="urn:microsoft.com/office/officeart/2005/8/layout/hierarchy1"/>
    <dgm:cxn modelId="{B4D8BAA5-A4F7-4F53-BDE1-70471E280596}" type="presParOf" srcId="{1386793E-6AA1-4DA1-9B7F-C7E9F276F5D6}" destId="{BCC7BB0C-E081-48DD-8B80-E784E37C2F6A}" srcOrd="1" destOrd="0" presId="urn:microsoft.com/office/officeart/2005/8/layout/hierarchy1"/>
    <dgm:cxn modelId="{0F43F38F-0BA2-4F52-AE98-A20B28A4861C}" type="presParOf" srcId="{BCC7BB0C-E081-48DD-8B80-E784E37C2F6A}" destId="{BB98A515-77CD-4C6E-A263-2B265BF4B7DB}" srcOrd="0" destOrd="0" presId="urn:microsoft.com/office/officeart/2005/8/layout/hierarchy1"/>
    <dgm:cxn modelId="{2C53F767-3304-4330-92D3-36C959D12224}" type="presParOf" srcId="{BCC7BB0C-E081-48DD-8B80-E784E37C2F6A}" destId="{80B9582C-BE39-48EE-8807-5D7643C5E0D3}" srcOrd="1" destOrd="0" presId="urn:microsoft.com/office/officeart/2005/8/layout/hierarchy1"/>
    <dgm:cxn modelId="{CE2AD22E-24E3-4A7F-8EDE-0117C9AE2895}" type="presParOf" srcId="{80B9582C-BE39-48EE-8807-5D7643C5E0D3}" destId="{BF278A9E-059B-44F3-B6CD-9F40DECA0A2C}" srcOrd="0" destOrd="0" presId="urn:microsoft.com/office/officeart/2005/8/layout/hierarchy1"/>
    <dgm:cxn modelId="{76212ADF-47E5-4807-8579-533F6EAA5947}" type="presParOf" srcId="{BF278A9E-059B-44F3-B6CD-9F40DECA0A2C}" destId="{CFBABBA1-422C-43B4-B631-D571FE887B92}" srcOrd="0" destOrd="0" presId="urn:microsoft.com/office/officeart/2005/8/layout/hierarchy1"/>
    <dgm:cxn modelId="{8AC0C21C-3FAF-4011-BCC7-4362D9721C8A}" type="presParOf" srcId="{BF278A9E-059B-44F3-B6CD-9F40DECA0A2C}" destId="{B1BF4789-7FE7-4693-AD57-0F39A79DA0CB}" srcOrd="1" destOrd="0" presId="urn:microsoft.com/office/officeart/2005/8/layout/hierarchy1"/>
    <dgm:cxn modelId="{F063BB4B-1199-451B-954F-2C08A74713D4}" type="presParOf" srcId="{80B9582C-BE39-48EE-8807-5D7643C5E0D3}" destId="{FDB74A54-B15A-424A-8385-A5828F74418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4A0F9-A3BF-4895-BA99-F76EC6C91846}"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ru-RU"/>
        </a:p>
      </dgm:t>
    </dgm:pt>
    <dgm:pt modelId="{28A7DD28-0DB7-4C73-AB03-C2405A8248B8}">
      <dgm:prSet phldrT="[Текст]"/>
      <dgm:spPr/>
      <dgm:t>
        <a:bodyPr/>
        <a:lstStyle/>
        <a:p>
          <a:r>
            <a:rPr lang="uk-UA" dirty="0" smtClean="0"/>
            <a:t>Рослинного походження</a:t>
          </a:r>
          <a:endParaRPr lang="ru-RU" dirty="0"/>
        </a:p>
      </dgm:t>
    </dgm:pt>
    <dgm:pt modelId="{9CE89863-A300-475A-9082-66224ADDF01C}" type="parTrans" cxnId="{B1BD5DC4-964D-4794-9A70-831A2A352483}">
      <dgm:prSet/>
      <dgm:spPr/>
      <dgm:t>
        <a:bodyPr/>
        <a:lstStyle/>
        <a:p>
          <a:endParaRPr lang="ru-RU"/>
        </a:p>
      </dgm:t>
    </dgm:pt>
    <dgm:pt modelId="{AA717392-B2A7-4D16-8ACB-C97E10E0C1DE}" type="sibTrans" cxnId="{B1BD5DC4-964D-4794-9A70-831A2A352483}">
      <dgm:prSet/>
      <dgm:spPr/>
      <dgm:t>
        <a:bodyPr/>
        <a:lstStyle/>
        <a:p>
          <a:endParaRPr lang="ru-RU"/>
        </a:p>
      </dgm:t>
    </dgm:pt>
    <dgm:pt modelId="{8C52E612-6017-42D5-B787-63CF3A264FC2}">
      <dgm:prSet phldrT="[Текст]"/>
      <dgm:spPr/>
      <dgm:t>
        <a:bodyPr/>
        <a:lstStyle/>
        <a:p>
          <a:r>
            <a:rPr lang="uk-UA" dirty="0" smtClean="0"/>
            <a:t>бавовняне</a:t>
          </a:r>
          <a:endParaRPr lang="ru-RU" dirty="0"/>
        </a:p>
      </dgm:t>
    </dgm:pt>
    <dgm:pt modelId="{9E2A27F8-7A0E-4C5D-A2F1-9351B603543D}" type="parTrans" cxnId="{0324A0EB-4486-4166-9A56-AB636F875D8D}">
      <dgm:prSet/>
      <dgm:spPr/>
      <dgm:t>
        <a:bodyPr/>
        <a:lstStyle/>
        <a:p>
          <a:endParaRPr lang="ru-RU"/>
        </a:p>
      </dgm:t>
    </dgm:pt>
    <dgm:pt modelId="{532E5351-ED9E-499A-83E1-7AA2DE9300AB}" type="sibTrans" cxnId="{0324A0EB-4486-4166-9A56-AB636F875D8D}">
      <dgm:prSet/>
      <dgm:spPr/>
      <dgm:t>
        <a:bodyPr/>
        <a:lstStyle/>
        <a:p>
          <a:endParaRPr lang="ru-RU"/>
        </a:p>
      </dgm:t>
    </dgm:pt>
    <dgm:pt modelId="{4C130860-1CB2-4FA2-86B7-C737DCEABE22}">
      <dgm:prSet phldrT="[Текст]"/>
      <dgm:spPr/>
      <dgm:t>
        <a:bodyPr/>
        <a:lstStyle/>
        <a:p>
          <a:r>
            <a:rPr lang="uk-UA" dirty="0" smtClean="0"/>
            <a:t>лляне</a:t>
          </a:r>
          <a:endParaRPr lang="ru-RU" dirty="0"/>
        </a:p>
      </dgm:t>
    </dgm:pt>
    <dgm:pt modelId="{A3A7925C-9FEF-4747-9B0B-5BC44D03A72C}" type="parTrans" cxnId="{CBD49E09-7FEC-4A20-A37B-07D17F774C6B}">
      <dgm:prSet/>
      <dgm:spPr/>
      <dgm:t>
        <a:bodyPr/>
        <a:lstStyle/>
        <a:p>
          <a:endParaRPr lang="ru-RU"/>
        </a:p>
      </dgm:t>
    </dgm:pt>
    <dgm:pt modelId="{211BE90C-0361-4087-B45C-1F934A811112}" type="sibTrans" cxnId="{CBD49E09-7FEC-4A20-A37B-07D17F774C6B}">
      <dgm:prSet/>
      <dgm:spPr/>
      <dgm:t>
        <a:bodyPr/>
        <a:lstStyle/>
        <a:p>
          <a:endParaRPr lang="ru-RU"/>
        </a:p>
      </dgm:t>
    </dgm:pt>
    <dgm:pt modelId="{226C268F-E96E-44D3-AB67-993742DBADC5}">
      <dgm:prSet phldrT="[Текст]"/>
      <dgm:spPr/>
      <dgm:t>
        <a:bodyPr/>
        <a:lstStyle/>
        <a:p>
          <a:r>
            <a:rPr lang="uk-UA" dirty="0" smtClean="0"/>
            <a:t>Тваринного походження</a:t>
          </a:r>
          <a:endParaRPr lang="ru-RU" dirty="0"/>
        </a:p>
      </dgm:t>
    </dgm:pt>
    <dgm:pt modelId="{8297393B-DF2C-4A11-96EC-8EF682EF2DBC}" type="parTrans" cxnId="{EB472A8C-3A9D-4A6C-BE42-0C0381E419C7}">
      <dgm:prSet/>
      <dgm:spPr/>
      <dgm:t>
        <a:bodyPr/>
        <a:lstStyle/>
        <a:p>
          <a:endParaRPr lang="ru-RU"/>
        </a:p>
      </dgm:t>
    </dgm:pt>
    <dgm:pt modelId="{25A580EA-2FFA-43A2-BD2D-B0D5D01A2B98}" type="sibTrans" cxnId="{EB472A8C-3A9D-4A6C-BE42-0C0381E419C7}">
      <dgm:prSet/>
      <dgm:spPr/>
      <dgm:t>
        <a:bodyPr/>
        <a:lstStyle/>
        <a:p>
          <a:endParaRPr lang="ru-RU"/>
        </a:p>
      </dgm:t>
    </dgm:pt>
    <dgm:pt modelId="{3CB73913-4D4C-400F-8A61-DE09E84DBA13}">
      <dgm:prSet phldrT="[Текст]"/>
      <dgm:spPr/>
      <dgm:t>
        <a:bodyPr/>
        <a:lstStyle/>
        <a:p>
          <a:r>
            <a:rPr lang="uk-UA" dirty="0" smtClean="0"/>
            <a:t>вовняне</a:t>
          </a:r>
          <a:endParaRPr lang="ru-RU" dirty="0"/>
        </a:p>
      </dgm:t>
    </dgm:pt>
    <dgm:pt modelId="{0AEBDA78-4BC9-4179-84D4-98BA8804C1F6}" type="parTrans" cxnId="{AB94B3C7-538C-47FD-8637-AADD3316DB17}">
      <dgm:prSet/>
      <dgm:spPr/>
      <dgm:t>
        <a:bodyPr/>
        <a:lstStyle/>
        <a:p>
          <a:endParaRPr lang="ru-RU"/>
        </a:p>
      </dgm:t>
    </dgm:pt>
    <dgm:pt modelId="{4B989648-1EC5-4824-9EA5-2673EF555EEE}" type="sibTrans" cxnId="{AB94B3C7-538C-47FD-8637-AADD3316DB17}">
      <dgm:prSet/>
      <dgm:spPr/>
      <dgm:t>
        <a:bodyPr/>
        <a:lstStyle/>
        <a:p>
          <a:endParaRPr lang="ru-RU"/>
        </a:p>
      </dgm:t>
    </dgm:pt>
    <dgm:pt modelId="{755F0532-2C3A-4A8F-9FA8-AFBF7EAD0741}">
      <dgm:prSet phldrT="[Текст]"/>
      <dgm:spPr/>
      <dgm:t>
        <a:bodyPr/>
        <a:lstStyle/>
        <a:p>
          <a:r>
            <a:rPr lang="uk-UA" dirty="0" smtClean="0"/>
            <a:t>шовкове</a:t>
          </a:r>
          <a:endParaRPr lang="ru-RU" dirty="0"/>
        </a:p>
      </dgm:t>
    </dgm:pt>
    <dgm:pt modelId="{25EB4ED0-C312-49C7-BF4D-8B2D9358B0C4}" type="parTrans" cxnId="{F6B16A3B-B0EC-49D8-8745-27DB8879FFC1}">
      <dgm:prSet/>
      <dgm:spPr/>
      <dgm:t>
        <a:bodyPr/>
        <a:lstStyle/>
        <a:p>
          <a:endParaRPr lang="ru-RU"/>
        </a:p>
      </dgm:t>
    </dgm:pt>
    <dgm:pt modelId="{01095A07-14D6-42B3-BEDF-8A8BCD5FC191}" type="sibTrans" cxnId="{F6B16A3B-B0EC-49D8-8745-27DB8879FFC1}">
      <dgm:prSet/>
      <dgm:spPr/>
      <dgm:t>
        <a:bodyPr/>
        <a:lstStyle/>
        <a:p>
          <a:endParaRPr lang="ru-RU"/>
        </a:p>
      </dgm:t>
    </dgm:pt>
    <dgm:pt modelId="{A53A7393-5E83-482A-BE16-0E20E3EE0C7E}">
      <dgm:prSet phldrT="[Текст]"/>
      <dgm:spPr/>
      <dgm:t>
        <a:bodyPr/>
        <a:lstStyle/>
        <a:p>
          <a:r>
            <a:rPr lang="uk-UA" dirty="0" smtClean="0"/>
            <a:t>Мінерального походження</a:t>
          </a:r>
          <a:endParaRPr lang="ru-RU" dirty="0"/>
        </a:p>
      </dgm:t>
    </dgm:pt>
    <dgm:pt modelId="{1F3F6985-EA37-4E00-ABC2-7E0EDC61C05B}" type="parTrans" cxnId="{7E2BB53B-DC32-46E5-816C-3F42DA770724}">
      <dgm:prSet/>
      <dgm:spPr/>
      <dgm:t>
        <a:bodyPr/>
        <a:lstStyle/>
        <a:p>
          <a:endParaRPr lang="ru-RU"/>
        </a:p>
      </dgm:t>
    </dgm:pt>
    <dgm:pt modelId="{C718D756-78E5-46B8-9D80-99DB4303E27C}" type="sibTrans" cxnId="{7E2BB53B-DC32-46E5-816C-3F42DA770724}">
      <dgm:prSet/>
      <dgm:spPr/>
      <dgm:t>
        <a:bodyPr/>
        <a:lstStyle/>
        <a:p>
          <a:endParaRPr lang="ru-RU"/>
        </a:p>
      </dgm:t>
    </dgm:pt>
    <dgm:pt modelId="{E30204A9-2CA4-4C47-BCD9-731BB34D124F}">
      <dgm:prSet phldrT="[Текст]"/>
      <dgm:spPr/>
      <dgm:t>
        <a:bodyPr/>
        <a:lstStyle/>
        <a:p>
          <a:r>
            <a:rPr lang="uk-UA" dirty="0" smtClean="0"/>
            <a:t>азбестове</a:t>
          </a:r>
          <a:endParaRPr lang="ru-RU" dirty="0"/>
        </a:p>
      </dgm:t>
    </dgm:pt>
    <dgm:pt modelId="{98CA8B79-4D9A-452B-9A53-6A04CC760B78}" type="parTrans" cxnId="{BD09484B-828D-4C37-9C7F-1A939B244278}">
      <dgm:prSet/>
      <dgm:spPr/>
      <dgm:t>
        <a:bodyPr/>
        <a:lstStyle/>
        <a:p>
          <a:endParaRPr lang="ru-RU"/>
        </a:p>
      </dgm:t>
    </dgm:pt>
    <dgm:pt modelId="{7B22A607-8782-4AA2-B47B-3AC23A66F45A}" type="sibTrans" cxnId="{BD09484B-828D-4C37-9C7F-1A939B244278}">
      <dgm:prSet/>
      <dgm:spPr/>
      <dgm:t>
        <a:bodyPr/>
        <a:lstStyle/>
        <a:p>
          <a:endParaRPr lang="ru-RU"/>
        </a:p>
      </dgm:t>
    </dgm:pt>
    <dgm:pt modelId="{971B057F-576B-462F-8000-D573FFB6699E}">
      <dgm:prSet phldrT="[Текст]"/>
      <dgm:spPr/>
      <dgm:t>
        <a:bodyPr/>
        <a:lstStyle/>
        <a:p>
          <a:r>
            <a:rPr lang="uk-UA" dirty="0" smtClean="0"/>
            <a:t>конопляне</a:t>
          </a:r>
          <a:endParaRPr lang="ru-RU" dirty="0"/>
        </a:p>
      </dgm:t>
    </dgm:pt>
    <dgm:pt modelId="{E1AEE5B0-7437-41D5-BF0C-A0B9042B1153}" type="parTrans" cxnId="{D23CB1B2-DC4D-44F7-9954-68BACEF35636}">
      <dgm:prSet/>
      <dgm:spPr/>
      <dgm:t>
        <a:bodyPr/>
        <a:lstStyle/>
        <a:p>
          <a:endParaRPr lang="ru-RU"/>
        </a:p>
      </dgm:t>
    </dgm:pt>
    <dgm:pt modelId="{878B42F1-414F-4E70-AD9E-20A490B57A78}" type="sibTrans" cxnId="{D23CB1B2-DC4D-44F7-9954-68BACEF35636}">
      <dgm:prSet/>
      <dgm:spPr/>
      <dgm:t>
        <a:bodyPr/>
        <a:lstStyle/>
        <a:p>
          <a:endParaRPr lang="ru-RU"/>
        </a:p>
      </dgm:t>
    </dgm:pt>
    <dgm:pt modelId="{92D907EA-625F-4565-B6F5-7E1C8BBFF981}" type="pres">
      <dgm:prSet presAssocID="{F004A0F9-A3BF-4895-BA99-F76EC6C91846}" presName="Name0" presStyleCnt="0">
        <dgm:presLayoutVars>
          <dgm:dir/>
          <dgm:animLvl val="lvl"/>
          <dgm:resizeHandles val="exact"/>
        </dgm:presLayoutVars>
      </dgm:prSet>
      <dgm:spPr/>
      <dgm:t>
        <a:bodyPr/>
        <a:lstStyle/>
        <a:p>
          <a:endParaRPr lang="ru-RU"/>
        </a:p>
      </dgm:t>
    </dgm:pt>
    <dgm:pt modelId="{3B0F1C18-EBE2-42E6-AE7F-B6AC7C119CA9}" type="pres">
      <dgm:prSet presAssocID="{28A7DD28-0DB7-4C73-AB03-C2405A8248B8}" presName="linNode" presStyleCnt="0"/>
      <dgm:spPr/>
      <dgm:t>
        <a:bodyPr/>
        <a:lstStyle/>
        <a:p>
          <a:endParaRPr lang="uk-UA"/>
        </a:p>
      </dgm:t>
    </dgm:pt>
    <dgm:pt modelId="{C1831F4B-74AE-4A76-9332-8EB5D7FB3344}" type="pres">
      <dgm:prSet presAssocID="{28A7DD28-0DB7-4C73-AB03-C2405A8248B8}" presName="parentText" presStyleLbl="node1" presStyleIdx="0" presStyleCnt="3">
        <dgm:presLayoutVars>
          <dgm:chMax val="1"/>
          <dgm:bulletEnabled val="1"/>
        </dgm:presLayoutVars>
      </dgm:prSet>
      <dgm:spPr/>
      <dgm:t>
        <a:bodyPr/>
        <a:lstStyle/>
        <a:p>
          <a:endParaRPr lang="ru-RU"/>
        </a:p>
      </dgm:t>
    </dgm:pt>
    <dgm:pt modelId="{3B4171C0-31C2-4370-820A-E47C218CE51B}" type="pres">
      <dgm:prSet presAssocID="{28A7DD28-0DB7-4C73-AB03-C2405A8248B8}" presName="descendantText" presStyleLbl="alignAccFollowNode1" presStyleIdx="0" presStyleCnt="3">
        <dgm:presLayoutVars>
          <dgm:bulletEnabled val="1"/>
        </dgm:presLayoutVars>
      </dgm:prSet>
      <dgm:spPr/>
      <dgm:t>
        <a:bodyPr/>
        <a:lstStyle/>
        <a:p>
          <a:endParaRPr lang="ru-RU"/>
        </a:p>
      </dgm:t>
    </dgm:pt>
    <dgm:pt modelId="{C3ABC1FD-5CFA-4BC0-B1BE-A361C37938F3}" type="pres">
      <dgm:prSet presAssocID="{AA717392-B2A7-4D16-8ACB-C97E10E0C1DE}" presName="sp" presStyleCnt="0"/>
      <dgm:spPr/>
      <dgm:t>
        <a:bodyPr/>
        <a:lstStyle/>
        <a:p>
          <a:endParaRPr lang="uk-UA"/>
        </a:p>
      </dgm:t>
    </dgm:pt>
    <dgm:pt modelId="{379DF39E-D4AA-40A5-83C7-3F900E0903D3}" type="pres">
      <dgm:prSet presAssocID="{226C268F-E96E-44D3-AB67-993742DBADC5}" presName="linNode" presStyleCnt="0"/>
      <dgm:spPr/>
      <dgm:t>
        <a:bodyPr/>
        <a:lstStyle/>
        <a:p>
          <a:endParaRPr lang="uk-UA"/>
        </a:p>
      </dgm:t>
    </dgm:pt>
    <dgm:pt modelId="{876E2901-B97C-4B46-B8E1-29FECF32F0BB}" type="pres">
      <dgm:prSet presAssocID="{226C268F-E96E-44D3-AB67-993742DBADC5}" presName="parentText" presStyleLbl="node1" presStyleIdx="1" presStyleCnt="3">
        <dgm:presLayoutVars>
          <dgm:chMax val="1"/>
          <dgm:bulletEnabled val="1"/>
        </dgm:presLayoutVars>
      </dgm:prSet>
      <dgm:spPr/>
      <dgm:t>
        <a:bodyPr/>
        <a:lstStyle/>
        <a:p>
          <a:endParaRPr lang="ru-RU"/>
        </a:p>
      </dgm:t>
    </dgm:pt>
    <dgm:pt modelId="{DB3F8C8F-A8BE-46F5-A3B6-A6A782A61EF2}" type="pres">
      <dgm:prSet presAssocID="{226C268F-E96E-44D3-AB67-993742DBADC5}" presName="descendantText" presStyleLbl="alignAccFollowNode1" presStyleIdx="1" presStyleCnt="3">
        <dgm:presLayoutVars>
          <dgm:bulletEnabled val="1"/>
        </dgm:presLayoutVars>
      </dgm:prSet>
      <dgm:spPr/>
      <dgm:t>
        <a:bodyPr/>
        <a:lstStyle/>
        <a:p>
          <a:endParaRPr lang="ru-RU"/>
        </a:p>
      </dgm:t>
    </dgm:pt>
    <dgm:pt modelId="{4EDE215D-FFCD-4A03-8D4A-A586ADA3EEC8}" type="pres">
      <dgm:prSet presAssocID="{25A580EA-2FFA-43A2-BD2D-B0D5D01A2B98}" presName="sp" presStyleCnt="0"/>
      <dgm:spPr/>
      <dgm:t>
        <a:bodyPr/>
        <a:lstStyle/>
        <a:p>
          <a:endParaRPr lang="uk-UA"/>
        </a:p>
      </dgm:t>
    </dgm:pt>
    <dgm:pt modelId="{82CF1913-FAF9-462B-A6A2-A0C1EC054829}" type="pres">
      <dgm:prSet presAssocID="{A53A7393-5E83-482A-BE16-0E20E3EE0C7E}" presName="linNode" presStyleCnt="0"/>
      <dgm:spPr/>
      <dgm:t>
        <a:bodyPr/>
        <a:lstStyle/>
        <a:p>
          <a:endParaRPr lang="uk-UA"/>
        </a:p>
      </dgm:t>
    </dgm:pt>
    <dgm:pt modelId="{EF6F4A6A-0BA3-4858-9B42-0644519A8CF8}" type="pres">
      <dgm:prSet presAssocID="{A53A7393-5E83-482A-BE16-0E20E3EE0C7E}" presName="parentText" presStyleLbl="node1" presStyleIdx="2" presStyleCnt="3">
        <dgm:presLayoutVars>
          <dgm:chMax val="1"/>
          <dgm:bulletEnabled val="1"/>
        </dgm:presLayoutVars>
      </dgm:prSet>
      <dgm:spPr/>
      <dgm:t>
        <a:bodyPr/>
        <a:lstStyle/>
        <a:p>
          <a:endParaRPr lang="ru-RU"/>
        </a:p>
      </dgm:t>
    </dgm:pt>
    <dgm:pt modelId="{6369C82E-4E2C-4AD2-971E-80DCAA74403D}" type="pres">
      <dgm:prSet presAssocID="{A53A7393-5E83-482A-BE16-0E20E3EE0C7E}" presName="descendantText" presStyleLbl="alignAccFollowNode1" presStyleIdx="2" presStyleCnt="3">
        <dgm:presLayoutVars>
          <dgm:bulletEnabled val="1"/>
        </dgm:presLayoutVars>
      </dgm:prSet>
      <dgm:spPr/>
      <dgm:t>
        <a:bodyPr/>
        <a:lstStyle/>
        <a:p>
          <a:endParaRPr lang="ru-RU"/>
        </a:p>
      </dgm:t>
    </dgm:pt>
  </dgm:ptLst>
  <dgm:cxnLst>
    <dgm:cxn modelId="{BD09484B-828D-4C37-9C7F-1A939B244278}" srcId="{A53A7393-5E83-482A-BE16-0E20E3EE0C7E}" destId="{E30204A9-2CA4-4C47-BCD9-731BB34D124F}" srcOrd="0" destOrd="0" parTransId="{98CA8B79-4D9A-452B-9A53-6A04CC760B78}" sibTransId="{7B22A607-8782-4AA2-B47B-3AC23A66F45A}"/>
    <dgm:cxn modelId="{F6B16A3B-B0EC-49D8-8745-27DB8879FFC1}" srcId="{226C268F-E96E-44D3-AB67-993742DBADC5}" destId="{755F0532-2C3A-4A8F-9FA8-AFBF7EAD0741}" srcOrd="1" destOrd="0" parTransId="{25EB4ED0-C312-49C7-BF4D-8B2D9358B0C4}" sibTransId="{01095A07-14D6-42B3-BEDF-8A8BCD5FC191}"/>
    <dgm:cxn modelId="{EB472A8C-3A9D-4A6C-BE42-0C0381E419C7}" srcId="{F004A0F9-A3BF-4895-BA99-F76EC6C91846}" destId="{226C268F-E96E-44D3-AB67-993742DBADC5}" srcOrd="1" destOrd="0" parTransId="{8297393B-DF2C-4A11-96EC-8EF682EF2DBC}" sibTransId="{25A580EA-2FFA-43A2-BD2D-B0D5D01A2B98}"/>
    <dgm:cxn modelId="{AB94B3C7-538C-47FD-8637-AADD3316DB17}" srcId="{226C268F-E96E-44D3-AB67-993742DBADC5}" destId="{3CB73913-4D4C-400F-8A61-DE09E84DBA13}" srcOrd="0" destOrd="0" parTransId="{0AEBDA78-4BC9-4179-84D4-98BA8804C1F6}" sibTransId="{4B989648-1EC5-4824-9EA5-2673EF555EEE}"/>
    <dgm:cxn modelId="{40EAD133-B5E5-4FAA-B670-CF0BC605C237}" type="presOf" srcId="{226C268F-E96E-44D3-AB67-993742DBADC5}" destId="{876E2901-B97C-4B46-B8E1-29FECF32F0BB}" srcOrd="0" destOrd="0" presId="urn:microsoft.com/office/officeart/2005/8/layout/vList5"/>
    <dgm:cxn modelId="{D23CB1B2-DC4D-44F7-9954-68BACEF35636}" srcId="{28A7DD28-0DB7-4C73-AB03-C2405A8248B8}" destId="{971B057F-576B-462F-8000-D573FFB6699E}" srcOrd="2" destOrd="0" parTransId="{E1AEE5B0-7437-41D5-BF0C-A0B9042B1153}" sibTransId="{878B42F1-414F-4E70-AD9E-20A490B57A78}"/>
    <dgm:cxn modelId="{0663884B-3DA9-499E-BA52-73901891A8F9}" type="presOf" srcId="{971B057F-576B-462F-8000-D573FFB6699E}" destId="{3B4171C0-31C2-4370-820A-E47C218CE51B}" srcOrd="0" destOrd="2" presId="urn:microsoft.com/office/officeart/2005/8/layout/vList5"/>
    <dgm:cxn modelId="{7E2BB53B-DC32-46E5-816C-3F42DA770724}" srcId="{F004A0F9-A3BF-4895-BA99-F76EC6C91846}" destId="{A53A7393-5E83-482A-BE16-0E20E3EE0C7E}" srcOrd="2" destOrd="0" parTransId="{1F3F6985-EA37-4E00-ABC2-7E0EDC61C05B}" sibTransId="{C718D756-78E5-46B8-9D80-99DB4303E27C}"/>
    <dgm:cxn modelId="{18628DEB-9F07-4003-BB7F-8596FD163DFE}" type="presOf" srcId="{755F0532-2C3A-4A8F-9FA8-AFBF7EAD0741}" destId="{DB3F8C8F-A8BE-46F5-A3B6-A6A782A61EF2}" srcOrd="0" destOrd="1" presId="urn:microsoft.com/office/officeart/2005/8/layout/vList5"/>
    <dgm:cxn modelId="{87F99AF6-2D7F-47C3-83E9-EE5C089BC80B}" type="presOf" srcId="{E30204A9-2CA4-4C47-BCD9-731BB34D124F}" destId="{6369C82E-4E2C-4AD2-971E-80DCAA74403D}" srcOrd="0" destOrd="0" presId="urn:microsoft.com/office/officeart/2005/8/layout/vList5"/>
    <dgm:cxn modelId="{804D2329-E582-4165-A94F-F0A0A4BC81E0}" type="presOf" srcId="{A53A7393-5E83-482A-BE16-0E20E3EE0C7E}" destId="{EF6F4A6A-0BA3-4858-9B42-0644519A8CF8}" srcOrd="0" destOrd="0" presId="urn:microsoft.com/office/officeart/2005/8/layout/vList5"/>
    <dgm:cxn modelId="{BEA79899-C7DC-4658-B0EF-7E67E2BD535D}" type="presOf" srcId="{F004A0F9-A3BF-4895-BA99-F76EC6C91846}" destId="{92D907EA-625F-4565-B6F5-7E1C8BBFF981}" srcOrd="0" destOrd="0" presId="urn:microsoft.com/office/officeart/2005/8/layout/vList5"/>
    <dgm:cxn modelId="{F76AA642-CEF8-4ED4-9DA9-747A001BF1D0}" type="presOf" srcId="{8C52E612-6017-42D5-B787-63CF3A264FC2}" destId="{3B4171C0-31C2-4370-820A-E47C218CE51B}" srcOrd="0" destOrd="0" presId="urn:microsoft.com/office/officeart/2005/8/layout/vList5"/>
    <dgm:cxn modelId="{2B6EEA10-9C23-4DC8-94C0-3D81E86586E2}" type="presOf" srcId="{3CB73913-4D4C-400F-8A61-DE09E84DBA13}" destId="{DB3F8C8F-A8BE-46F5-A3B6-A6A782A61EF2}" srcOrd="0" destOrd="0" presId="urn:microsoft.com/office/officeart/2005/8/layout/vList5"/>
    <dgm:cxn modelId="{83056942-3F37-4972-9B69-FC1C2D95BE1F}" type="presOf" srcId="{4C130860-1CB2-4FA2-86B7-C737DCEABE22}" destId="{3B4171C0-31C2-4370-820A-E47C218CE51B}" srcOrd="0" destOrd="1" presId="urn:microsoft.com/office/officeart/2005/8/layout/vList5"/>
    <dgm:cxn modelId="{0324A0EB-4486-4166-9A56-AB636F875D8D}" srcId="{28A7DD28-0DB7-4C73-AB03-C2405A8248B8}" destId="{8C52E612-6017-42D5-B787-63CF3A264FC2}" srcOrd="0" destOrd="0" parTransId="{9E2A27F8-7A0E-4C5D-A2F1-9351B603543D}" sibTransId="{532E5351-ED9E-499A-83E1-7AA2DE9300AB}"/>
    <dgm:cxn modelId="{CBD49E09-7FEC-4A20-A37B-07D17F774C6B}" srcId="{28A7DD28-0DB7-4C73-AB03-C2405A8248B8}" destId="{4C130860-1CB2-4FA2-86B7-C737DCEABE22}" srcOrd="1" destOrd="0" parTransId="{A3A7925C-9FEF-4747-9B0B-5BC44D03A72C}" sibTransId="{211BE90C-0361-4087-B45C-1F934A811112}"/>
    <dgm:cxn modelId="{B1BD5DC4-964D-4794-9A70-831A2A352483}" srcId="{F004A0F9-A3BF-4895-BA99-F76EC6C91846}" destId="{28A7DD28-0DB7-4C73-AB03-C2405A8248B8}" srcOrd="0" destOrd="0" parTransId="{9CE89863-A300-475A-9082-66224ADDF01C}" sibTransId="{AA717392-B2A7-4D16-8ACB-C97E10E0C1DE}"/>
    <dgm:cxn modelId="{8875A5AD-FFC7-4BFD-B9A4-CB8B5EA39424}" type="presOf" srcId="{28A7DD28-0DB7-4C73-AB03-C2405A8248B8}" destId="{C1831F4B-74AE-4A76-9332-8EB5D7FB3344}" srcOrd="0" destOrd="0" presId="urn:microsoft.com/office/officeart/2005/8/layout/vList5"/>
    <dgm:cxn modelId="{4F48CC1D-5623-4640-AAD7-31AFE3DCBF42}" type="presParOf" srcId="{92D907EA-625F-4565-B6F5-7E1C8BBFF981}" destId="{3B0F1C18-EBE2-42E6-AE7F-B6AC7C119CA9}" srcOrd="0" destOrd="0" presId="urn:microsoft.com/office/officeart/2005/8/layout/vList5"/>
    <dgm:cxn modelId="{6ECEAEFD-79CF-4DD3-A657-DA9C988EEF7C}" type="presParOf" srcId="{3B0F1C18-EBE2-42E6-AE7F-B6AC7C119CA9}" destId="{C1831F4B-74AE-4A76-9332-8EB5D7FB3344}" srcOrd="0" destOrd="0" presId="urn:microsoft.com/office/officeart/2005/8/layout/vList5"/>
    <dgm:cxn modelId="{B7CF17FC-C124-4D9F-B6DF-8937B604F89A}" type="presParOf" srcId="{3B0F1C18-EBE2-42E6-AE7F-B6AC7C119CA9}" destId="{3B4171C0-31C2-4370-820A-E47C218CE51B}" srcOrd="1" destOrd="0" presId="urn:microsoft.com/office/officeart/2005/8/layout/vList5"/>
    <dgm:cxn modelId="{A761D5AA-52C9-44D1-A158-FC28311AD754}" type="presParOf" srcId="{92D907EA-625F-4565-B6F5-7E1C8BBFF981}" destId="{C3ABC1FD-5CFA-4BC0-B1BE-A361C37938F3}" srcOrd="1" destOrd="0" presId="urn:microsoft.com/office/officeart/2005/8/layout/vList5"/>
    <dgm:cxn modelId="{A8F73A6D-DBB5-44E4-B52E-EDCAB9DF2F6A}" type="presParOf" srcId="{92D907EA-625F-4565-B6F5-7E1C8BBFF981}" destId="{379DF39E-D4AA-40A5-83C7-3F900E0903D3}" srcOrd="2" destOrd="0" presId="urn:microsoft.com/office/officeart/2005/8/layout/vList5"/>
    <dgm:cxn modelId="{E048BD3B-9156-4844-9567-B74635964658}" type="presParOf" srcId="{379DF39E-D4AA-40A5-83C7-3F900E0903D3}" destId="{876E2901-B97C-4B46-B8E1-29FECF32F0BB}" srcOrd="0" destOrd="0" presId="urn:microsoft.com/office/officeart/2005/8/layout/vList5"/>
    <dgm:cxn modelId="{01E89354-596B-444A-B0A8-BAFEDDA67934}" type="presParOf" srcId="{379DF39E-D4AA-40A5-83C7-3F900E0903D3}" destId="{DB3F8C8F-A8BE-46F5-A3B6-A6A782A61EF2}" srcOrd="1" destOrd="0" presId="urn:microsoft.com/office/officeart/2005/8/layout/vList5"/>
    <dgm:cxn modelId="{15F05EE7-BEFB-4C60-B0EE-44267BC703DE}" type="presParOf" srcId="{92D907EA-625F-4565-B6F5-7E1C8BBFF981}" destId="{4EDE215D-FFCD-4A03-8D4A-A586ADA3EEC8}" srcOrd="3" destOrd="0" presId="urn:microsoft.com/office/officeart/2005/8/layout/vList5"/>
    <dgm:cxn modelId="{47447474-8460-40D9-B73D-822F1ADD19D2}" type="presParOf" srcId="{92D907EA-625F-4565-B6F5-7E1C8BBFF981}" destId="{82CF1913-FAF9-462B-A6A2-A0C1EC054829}" srcOrd="4" destOrd="0" presId="urn:microsoft.com/office/officeart/2005/8/layout/vList5"/>
    <dgm:cxn modelId="{9CF22E7D-FB1F-4E03-8C76-268EBBC76FAB}" type="presParOf" srcId="{82CF1913-FAF9-462B-A6A2-A0C1EC054829}" destId="{EF6F4A6A-0BA3-4858-9B42-0644519A8CF8}" srcOrd="0" destOrd="0" presId="urn:microsoft.com/office/officeart/2005/8/layout/vList5"/>
    <dgm:cxn modelId="{A20D4F9E-6318-4142-AB0A-640FDEBACB55}" type="presParOf" srcId="{82CF1913-FAF9-462B-A6A2-A0C1EC054829}" destId="{6369C82E-4E2C-4AD2-971E-80DCAA7440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E51DB-4480-450C-B956-3AD91DAEF4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27432626-369D-4867-BF20-0E2C8960C773}">
      <dgm:prSet phldrT="[Текст]"/>
      <dgm:spPr/>
      <dgm:t>
        <a:bodyPr/>
        <a:lstStyle/>
        <a:p>
          <a:r>
            <a:rPr lang="uk-UA" dirty="0" smtClean="0"/>
            <a:t>Штучні</a:t>
          </a:r>
          <a:endParaRPr lang="ru-RU" dirty="0"/>
        </a:p>
      </dgm:t>
    </dgm:pt>
    <dgm:pt modelId="{FD961345-BD5D-4A7E-8167-774F2281D4A0}" type="parTrans" cxnId="{B40699B9-8508-42DB-A112-2B23A96BC376}">
      <dgm:prSet/>
      <dgm:spPr/>
      <dgm:t>
        <a:bodyPr/>
        <a:lstStyle/>
        <a:p>
          <a:endParaRPr lang="ru-RU"/>
        </a:p>
      </dgm:t>
    </dgm:pt>
    <dgm:pt modelId="{A72BAAB1-D7D7-42E3-BE44-D39E9BD2691D}" type="sibTrans" cxnId="{B40699B9-8508-42DB-A112-2B23A96BC376}">
      <dgm:prSet/>
      <dgm:spPr/>
      <dgm:t>
        <a:bodyPr/>
        <a:lstStyle/>
        <a:p>
          <a:endParaRPr lang="ru-RU"/>
        </a:p>
      </dgm:t>
    </dgm:pt>
    <dgm:pt modelId="{CF37E6A3-55E3-4513-937F-1F15637AFEEB}">
      <dgm:prSet phldrT="[Текст]"/>
      <dgm:spPr/>
      <dgm:t>
        <a:bodyPr/>
        <a:lstStyle/>
        <a:p>
          <a:r>
            <a:rPr lang="uk-UA" dirty="0" smtClean="0"/>
            <a:t>віскозне</a:t>
          </a:r>
          <a:endParaRPr lang="ru-RU" dirty="0"/>
        </a:p>
      </dgm:t>
    </dgm:pt>
    <dgm:pt modelId="{16E82893-965B-400D-B384-35C3ADDD0AED}" type="parTrans" cxnId="{B91F89E9-41DD-46BF-9BD6-F58A7856CFA0}">
      <dgm:prSet/>
      <dgm:spPr/>
      <dgm:t>
        <a:bodyPr/>
        <a:lstStyle/>
        <a:p>
          <a:endParaRPr lang="ru-RU"/>
        </a:p>
      </dgm:t>
    </dgm:pt>
    <dgm:pt modelId="{3038D392-1B4A-4C59-AD40-AFFEC0340DE3}" type="sibTrans" cxnId="{B91F89E9-41DD-46BF-9BD6-F58A7856CFA0}">
      <dgm:prSet/>
      <dgm:spPr/>
      <dgm:t>
        <a:bodyPr/>
        <a:lstStyle/>
        <a:p>
          <a:endParaRPr lang="ru-RU"/>
        </a:p>
      </dgm:t>
    </dgm:pt>
    <dgm:pt modelId="{687FD6F9-B126-4747-94F9-16BD23DDB1AE}">
      <dgm:prSet phldrT="[Текст]"/>
      <dgm:spPr/>
      <dgm:t>
        <a:bodyPr/>
        <a:lstStyle/>
        <a:p>
          <a:r>
            <a:rPr lang="uk-UA" dirty="0" smtClean="0"/>
            <a:t>ацетатне</a:t>
          </a:r>
          <a:endParaRPr lang="ru-RU" dirty="0"/>
        </a:p>
      </dgm:t>
    </dgm:pt>
    <dgm:pt modelId="{EF1E254B-A0F5-4C41-A2FA-8E20F3286F42}" type="parTrans" cxnId="{A6BFBDEE-4012-4D41-A256-91DEF5AC8152}">
      <dgm:prSet/>
      <dgm:spPr/>
      <dgm:t>
        <a:bodyPr/>
        <a:lstStyle/>
        <a:p>
          <a:endParaRPr lang="ru-RU"/>
        </a:p>
      </dgm:t>
    </dgm:pt>
    <dgm:pt modelId="{148D9C00-DAF1-4009-90BA-EE403E179871}" type="sibTrans" cxnId="{A6BFBDEE-4012-4D41-A256-91DEF5AC8152}">
      <dgm:prSet/>
      <dgm:spPr/>
      <dgm:t>
        <a:bodyPr/>
        <a:lstStyle/>
        <a:p>
          <a:endParaRPr lang="ru-RU"/>
        </a:p>
      </dgm:t>
    </dgm:pt>
    <dgm:pt modelId="{70239291-B9EF-43B2-B33B-D992A089C87A}">
      <dgm:prSet phldrT="[Текст]"/>
      <dgm:spPr/>
      <dgm:t>
        <a:bodyPr/>
        <a:lstStyle/>
        <a:p>
          <a:r>
            <a:rPr lang="uk-UA" dirty="0" smtClean="0"/>
            <a:t>Синтетичні</a:t>
          </a:r>
          <a:endParaRPr lang="ru-RU" dirty="0"/>
        </a:p>
      </dgm:t>
    </dgm:pt>
    <dgm:pt modelId="{2620BEF5-5664-457D-8229-20380169A97C}" type="parTrans" cxnId="{7B7380BC-6BDC-48BE-B019-F49D1B4BDEF5}">
      <dgm:prSet/>
      <dgm:spPr/>
      <dgm:t>
        <a:bodyPr/>
        <a:lstStyle/>
        <a:p>
          <a:endParaRPr lang="ru-RU"/>
        </a:p>
      </dgm:t>
    </dgm:pt>
    <dgm:pt modelId="{9613F0A2-4128-42F8-B0B1-EBECA2E6126D}" type="sibTrans" cxnId="{7B7380BC-6BDC-48BE-B019-F49D1B4BDEF5}">
      <dgm:prSet/>
      <dgm:spPr/>
      <dgm:t>
        <a:bodyPr/>
        <a:lstStyle/>
        <a:p>
          <a:endParaRPr lang="ru-RU"/>
        </a:p>
      </dgm:t>
    </dgm:pt>
    <dgm:pt modelId="{7355DD91-2BDB-40A2-97E0-C7A16991C7F9}">
      <dgm:prSet phldrT="[Текст]"/>
      <dgm:spPr/>
      <dgm:t>
        <a:bodyPr/>
        <a:lstStyle/>
        <a:p>
          <a:r>
            <a:rPr lang="uk-UA" dirty="0" smtClean="0"/>
            <a:t>Капрон</a:t>
          </a:r>
          <a:endParaRPr lang="ru-RU" dirty="0"/>
        </a:p>
      </dgm:t>
    </dgm:pt>
    <dgm:pt modelId="{A4B85C0C-D612-4706-B92B-08642E36D6DD}" type="parTrans" cxnId="{E67DA631-3EDC-46F2-BEB8-B5C44D4C5594}">
      <dgm:prSet/>
      <dgm:spPr/>
      <dgm:t>
        <a:bodyPr/>
        <a:lstStyle/>
        <a:p>
          <a:endParaRPr lang="ru-RU"/>
        </a:p>
      </dgm:t>
    </dgm:pt>
    <dgm:pt modelId="{A10CA037-23A4-4D16-8613-1EBE2D95AC55}" type="sibTrans" cxnId="{E67DA631-3EDC-46F2-BEB8-B5C44D4C5594}">
      <dgm:prSet/>
      <dgm:spPr/>
      <dgm:t>
        <a:bodyPr/>
        <a:lstStyle/>
        <a:p>
          <a:endParaRPr lang="ru-RU"/>
        </a:p>
      </dgm:t>
    </dgm:pt>
    <dgm:pt modelId="{7B485753-1DF2-459C-ADF0-98E8205A79D1}">
      <dgm:prSet phldrT="[Текст]"/>
      <dgm:spPr/>
      <dgm:t>
        <a:bodyPr/>
        <a:lstStyle/>
        <a:p>
          <a:r>
            <a:rPr lang="uk-UA" dirty="0" err="1" smtClean="0"/>
            <a:t>Найлон</a:t>
          </a:r>
          <a:endParaRPr lang="ru-RU" dirty="0"/>
        </a:p>
      </dgm:t>
    </dgm:pt>
    <dgm:pt modelId="{8409FF6E-2F19-4A3A-8C96-7F31C0E8664B}" type="parTrans" cxnId="{A404946F-3FF1-456C-9C16-0177436F18B5}">
      <dgm:prSet/>
      <dgm:spPr/>
      <dgm:t>
        <a:bodyPr/>
        <a:lstStyle/>
        <a:p>
          <a:endParaRPr lang="ru-RU"/>
        </a:p>
      </dgm:t>
    </dgm:pt>
    <dgm:pt modelId="{8EC8F0FF-0240-4ADC-82FA-75A099D1AD5F}" type="sibTrans" cxnId="{A404946F-3FF1-456C-9C16-0177436F18B5}">
      <dgm:prSet/>
      <dgm:spPr/>
      <dgm:t>
        <a:bodyPr/>
        <a:lstStyle/>
        <a:p>
          <a:endParaRPr lang="ru-RU"/>
        </a:p>
      </dgm:t>
    </dgm:pt>
    <dgm:pt modelId="{01D39A0C-7442-40BA-A627-E17CF16BDD99}">
      <dgm:prSet phldrT="[Текст]"/>
      <dgm:spPr/>
      <dgm:t>
        <a:bodyPr/>
        <a:lstStyle/>
        <a:p>
          <a:r>
            <a:rPr lang="uk-UA" dirty="0" smtClean="0"/>
            <a:t>Лавсан</a:t>
          </a:r>
          <a:endParaRPr lang="ru-RU" dirty="0"/>
        </a:p>
      </dgm:t>
    </dgm:pt>
    <dgm:pt modelId="{FBE2262A-6C36-470A-92BE-39369BDA5CED}" type="parTrans" cxnId="{A2034EFC-6184-4B42-9DC5-D12713A4B5F6}">
      <dgm:prSet/>
      <dgm:spPr/>
      <dgm:t>
        <a:bodyPr/>
        <a:lstStyle/>
        <a:p>
          <a:endParaRPr lang="ru-RU"/>
        </a:p>
      </dgm:t>
    </dgm:pt>
    <dgm:pt modelId="{67C59FA6-28B8-42D0-BAFB-A5C224FC3BF3}" type="sibTrans" cxnId="{A2034EFC-6184-4B42-9DC5-D12713A4B5F6}">
      <dgm:prSet/>
      <dgm:spPr/>
      <dgm:t>
        <a:bodyPr/>
        <a:lstStyle/>
        <a:p>
          <a:endParaRPr lang="ru-RU"/>
        </a:p>
      </dgm:t>
    </dgm:pt>
    <dgm:pt modelId="{D4F0960D-0B93-4935-84B7-EAAA5E7D1B8B}">
      <dgm:prSet phldrT="[Текст]"/>
      <dgm:spPr/>
      <dgm:t>
        <a:bodyPr/>
        <a:lstStyle/>
        <a:p>
          <a:r>
            <a:rPr lang="uk-UA" dirty="0" smtClean="0"/>
            <a:t>Акрил </a:t>
          </a:r>
          <a:endParaRPr lang="ru-RU" dirty="0"/>
        </a:p>
      </dgm:t>
    </dgm:pt>
    <dgm:pt modelId="{32D7BD7A-FBED-4494-A7A8-461D63DA2EF4}" type="parTrans" cxnId="{A5B2A132-3CAE-42C9-B95A-6AD086508C27}">
      <dgm:prSet/>
      <dgm:spPr/>
      <dgm:t>
        <a:bodyPr/>
        <a:lstStyle/>
        <a:p>
          <a:endParaRPr lang="ru-RU"/>
        </a:p>
      </dgm:t>
    </dgm:pt>
    <dgm:pt modelId="{417870A3-83DE-4EDE-AB7D-A83AC4CC3232}" type="sibTrans" cxnId="{A5B2A132-3CAE-42C9-B95A-6AD086508C27}">
      <dgm:prSet/>
      <dgm:spPr/>
      <dgm:t>
        <a:bodyPr/>
        <a:lstStyle/>
        <a:p>
          <a:endParaRPr lang="ru-RU"/>
        </a:p>
      </dgm:t>
    </dgm:pt>
    <dgm:pt modelId="{8DEB6CA1-FE0F-432C-A99D-CC6E2E1AE325}" type="pres">
      <dgm:prSet presAssocID="{BD3E51DB-4480-450C-B956-3AD91DAEF4D1}" presName="Name0" presStyleCnt="0">
        <dgm:presLayoutVars>
          <dgm:dir/>
          <dgm:animLvl val="lvl"/>
          <dgm:resizeHandles val="exact"/>
        </dgm:presLayoutVars>
      </dgm:prSet>
      <dgm:spPr/>
      <dgm:t>
        <a:bodyPr/>
        <a:lstStyle/>
        <a:p>
          <a:endParaRPr lang="ru-RU"/>
        </a:p>
      </dgm:t>
    </dgm:pt>
    <dgm:pt modelId="{30613F3B-AFFE-4497-A39F-E2F7F8E3DDDB}" type="pres">
      <dgm:prSet presAssocID="{27432626-369D-4867-BF20-0E2C8960C773}" presName="linNode" presStyleCnt="0"/>
      <dgm:spPr/>
    </dgm:pt>
    <dgm:pt modelId="{68F56F68-D889-4494-8538-75BD157D615B}" type="pres">
      <dgm:prSet presAssocID="{27432626-369D-4867-BF20-0E2C8960C773}" presName="parentText" presStyleLbl="node1" presStyleIdx="0" presStyleCnt="2">
        <dgm:presLayoutVars>
          <dgm:chMax val="1"/>
          <dgm:bulletEnabled val="1"/>
        </dgm:presLayoutVars>
      </dgm:prSet>
      <dgm:spPr/>
      <dgm:t>
        <a:bodyPr/>
        <a:lstStyle/>
        <a:p>
          <a:endParaRPr lang="ru-RU"/>
        </a:p>
      </dgm:t>
    </dgm:pt>
    <dgm:pt modelId="{549EE9DE-A800-445A-8C0C-05957FA0D9F8}" type="pres">
      <dgm:prSet presAssocID="{27432626-369D-4867-BF20-0E2C8960C773}" presName="descendantText" presStyleLbl="alignAccFollowNode1" presStyleIdx="0" presStyleCnt="2">
        <dgm:presLayoutVars>
          <dgm:bulletEnabled val="1"/>
        </dgm:presLayoutVars>
      </dgm:prSet>
      <dgm:spPr/>
      <dgm:t>
        <a:bodyPr/>
        <a:lstStyle/>
        <a:p>
          <a:endParaRPr lang="ru-RU"/>
        </a:p>
      </dgm:t>
    </dgm:pt>
    <dgm:pt modelId="{8FE0AB19-1E2F-4003-9E51-9724456ACE64}" type="pres">
      <dgm:prSet presAssocID="{A72BAAB1-D7D7-42E3-BE44-D39E9BD2691D}" presName="sp" presStyleCnt="0"/>
      <dgm:spPr/>
    </dgm:pt>
    <dgm:pt modelId="{F0CE537F-B2E4-46DB-B4D1-C0ABAB4F0671}" type="pres">
      <dgm:prSet presAssocID="{70239291-B9EF-43B2-B33B-D992A089C87A}" presName="linNode" presStyleCnt="0"/>
      <dgm:spPr/>
    </dgm:pt>
    <dgm:pt modelId="{D549297C-844F-41D9-B2CB-2AD28F851A5A}" type="pres">
      <dgm:prSet presAssocID="{70239291-B9EF-43B2-B33B-D992A089C87A}" presName="parentText" presStyleLbl="node1" presStyleIdx="1" presStyleCnt="2">
        <dgm:presLayoutVars>
          <dgm:chMax val="1"/>
          <dgm:bulletEnabled val="1"/>
        </dgm:presLayoutVars>
      </dgm:prSet>
      <dgm:spPr/>
      <dgm:t>
        <a:bodyPr/>
        <a:lstStyle/>
        <a:p>
          <a:endParaRPr lang="ru-RU"/>
        </a:p>
      </dgm:t>
    </dgm:pt>
    <dgm:pt modelId="{348CBB5A-C5EE-4CAC-977D-B78E253CD497}" type="pres">
      <dgm:prSet presAssocID="{70239291-B9EF-43B2-B33B-D992A089C87A}" presName="descendantText" presStyleLbl="alignAccFollowNode1" presStyleIdx="1" presStyleCnt="2">
        <dgm:presLayoutVars>
          <dgm:bulletEnabled val="1"/>
        </dgm:presLayoutVars>
      </dgm:prSet>
      <dgm:spPr/>
      <dgm:t>
        <a:bodyPr/>
        <a:lstStyle/>
        <a:p>
          <a:endParaRPr lang="ru-RU"/>
        </a:p>
      </dgm:t>
    </dgm:pt>
  </dgm:ptLst>
  <dgm:cxnLst>
    <dgm:cxn modelId="{07DDFA93-4F2E-4499-A9D6-F0FBA6142B67}" type="presOf" srcId="{BD3E51DB-4480-450C-B956-3AD91DAEF4D1}" destId="{8DEB6CA1-FE0F-432C-A99D-CC6E2E1AE325}" srcOrd="0" destOrd="0" presId="urn:microsoft.com/office/officeart/2005/8/layout/vList5"/>
    <dgm:cxn modelId="{FC462EF1-6077-4A83-813E-C5ED5AD402AD}" type="presOf" srcId="{01D39A0C-7442-40BA-A627-E17CF16BDD99}" destId="{348CBB5A-C5EE-4CAC-977D-B78E253CD497}" srcOrd="0" destOrd="2" presId="urn:microsoft.com/office/officeart/2005/8/layout/vList5"/>
    <dgm:cxn modelId="{D5DED9E3-BC7E-4627-8112-87A08ED95FFC}" type="presOf" srcId="{7B485753-1DF2-459C-ADF0-98E8205A79D1}" destId="{348CBB5A-C5EE-4CAC-977D-B78E253CD497}" srcOrd="0" destOrd="1" presId="urn:microsoft.com/office/officeart/2005/8/layout/vList5"/>
    <dgm:cxn modelId="{7B7380BC-6BDC-48BE-B019-F49D1B4BDEF5}" srcId="{BD3E51DB-4480-450C-B956-3AD91DAEF4D1}" destId="{70239291-B9EF-43B2-B33B-D992A089C87A}" srcOrd="1" destOrd="0" parTransId="{2620BEF5-5664-457D-8229-20380169A97C}" sibTransId="{9613F0A2-4128-42F8-B0B1-EBECA2E6126D}"/>
    <dgm:cxn modelId="{B40699B9-8508-42DB-A112-2B23A96BC376}" srcId="{BD3E51DB-4480-450C-B956-3AD91DAEF4D1}" destId="{27432626-369D-4867-BF20-0E2C8960C773}" srcOrd="0" destOrd="0" parTransId="{FD961345-BD5D-4A7E-8167-774F2281D4A0}" sibTransId="{A72BAAB1-D7D7-42E3-BE44-D39E9BD2691D}"/>
    <dgm:cxn modelId="{E67DA631-3EDC-46F2-BEB8-B5C44D4C5594}" srcId="{70239291-B9EF-43B2-B33B-D992A089C87A}" destId="{7355DD91-2BDB-40A2-97E0-C7A16991C7F9}" srcOrd="0" destOrd="0" parTransId="{A4B85C0C-D612-4706-B92B-08642E36D6DD}" sibTransId="{A10CA037-23A4-4D16-8613-1EBE2D95AC55}"/>
    <dgm:cxn modelId="{89F3ECB2-4C2C-4B89-8003-69B099B74376}" type="presOf" srcId="{27432626-369D-4867-BF20-0E2C8960C773}" destId="{68F56F68-D889-4494-8538-75BD157D615B}" srcOrd="0" destOrd="0" presId="urn:microsoft.com/office/officeart/2005/8/layout/vList5"/>
    <dgm:cxn modelId="{A2034EFC-6184-4B42-9DC5-D12713A4B5F6}" srcId="{70239291-B9EF-43B2-B33B-D992A089C87A}" destId="{01D39A0C-7442-40BA-A627-E17CF16BDD99}" srcOrd="2" destOrd="0" parTransId="{FBE2262A-6C36-470A-92BE-39369BDA5CED}" sibTransId="{67C59FA6-28B8-42D0-BAFB-A5C224FC3BF3}"/>
    <dgm:cxn modelId="{18F8256D-1FC5-418D-97BD-5CEA7D033E5F}" type="presOf" srcId="{7355DD91-2BDB-40A2-97E0-C7A16991C7F9}" destId="{348CBB5A-C5EE-4CAC-977D-B78E253CD497}" srcOrd="0" destOrd="0" presId="urn:microsoft.com/office/officeart/2005/8/layout/vList5"/>
    <dgm:cxn modelId="{1E69A177-4A15-4CE9-A3F3-C01516781D95}" type="presOf" srcId="{CF37E6A3-55E3-4513-937F-1F15637AFEEB}" destId="{549EE9DE-A800-445A-8C0C-05957FA0D9F8}" srcOrd="0" destOrd="0" presId="urn:microsoft.com/office/officeart/2005/8/layout/vList5"/>
    <dgm:cxn modelId="{44450224-B5A6-453E-9B2E-5D6C799D30BE}" type="presOf" srcId="{70239291-B9EF-43B2-B33B-D992A089C87A}" destId="{D549297C-844F-41D9-B2CB-2AD28F851A5A}" srcOrd="0" destOrd="0" presId="urn:microsoft.com/office/officeart/2005/8/layout/vList5"/>
    <dgm:cxn modelId="{B91F89E9-41DD-46BF-9BD6-F58A7856CFA0}" srcId="{27432626-369D-4867-BF20-0E2C8960C773}" destId="{CF37E6A3-55E3-4513-937F-1F15637AFEEB}" srcOrd="0" destOrd="0" parTransId="{16E82893-965B-400D-B384-35C3ADDD0AED}" sibTransId="{3038D392-1B4A-4C59-AD40-AFFEC0340DE3}"/>
    <dgm:cxn modelId="{A5B2A132-3CAE-42C9-B95A-6AD086508C27}" srcId="{70239291-B9EF-43B2-B33B-D992A089C87A}" destId="{D4F0960D-0B93-4935-84B7-EAAA5E7D1B8B}" srcOrd="3" destOrd="0" parTransId="{32D7BD7A-FBED-4494-A7A8-461D63DA2EF4}" sibTransId="{417870A3-83DE-4EDE-AB7D-A83AC4CC3232}"/>
    <dgm:cxn modelId="{A404946F-3FF1-456C-9C16-0177436F18B5}" srcId="{70239291-B9EF-43B2-B33B-D992A089C87A}" destId="{7B485753-1DF2-459C-ADF0-98E8205A79D1}" srcOrd="1" destOrd="0" parTransId="{8409FF6E-2F19-4A3A-8C96-7F31C0E8664B}" sibTransId="{8EC8F0FF-0240-4ADC-82FA-75A099D1AD5F}"/>
    <dgm:cxn modelId="{A6BFBDEE-4012-4D41-A256-91DEF5AC8152}" srcId="{27432626-369D-4867-BF20-0E2C8960C773}" destId="{687FD6F9-B126-4747-94F9-16BD23DDB1AE}" srcOrd="1" destOrd="0" parTransId="{EF1E254B-A0F5-4C41-A2FA-8E20F3286F42}" sibTransId="{148D9C00-DAF1-4009-90BA-EE403E179871}"/>
    <dgm:cxn modelId="{0FC83A22-A921-40AB-A5BA-2DDD4D368B02}" type="presOf" srcId="{687FD6F9-B126-4747-94F9-16BD23DDB1AE}" destId="{549EE9DE-A800-445A-8C0C-05957FA0D9F8}" srcOrd="0" destOrd="1" presId="urn:microsoft.com/office/officeart/2005/8/layout/vList5"/>
    <dgm:cxn modelId="{50BBE937-B8F5-4B52-844C-FBD746A0A5F8}" type="presOf" srcId="{D4F0960D-0B93-4935-84B7-EAAA5E7D1B8B}" destId="{348CBB5A-C5EE-4CAC-977D-B78E253CD497}" srcOrd="0" destOrd="3" presId="urn:microsoft.com/office/officeart/2005/8/layout/vList5"/>
    <dgm:cxn modelId="{11F7BAFE-57F5-4807-A23F-836322C9F4E9}" type="presParOf" srcId="{8DEB6CA1-FE0F-432C-A99D-CC6E2E1AE325}" destId="{30613F3B-AFFE-4497-A39F-E2F7F8E3DDDB}" srcOrd="0" destOrd="0" presId="urn:microsoft.com/office/officeart/2005/8/layout/vList5"/>
    <dgm:cxn modelId="{BC03313A-D31D-4DF0-950D-F0B9A5BA04FA}" type="presParOf" srcId="{30613F3B-AFFE-4497-A39F-E2F7F8E3DDDB}" destId="{68F56F68-D889-4494-8538-75BD157D615B}" srcOrd="0" destOrd="0" presId="urn:microsoft.com/office/officeart/2005/8/layout/vList5"/>
    <dgm:cxn modelId="{CD6ACE5C-CE1C-4811-BE74-20A74749DAD4}" type="presParOf" srcId="{30613F3B-AFFE-4497-A39F-E2F7F8E3DDDB}" destId="{549EE9DE-A800-445A-8C0C-05957FA0D9F8}" srcOrd="1" destOrd="0" presId="urn:microsoft.com/office/officeart/2005/8/layout/vList5"/>
    <dgm:cxn modelId="{4C12131B-3B3B-4104-958D-C1ADC9775DC3}" type="presParOf" srcId="{8DEB6CA1-FE0F-432C-A99D-CC6E2E1AE325}" destId="{8FE0AB19-1E2F-4003-9E51-9724456ACE64}" srcOrd="1" destOrd="0" presId="urn:microsoft.com/office/officeart/2005/8/layout/vList5"/>
    <dgm:cxn modelId="{A5FB1316-C16A-44EC-BE9C-A58730F257BD}" type="presParOf" srcId="{8DEB6CA1-FE0F-432C-A99D-CC6E2E1AE325}" destId="{F0CE537F-B2E4-46DB-B4D1-C0ABAB4F0671}" srcOrd="2" destOrd="0" presId="urn:microsoft.com/office/officeart/2005/8/layout/vList5"/>
    <dgm:cxn modelId="{B9B433B4-CD7B-44B7-AB22-8BDC75FD86C4}" type="presParOf" srcId="{F0CE537F-B2E4-46DB-B4D1-C0ABAB4F0671}" destId="{D549297C-844F-41D9-B2CB-2AD28F851A5A}" srcOrd="0" destOrd="0" presId="urn:microsoft.com/office/officeart/2005/8/layout/vList5"/>
    <dgm:cxn modelId="{EFFA858F-A67E-4016-8DFF-BBCA71701BFF}" type="presParOf" srcId="{F0CE537F-B2E4-46DB-B4D1-C0ABAB4F0671}" destId="{348CBB5A-C5EE-4CAC-977D-B78E253CD4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638CBB-F423-4E13-99FA-096C2C7F6C4F}"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ru-RU"/>
        </a:p>
      </dgm:t>
    </dgm:pt>
    <dgm:pt modelId="{953A7924-27A0-4391-AD04-22E6DE3AEAE6}">
      <dgm:prSet phldrT="[Текст]"/>
      <dgm:spPr/>
      <dgm:t>
        <a:bodyPr/>
        <a:lstStyle/>
        <a:p>
          <a:r>
            <a:rPr lang="uk-UA" dirty="0" smtClean="0"/>
            <a:t>Добування полімеру волокнистої структури</a:t>
          </a:r>
          <a:endParaRPr lang="ru-RU" dirty="0"/>
        </a:p>
      </dgm:t>
    </dgm:pt>
    <dgm:pt modelId="{3CAC08C3-8112-4D75-BC8B-F3CCB155A9DB}" type="parTrans" cxnId="{209B4F0A-5A58-489E-9862-0D13AFC5C736}">
      <dgm:prSet/>
      <dgm:spPr/>
      <dgm:t>
        <a:bodyPr/>
        <a:lstStyle/>
        <a:p>
          <a:endParaRPr lang="ru-RU"/>
        </a:p>
      </dgm:t>
    </dgm:pt>
    <dgm:pt modelId="{E5A57D5E-EC22-400A-AC9D-D76870288D18}" type="sibTrans" cxnId="{209B4F0A-5A58-489E-9862-0D13AFC5C736}">
      <dgm:prSet/>
      <dgm:spPr/>
      <dgm:t>
        <a:bodyPr/>
        <a:lstStyle/>
        <a:p>
          <a:endParaRPr lang="ru-RU"/>
        </a:p>
      </dgm:t>
    </dgm:pt>
    <dgm:pt modelId="{287C4F02-769C-497F-8985-203E47A9AD41}">
      <dgm:prSet phldrT="[Текст]"/>
      <dgm:spPr/>
      <dgm:t>
        <a:bodyPr/>
        <a:lstStyle/>
        <a:p>
          <a:r>
            <a:rPr lang="uk-UA" dirty="0" smtClean="0"/>
            <a:t>Витягування волокна</a:t>
          </a:r>
          <a:endParaRPr lang="ru-RU" dirty="0"/>
        </a:p>
      </dgm:t>
    </dgm:pt>
    <dgm:pt modelId="{1415DADE-67ED-4B9A-B1C1-433C9CF4667F}" type="parTrans" cxnId="{9ACC31BC-8746-488B-BA78-A001B0EDEEA7}">
      <dgm:prSet/>
      <dgm:spPr/>
      <dgm:t>
        <a:bodyPr/>
        <a:lstStyle/>
        <a:p>
          <a:endParaRPr lang="ru-RU"/>
        </a:p>
      </dgm:t>
    </dgm:pt>
    <dgm:pt modelId="{EB81A2C1-9951-4935-A124-9AB6E9C5D1F4}" type="sibTrans" cxnId="{9ACC31BC-8746-488B-BA78-A001B0EDEEA7}">
      <dgm:prSet/>
      <dgm:spPr/>
      <dgm:t>
        <a:bodyPr/>
        <a:lstStyle/>
        <a:p>
          <a:endParaRPr lang="ru-RU"/>
        </a:p>
      </dgm:t>
    </dgm:pt>
    <dgm:pt modelId="{9C401BA6-0AB2-4861-8BB6-0010EADA373C}">
      <dgm:prSet phldrT="[Текст]"/>
      <dgm:spPr/>
      <dgm:t>
        <a:bodyPr/>
        <a:lstStyle/>
        <a:p>
          <a:r>
            <a:rPr lang="uk-UA" dirty="0" smtClean="0"/>
            <a:t>Обробка волокна</a:t>
          </a:r>
          <a:endParaRPr lang="ru-RU" dirty="0"/>
        </a:p>
      </dgm:t>
    </dgm:pt>
    <dgm:pt modelId="{61807E51-CAE8-4699-8CBB-10BC24A98D07}" type="parTrans" cxnId="{EC4FB7E9-C180-4D50-8865-9B0DA178B334}">
      <dgm:prSet/>
      <dgm:spPr/>
      <dgm:t>
        <a:bodyPr/>
        <a:lstStyle/>
        <a:p>
          <a:endParaRPr lang="ru-RU"/>
        </a:p>
      </dgm:t>
    </dgm:pt>
    <dgm:pt modelId="{C22A5047-250E-4B86-B5B1-6D6498E1BEFA}" type="sibTrans" cxnId="{EC4FB7E9-C180-4D50-8865-9B0DA178B334}">
      <dgm:prSet/>
      <dgm:spPr/>
      <dgm:t>
        <a:bodyPr/>
        <a:lstStyle/>
        <a:p>
          <a:endParaRPr lang="ru-RU"/>
        </a:p>
      </dgm:t>
    </dgm:pt>
    <dgm:pt modelId="{0654BEAD-2399-45C3-B713-8FD031DBEAA0}" type="pres">
      <dgm:prSet presAssocID="{EB638CBB-F423-4E13-99FA-096C2C7F6C4F}" presName="Name0" presStyleCnt="0">
        <dgm:presLayoutVars>
          <dgm:dir/>
          <dgm:animOne val="branch"/>
          <dgm:animLvl val="lvl"/>
        </dgm:presLayoutVars>
      </dgm:prSet>
      <dgm:spPr/>
      <dgm:t>
        <a:bodyPr/>
        <a:lstStyle/>
        <a:p>
          <a:endParaRPr lang="uk-UA"/>
        </a:p>
      </dgm:t>
    </dgm:pt>
    <dgm:pt modelId="{7E9B95FF-77BC-45EF-BD8E-94C4C3BF43E0}" type="pres">
      <dgm:prSet presAssocID="{953A7924-27A0-4391-AD04-22E6DE3AEAE6}" presName="chaos" presStyleCnt="0"/>
      <dgm:spPr/>
      <dgm:t>
        <a:bodyPr/>
        <a:lstStyle/>
        <a:p>
          <a:endParaRPr lang="uk-UA"/>
        </a:p>
      </dgm:t>
    </dgm:pt>
    <dgm:pt modelId="{7DC5DCFF-04D8-4D64-ACD2-A75A4533C0C2}" type="pres">
      <dgm:prSet presAssocID="{953A7924-27A0-4391-AD04-22E6DE3AEAE6}" presName="parTx1" presStyleLbl="revTx" presStyleIdx="0" presStyleCnt="2"/>
      <dgm:spPr/>
      <dgm:t>
        <a:bodyPr/>
        <a:lstStyle/>
        <a:p>
          <a:endParaRPr lang="uk-UA"/>
        </a:p>
      </dgm:t>
    </dgm:pt>
    <dgm:pt modelId="{746B247E-0ACC-4C82-ABF9-DD1B0E609795}" type="pres">
      <dgm:prSet presAssocID="{953A7924-27A0-4391-AD04-22E6DE3AEAE6}" presName="c1" presStyleLbl="node1" presStyleIdx="0" presStyleCnt="19"/>
      <dgm:spPr/>
      <dgm:t>
        <a:bodyPr/>
        <a:lstStyle/>
        <a:p>
          <a:endParaRPr lang="uk-UA"/>
        </a:p>
      </dgm:t>
    </dgm:pt>
    <dgm:pt modelId="{6709CBB7-F259-488A-B688-165D9F13A776}" type="pres">
      <dgm:prSet presAssocID="{953A7924-27A0-4391-AD04-22E6DE3AEAE6}" presName="c2" presStyleLbl="node1" presStyleIdx="1" presStyleCnt="19"/>
      <dgm:spPr/>
      <dgm:t>
        <a:bodyPr/>
        <a:lstStyle/>
        <a:p>
          <a:endParaRPr lang="uk-UA"/>
        </a:p>
      </dgm:t>
    </dgm:pt>
    <dgm:pt modelId="{851F8F44-FDA2-43B7-AC19-7B04B3B4C43B}" type="pres">
      <dgm:prSet presAssocID="{953A7924-27A0-4391-AD04-22E6DE3AEAE6}" presName="c3" presStyleLbl="node1" presStyleIdx="2" presStyleCnt="19"/>
      <dgm:spPr/>
      <dgm:t>
        <a:bodyPr/>
        <a:lstStyle/>
        <a:p>
          <a:endParaRPr lang="uk-UA"/>
        </a:p>
      </dgm:t>
    </dgm:pt>
    <dgm:pt modelId="{72BDCF8A-6A7D-4701-B851-C1999AF54147}" type="pres">
      <dgm:prSet presAssocID="{953A7924-27A0-4391-AD04-22E6DE3AEAE6}" presName="c4" presStyleLbl="node1" presStyleIdx="3" presStyleCnt="19"/>
      <dgm:spPr/>
      <dgm:t>
        <a:bodyPr/>
        <a:lstStyle/>
        <a:p>
          <a:endParaRPr lang="uk-UA"/>
        </a:p>
      </dgm:t>
    </dgm:pt>
    <dgm:pt modelId="{9D6DFF05-8FB4-405F-B2F3-1CB1A72B9C8D}" type="pres">
      <dgm:prSet presAssocID="{953A7924-27A0-4391-AD04-22E6DE3AEAE6}" presName="c5" presStyleLbl="node1" presStyleIdx="4" presStyleCnt="19"/>
      <dgm:spPr/>
      <dgm:t>
        <a:bodyPr/>
        <a:lstStyle/>
        <a:p>
          <a:endParaRPr lang="uk-UA"/>
        </a:p>
      </dgm:t>
    </dgm:pt>
    <dgm:pt modelId="{AE1C0A50-C522-485A-9715-9565C0296B90}" type="pres">
      <dgm:prSet presAssocID="{953A7924-27A0-4391-AD04-22E6DE3AEAE6}" presName="c6" presStyleLbl="node1" presStyleIdx="5" presStyleCnt="19"/>
      <dgm:spPr/>
      <dgm:t>
        <a:bodyPr/>
        <a:lstStyle/>
        <a:p>
          <a:endParaRPr lang="uk-UA"/>
        </a:p>
      </dgm:t>
    </dgm:pt>
    <dgm:pt modelId="{AF6E549E-DCB1-4935-B422-EA9537946AB4}" type="pres">
      <dgm:prSet presAssocID="{953A7924-27A0-4391-AD04-22E6DE3AEAE6}" presName="c7" presStyleLbl="node1" presStyleIdx="6" presStyleCnt="19"/>
      <dgm:spPr/>
      <dgm:t>
        <a:bodyPr/>
        <a:lstStyle/>
        <a:p>
          <a:endParaRPr lang="uk-UA"/>
        </a:p>
      </dgm:t>
    </dgm:pt>
    <dgm:pt modelId="{6991468D-733C-48AF-86EC-FC6198AEA38C}" type="pres">
      <dgm:prSet presAssocID="{953A7924-27A0-4391-AD04-22E6DE3AEAE6}" presName="c8" presStyleLbl="node1" presStyleIdx="7" presStyleCnt="19"/>
      <dgm:spPr/>
      <dgm:t>
        <a:bodyPr/>
        <a:lstStyle/>
        <a:p>
          <a:endParaRPr lang="uk-UA"/>
        </a:p>
      </dgm:t>
    </dgm:pt>
    <dgm:pt modelId="{CF23FB85-7A3F-40A0-BDD9-1EDA781F64FA}" type="pres">
      <dgm:prSet presAssocID="{953A7924-27A0-4391-AD04-22E6DE3AEAE6}" presName="c9" presStyleLbl="node1" presStyleIdx="8" presStyleCnt="19"/>
      <dgm:spPr/>
      <dgm:t>
        <a:bodyPr/>
        <a:lstStyle/>
        <a:p>
          <a:endParaRPr lang="uk-UA"/>
        </a:p>
      </dgm:t>
    </dgm:pt>
    <dgm:pt modelId="{CB39E652-1C98-44E0-BBC8-DBE77A9D6474}" type="pres">
      <dgm:prSet presAssocID="{953A7924-27A0-4391-AD04-22E6DE3AEAE6}" presName="c10" presStyleLbl="node1" presStyleIdx="9" presStyleCnt="19"/>
      <dgm:spPr/>
      <dgm:t>
        <a:bodyPr/>
        <a:lstStyle/>
        <a:p>
          <a:endParaRPr lang="uk-UA"/>
        </a:p>
      </dgm:t>
    </dgm:pt>
    <dgm:pt modelId="{63081CBA-B974-499C-8075-ECF9B3C7A1C2}" type="pres">
      <dgm:prSet presAssocID="{953A7924-27A0-4391-AD04-22E6DE3AEAE6}" presName="c11" presStyleLbl="node1" presStyleIdx="10" presStyleCnt="19"/>
      <dgm:spPr/>
      <dgm:t>
        <a:bodyPr/>
        <a:lstStyle/>
        <a:p>
          <a:endParaRPr lang="uk-UA"/>
        </a:p>
      </dgm:t>
    </dgm:pt>
    <dgm:pt modelId="{266E6FC5-C97A-4D28-B5D7-85CB5B5E674B}" type="pres">
      <dgm:prSet presAssocID="{953A7924-27A0-4391-AD04-22E6DE3AEAE6}" presName="c12" presStyleLbl="node1" presStyleIdx="11" presStyleCnt="19"/>
      <dgm:spPr/>
      <dgm:t>
        <a:bodyPr/>
        <a:lstStyle/>
        <a:p>
          <a:endParaRPr lang="uk-UA"/>
        </a:p>
      </dgm:t>
    </dgm:pt>
    <dgm:pt modelId="{75A583FE-BCB9-4237-9A2D-7A4421BF12F5}" type="pres">
      <dgm:prSet presAssocID="{953A7924-27A0-4391-AD04-22E6DE3AEAE6}" presName="c13" presStyleLbl="node1" presStyleIdx="12" presStyleCnt="19"/>
      <dgm:spPr/>
      <dgm:t>
        <a:bodyPr/>
        <a:lstStyle/>
        <a:p>
          <a:endParaRPr lang="uk-UA"/>
        </a:p>
      </dgm:t>
    </dgm:pt>
    <dgm:pt modelId="{C44A15FA-42F3-40D8-A112-7453336D790B}" type="pres">
      <dgm:prSet presAssocID="{953A7924-27A0-4391-AD04-22E6DE3AEAE6}" presName="c14" presStyleLbl="node1" presStyleIdx="13" presStyleCnt="19"/>
      <dgm:spPr/>
      <dgm:t>
        <a:bodyPr/>
        <a:lstStyle/>
        <a:p>
          <a:endParaRPr lang="uk-UA"/>
        </a:p>
      </dgm:t>
    </dgm:pt>
    <dgm:pt modelId="{C0CEF53A-313A-4B66-A420-4ED4C7DE538F}" type="pres">
      <dgm:prSet presAssocID="{953A7924-27A0-4391-AD04-22E6DE3AEAE6}" presName="c15" presStyleLbl="node1" presStyleIdx="14" presStyleCnt="19"/>
      <dgm:spPr/>
      <dgm:t>
        <a:bodyPr/>
        <a:lstStyle/>
        <a:p>
          <a:endParaRPr lang="uk-UA"/>
        </a:p>
      </dgm:t>
    </dgm:pt>
    <dgm:pt modelId="{FC9AF3D4-51D7-4A53-BFCF-43449AE26FAC}" type="pres">
      <dgm:prSet presAssocID="{953A7924-27A0-4391-AD04-22E6DE3AEAE6}" presName="c16" presStyleLbl="node1" presStyleIdx="15" presStyleCnt="19"/>
      <dgm:spPr/>
      <dgm:t>
        <a:bodyPr/>
        <a:lstStyle/>
        <a:p>
          <a:endParaRPr lang="uk-UA"/>
        </a:p>
      </dgm:t>
    </dgm:pt>
    <dgm:pt modelId="{F7FA2BE1-629A-4CE9-919A-43CC63B05A5A}" type="pres">
      <dgm:prSet presAssocID="{953A7924-27A0-4391-AD04-22E6DE3AEAE6}" presName="c17" presStyleLbl="node1" presStyleIdx="16" presStyleCnt="19"/>
      <dgm:spPr/>
      <dgm:t>
        <a:bodyPr/>
        <a:lstStyle/>
        <a:p>
          <a:endParaRPr lang="uk-UA"/>
        </a:p>
      </dgm:t>
    </dgm:pt>
    <dgm:pt modelId="{AF26A23B-BDA0-4FCB-9705-E3EAEA4EF5C9}" type="pres">
      <dgm:prSet presAssocID="{953A7924-27A0-4391-AD04-22E6DE3AEAE6}" presName="c18" presStyleLbl="node1" presStyleIdx="17" presStyleCnt="19"/>
      <dgm:spPr/>
      <dgm:t>
        <a:bodyPr/>
        <a:lstStyle/>
        <a:p>
          <a:endParaRPr lang="uk-UA"/>
        </a:p>
      </dgm:t>
    </dgm:pt>
    <dgm:pt modelId="{CA8662A2-7559-45E1-84D1-CA4128654A55}" type="pres">
      <dgm:prSet presAssocID="{E5A57D5E-EC22-400A-AC9D-D76870288D18}" presName="chevronComposite1" presStyleCnt="0"/>
      <dgm:spPr/>
      <dgm:t>
        <a:bodyPr/>
        <a:lstStyle/>
        <a:p>
          <a:endParaRPr lang="uk-UA"/>
        </a:p>
      </dgm:t>
    </dgm:pt>
    <dgm:pt modelId="{8A2F27A1-8094-4FF6-A47D-87884CAE38D8}" type="pres">
      <dgm:prSet presAssocID="{E5A57D5E-EC22-400A-AC9D-D76870288D18}" presName="chevron1" presStyleLbl="sibTrans2D1" presStyleIdx="0" presStyleCnt="2"/>
      <dgm:spPr/>
      <dgm:t>
        <a:bodyPr/>
        <a:lstStyle/>
        <a:p>
          <a:endParaRPr lang="uk-UA"/>
        </a:p>
      </dgm:t>
    </dgm:pt>
    <dgm:pt modelId="{A705EEE8-80FB-46B8-A653-0FBA100991E6}" type="pres">
      <dgm:prSet presAssocID="{E5A57D5E-EC22-400A-AC9D-D76870288D18}" presName="spChevron1" presStyleCnt="0"/>
      <dgm:spPr/>
      <dgm:t>
        <a:bodyPr/>
        <a:lstStyle/>
        <a:p>
          <a:endParaRPr lang="uk-UA"/>
        </a:p>
      </dgm:t>
    </dgm:pt>
    <dgm:pt modelId="{4953E874-9CF9-40DE-BB25-E44EDD4510DA}" type="pres">
      <dgm:prSet presAssocID="{287C4F02-769C-497F-8985-203E47A9AD41}" presName="middle" presStyleCnt="0"/>
      <dgm:spPr/>
      <dgm:t>
        <a:bodyPr/>
        <a:lstStyle/>
        <a:p>
          <a:endParaRPr lang="uk-UA"/>
        </a:p>
      </dgm:t>
    </dgm:pt>
    <dgm:pt modelId="{149C5BFF-8847-42C8-9D98-8B20494DA147}" type="pres">
      <dgm:prSet presAssocID="{287C4F02-769C-497F-8985-203E47A9AD41}" presName="parTxMid" presStyleLbl="revTx" presStyleIdx="1" presStyleCnt="2"/>
      <dgm:spPr/>
      <dgm:t>
        <a:bodyPr/>
        <a:lstStyle/>
        <a:p>
          <a:endParaRPr lang="uk-UA"/>
        </a:p>
      </dgm:t>
    </dgm:pt>
    <dgm:pt modelId="{B4A445D8-97DC-4D92-89F2-2B0E5C24D7C2}" type="pres">
      <dgm:prSet presAssocID="{287C4F02-769C-497F-8985-203E47A9AD41}" presName="spMid" presStyleCnt="0"/>
      <dgm:spPr/>
      <dgm:t>
        <a:bodyPr/>
        <a:lstStyle/>
        <a:p>
          <a:endParaRPr lang="uk-UA"/>
        </a:p>
      </dgm:t>
    </dgm:pt>
    <dgm:pt modelId="{1200EB9E-D3A8-4135-9F05-3E201A94C60E}" type="pres">
      <dgm:prSet presAssocID="{EB81A2C1-9951-4935-A124-9AB6E9C5D1F4}" presName="chevronComposite1" presStyleCnt="0"/>
      <dgm:spPr/>
      <dgm:t>
        <a:bodyPr/>
        <a:lstStyle/>
        <a:p>
          <a:endParaRPr lang="uk-UA"/>
        </a:p>
      </dgm:t>
    </dgm:pt>
    <dgm:pt modelId="{77AE13F6-5E8E-4C1E-8A0C-48CA2A09DE1E}" type="pres">
      <dgm:prSet presAssocID="{EB81A2C1-9951-4935-A124-9AB6E9C5D1F4}" presName="chevron1" presStyleLbl="sibTrans2D1" presStyleIdx="1" presStyleCnt="2"/>
      <dgm:spPr/>
      <dgm:t>
        <a:bodyPr/>
        <a:lstStyle/>
        <a:p>
          <a:endParaRPr lang="uk-UA"/>
        </a:p>
      </dgm:t>
    </dgm:pt>
    <dgm:pt modelId="{87D3F2BB-32C6-46BA-A86E-8550473F1BBA}" type="pres">
      <dgm:prSet presAssocID="{EB81A2C1-9951-4935-A124-9AB6E9C5D1F4}" presName="spChevron1" presStyleCnt="0"/>
      <dgm:spPr/>
      <dgm:t>
        <a:bodyPr/>
        <a:lstStyle/>
        <a:p>
          <a:endParaRPr lang="uk-UA"/>
        </a:p>
      </dgm:t>
    </dgm:pt>
    <dgm:pt modelId="{8EB8F52B-EB46-4D36-8E12-E8A453ADDA6A}" type="pres">
      <dgm:prSet presAssocID="{9C401BA6-0AB2-4861-8BB6-0010EADA373C}" presName="last" presStyleCnt="0"/>
      <dgm:spPr/>
      <dgm:t>
        <a:bodyPr/>
        <a:lstStyle/>
        <a:p>
          <a:endParaRPr lang="uk-UA"/>
        </a:p>
      </dgm:t>
    </dgm:pt>
    <dgm:pt modelId="{05F5E392-D7CB-4E77-BC0C-80FBD2164FFE}" type="pres">
      <dgm:prSet presAssocID="{9C401BA6-0AB2-4861-8BB6-0010EADA373C}" presName="circleTx" presStyleLbl="node1" presStyleIdx="18" presStyleCnt="19"/>
      <dgm:spPr/>
      <dgm:t>
        <a:bodyPr/>
        <a:lstStyle/>
        <a:p>
          <a:endParaRPr lang="uk-UA"/>
        </a:p>
      </dgm:t>
    </dgm:pt>
    <dgm:pt modelId="{745C2254-8240-4740-943A-DA456FA7F979}" type="pres">
      <dgm:prSet presAssocID="{9C401BA6-0AB2-4861-8BB6-0010EADA373C}" presName="spN" presStyleCnt="0"/>
      <dgm:spPr/>
      <dgm:t>
        <a:bodyPr/>
        <a:lstStyle/>
        <a:p>
          <a:endParaRPr lang="uk-UA"/>
        </a:p>
      </dgm:t>
    </dgm:pt>
  </dgm:ptLst>
  <dgm:cxnLst>
    <dgm:cxn modelId="{EC4FB7E9-C180-4D50-8865-9B0DA178B334}" srcId="{EB638CBB-F423-4E13-99FA-096C2C7F6C4F}" destId="{9C401BA6-0AB2-4861-8BB6-0010EADA373C}" srcOrd="2" destOrd="0" parTransId="{61807E51-CAE8-4699-8CBB-10BC24A98D07}" sibTransId="{C22A5047-250E-4B86-B5B1-6D6498E1BEFA}"/>
    <dgm:cxn modelId="{209B4F0A-5A58-489E-9862-0D13AFC5C736}" srcId="{EB638CBB-F423-4E13-99FA-096C2C7F6C4F}" destId="{953A7924-27A0-4391-AD04-22E6DE3AEAE6}" srcOrd="0" destOrd="0" parTransId="{3CAC08C3-8112-4D75-BC8B-F3CCB155A9DB}" sibTransId="{E5A57D5E-EC22-400A-AC9D-D76870288D18}"/>
    <dgm:cxn modelId="{9ACC31BC-8746-488B-BA78-A001B0EDEEA7}" srcId="{EB638CBB-F423-4E13-99FA-096C2C7F6C4F}" destId="{287C4F02-769C-497F-8985-203E47A9AD41}" srcOrd="1" destOrd="0" parTransId="{1415DADE-67ED-4B9A-B1C1-433C9CF4667F}" sibTransId="{EB81A2C1-9951-4935-A124-9AB6E9C5D1F4}"/>
    <dgm:cxn modelId="{A7DF2A3D-C453-4675-9F87-6FCD353F1716}" type="presOf" srcId="{EB638CBB-F423-4E13-99FA-096C2C7F6C4F}" destId="{0654BEAD-2399-45C3-B713-8FD031DBEAA0}" srcOrd="0" destOrd="0" presId="urn:microsoft.com/office/officeart/2009/3/layout/RandomtoResultProcess"/>
    <dgm:cxn modelId="{D43E728B-C85B-41D7-8C07-F88D36DDFB1A}" type="presOf" srcId="{953A7924-27A0-4391-AD04-22E6DE3AEAE6}" destId="{7DC5DCFF-04D8-4D64-ACD2-A75A4533C0C2}" srcOrd="0" destOrd="0" presId="urn:microsoft.com/office/officeart/2009/3/layout/RandomtoResultProcess"/>
    <dgm:cxn modelId="{464C8A65-1E03-4B81-8111-83A254ABA595}" type="presOf" srcId="{9C401BA6-0AB2-4861-8BB6-0010EADA373C}" destId="{05F5E392-D7CB-4E77-BC0C-80FBD2164FFE}" srcOrd="0" destOrd="0" presId="urn:microsoft.com/office/officeart/2009/3/layout/RandomtoResultProcess"/>
    <dgm:cxn modelId="{276B4B27-BEA6-4513-90AB-30DB0A2D5706}" type="presOf" srcId="{287C4F02-769C-497F-8985-203E47A9AD41}" destId="{149C5BFF-8847-42C8-9D98-8B20494DA147}" srcOrd="0" destOrd="0" presId="urn:microsoft.com/office/officeart/2009/3/layout/RandomtoResultProcess"/>
    <dgm:cxn modelId="{83B403B7-9C5F-4B09-93AA-61BC54983418}" type="presParOf" srcId="{0654BEAD-2399-45C3-B713-8FD031DBEAA0}" destId="{7E9B95FF-77BC-45EF-BD8E-94C4C3BF43E0}" srcOrd="0" destOrd="0" presId="urn:microsoft.com/office/officeart/2009/3/layout/RandomtoResultProcess"/>
    <dgm:cxn modelId="{4905537D-DA28-4C7C-9615-6613726A3960}" type="presParOf" srcId="{7E9B95FF-77BC-45EF-BD8E-94C4C3BF43E0}" destId="{7DC5DCFF-04D8-4D64-ACD2-A75A4533C0C2}" srcOrd="0" destOrd="0" presId="urn:microsoft.com/office/officeart/2009/3/layout/RandomtoResultProcess"/>
    <dgm:cxn modelId="{1E6E6FAD-E11F-4F7A-A8F1-57877B153C5A}" type="presParOf" srcId="{7E9B95FF-77BC-45EF-BD8E-94C4C3BF43E0}" destId="{746B247E-0ACC-4C82-ABF9-DD1B0E609795}" srcOrd="1" destOrd="0" presId="urn:microsoft.com/office/officeart/2009/3/layout/RandomtoResultProcess"/>
    <dgm:cxn modelId="{2C2734F7-302A-4A1C-BD9E-212BF6A6D1A1}" type="presParOf" srcId="{7E9B95FF-77BC-45EF-BD8E-94C4C3BF43E0}" destId="{6709CBB7-F259-488A-B688-165D9F13A776}" srcOrd="2" destOrd="0" presId="urn:microsoft.com/office/officeart/2009/3/layout/RandomtoResultProcess"/>
    <dgm:cxn modelId="{060901F8-BE41-449D-BCAC-5D3E2D3CFA3C}" type="presParOf" srcId="{7E9B95FF-77BC-45EF-BD8E-94C4C3BF43E0}" destId="{851F8F44-FDA2-43B7-AC19-7B04B3B4C43B}" srcOrd="3" destOrd="0" presId="urn:microsoft.com/office/officeart/2009/3/layout/RandomtoResultProcess"/>
    <dgm:cxn modelId="{C423427C-F505-41E4-9F83-6E36FCED73F3}" type="presParOf" srcId="{7E9B95FF-77BC-45EF-BD8E-94C4C3BF43E0}" destId="{72BDCF8A-6A7D-4701-B851-C1999AF54147}" srcOrd="4" destOrd="0" presId="urn:microsoft.com/office/officeart/2009/3/layout/RandomtoResultProcess"/>
    <dgm:cxn modelId="{6C538559-C97F-4E8D-8162-38EEC8DC54EA}" type="presParOf" srcId="{7E9B95FF-77BC-45EF-BD8E-94C4C3BF43E0}" destId="{9D6DFF05-8FB4-405F-B2F3-1CB1A72B9C8D}" srcOrd="5" destOrd="0" presId="urn:microsoft.com/office/officeart/2009/3/layout/RandomtoResultProcess"/>
    <dgm:cxn modelId="{D37CDAFA-B639-46BF-9EEE-2B187DDA4AAB}" type="presParOf" srcId="{7E9B95FF-77BC-45EF-BD8E-94C4C3BF43E0}" destId="{AE1C0A50-C522-485A-9715-9565C0296B90}" srcOrd="6" destOrd="0" presId="urn:microsoft.com/office/officeart/2009/3/layout/RandomtoResultProcess"/>
    <dgm:cxn modelId="{A0646E29-0ACB-4577-A454-4A507790929F}" type="presParOf" srcId="{7E9B95FF-77BC-45EF-BD8E-94C4C3BF43E0}" destId="{AF6E549E-DCB1-4935-B422-EA9537946AB4}" srcOrd="7" destOrd="0" presId="urn:microsoft.com/office/officeart/2009/3/layout/RandomtoResultProcess"/>
    <dgm:cxn modelId="{BBE39FCE-5955-44D1-913A-AF97F22F4CDE}" type="presParOf" srcId="{7E9B95FF-77BC-45EF-BD8E-94C4C3BF43E0}" destId="{6991468D-733C-48AF-86EC-FC6198AEA38C}" srcOrd="8" destOrd="0" presId="urn:microsoft.com/office/officeart/2009/3/layout/RandomtoResultProcess"/>
    <dgm:cxn modelId="{D09760EC-70D1-4B57-9701-C9050AB9D55C}" type="presParOf" srcId="{7E9B95FF-77BC-45EF-BD8E-94C4C3BF43E0}" destId="{CF23FB85-7A3F-40A0-BDD9-1EDA781F64FA}" srcOrd="9" destOrd="0" presId="urn:microsoft.com/office/officeart/2009/3/layout/RandomtoResultProcess"/>
    <dgm:cxn modelId="{0F747129-9AE8-42F7-A1F3-44A7EE58EF2F}" type="presParOf" srcId="{7E9B95FF-77BC-45EF-BD8E-94C4C3BF43E0}" destId="{CB39E652-1C98-44E0-BBC8-DBE77A9D6474}" srcOrd="10" destOrd="0" presId="urn:microsoft.com/office/officeart/2009/3/layout/RandomtoResultProcess"/>
    <dgm:cxn modelId="{DDC720E1-6174-429A-ACA8-5CA48EE8D05C}" type="presParOf" srcId="{7E9B95FF-77BC-45EF-BD8E-94C4C3BF43E0}" destId="{63081CBA-B974-499C-8075-ECF9B3C7A1C2}" srcOrd="11" destOrd="0" presId="urn:microsoft.com/office/officeart/2009/3/layout/RandomtoResultProcess"/>
    <dgm:cxn modelId="{E46209A8-1007-4819-B550-D0D486E591B8}" type="presParOf" srcId="{7E9B95FF-77BC-45EF-BD8E-94C4C3BF43E0}" destId="{266E6FC5-C97A-4D28-B5D7-85CB5B5E674B}" srcOrd="12" destOrd="0" presId="urn:microsoft.com/office/officeart/2009/3/layout/RandomtoResultProcess"/>
    <dgm:cxn modelId="{15DFA5B2-2458-4007-BB43-54409282B3ED}" type="presParOf" srcId="{7E9B95FF-77BC-45EF-BD8E-94C4C3BF43E0}" destId="{75A583FE-BCB9-4237-9A2D-7A4421BF12F5}" srcOrd="13" destOrd="0" presId="urn:microsoft.com/office/officeart/2009/3/layout/RandomtoResultProcess"/>
    <dgm:cxn modelId="{4423D0DD-E2A9-44C8-B224-64CFCCD1962A}" type="presParOf" srcId="{7E9B95FF-77BC-45EF-BD8E-94C4C3BF43E0}" destId="{C44A15FA-42F3-40D8-A112-7453336D790B}" srcOrd="14" destOrd="0" presId="urn:microsoft.com/office/officeart/2009/3/layout/RandomtoResultProcess"/>
    <dgm:cxn modelId="{1FBFDC15-7679-44CD-BFAD-34B70D68D213}" type="presParOf" srcId="{7E9B95FF-77BC-45EF-BD8E-94C4C3BF43E0}" destId="{C0CEF53A-313A-4B66-A420-4ED4C7DE538F}" srcOrd="15" destOrd="0" presId="urn:microsoft.com/office/officeart/2009/3/layout/RandomtoResultProcess"/>
    <dgm:cxn modelId="{BE4C1FE1-4726-467F-9E61-F0B10025A195}" type="presParOf" srcId="{7E9B95FF-77BC-45EF-BD8E-94C4C3BF43E0}" destId="{FC9AF3D4-51D7-4A53-BFCF-43449AE26FAC}" srcOrd="16" destOrd="0" presId="urn:microsoft.com/office/officeart/2009/3/layout/RandomtoResultProcess"/>
    <dgm:cxn modelId="{DEC08229-E33C-4685-BF8B-646086FB4D0A}" type="presParOf" srcId="{7E9B95FF-77BC-45EF-BD8E-94C4C3BF43E0}" destId="{F7FA2BE1-629A-4CE9-919A-43CC63B05A5A}" srcOrd="17" destOrd="0" presId="urn:microsoft.com/office/officeart/2009/3/layout/RandomtoResultProcess"/>
    <dgm:cxn modelId="{9B1E7365-7F05-4C60-9715-84581B594B08}" type="presParOf" srcId="{7E9B95FF-77BC-45EF-BD8E-94C4C3BF43E0}" destId="{AF26A23B-BDA0-4FCB-9705-E3EAEA4EF5C9}" srcOrd="18" destOrd="0" presId="urn:microsoft.com/office/officeart/2009/3/layout/RandomtoResultProcess"/>
    <dgm:cxn modelId="{6D19C609-52E1-4F6C-8EA1-A5AA570B4121}" type="presParOf" srcId="{0654BEAD-2399-45C3-B713-8FD031DBEAA0}" destId="{CA8662A2-7559-45E1-84D1-CA4128654A55}" srcOrd="1" destOrd="0" presId="urn:microsoft.com/office/officeart/2009/3/layout/RandomtoResultProcess"/>
    <dgm:cxn modelId="{AEC8255E-11B9-4DC9-BC40-AB40ED2452F9}" type="presParOf" srcId="{CA8662A2-7559-45E1-84D1-CA4128654A55}" destId="{8A2F27A1-8094-4FF6-A47D-87884CAE38D8}" srcOrd="0" destOrd="0" presId="urn:microsoft.com/office/officeart/2009/3/layout/RandomtoResultProcess"/>
    <dgm:cxn modelId="{DDF7F7D0-241B-4361-8B6F-55D3907C8F56}" type="presParOf" srcId="{CA8662A2-7559-45E1-84D1-CA4128654A55}" destId="{A705EEE8-80FB-46B8-A653-0FBA100991E6}" srcOrd="1" destOrd="0" presId="urn:microsoft.com/office/officeart/2009/3/layout/RandomtoResultProcess"/>
    <dgm:cxn modelId="{6F5EAD94-D78B-4A56-A483-80B8747A5348}" type="presParOf" srcId="{0654BEAD-2399-45C3-B713-8FD031DBEAA0}" destId="{4953E874-9CF9-40DE-BB25-E44EDD4510DA}" srcOrd="2" destOrd="0" presId="urn:microsoft.com/office/officeart/2009/3/layout/RandomtoResultProcess"/>
    <dgm:cxn modelId="{88652B0F-A6A8-4FA1-9F15-8D979AF1ECB8}" type="presParOf" srcId="{4953E874-9CF9-40DE-BB25-E44EDD4510DA}" destId="{149C5BFF-8847-42C8-9D98-8B20494DA147}" srcOrd="0" destOrd="0" presId="urn:microsoft.com/office/officeart/2009/3/layout/RandomtoResultProcess"/>
    <dgm:cxn modelId="{1F6AB661-EEC6-43F8-B0B9-392EA09BD968}" type="presParOf" srcId="{4953E874-9CF9-40DE-BB25-E44EDD4510DA}" destId="{B4A445D8-97DC-4D92-89F2-2B0E5C24D7C2}" srcOrd="1" destOrd="0" presId="urn:microsoft.com/office/officeart/2009/3/layout/RandomtoResultProcess"/>
    <dgm:cxn modelId="{D7D30C7C-A034-4F62-A70A-3994F901F0FF}" type="presParOf" srcId="{0654BEAD-2399-45C3-B713-8FD031DBEAA0}" destId="{1200EB9E-D3A8-4135-9F05-3E201A94C60E}" srcOrd="3" destOrd="0" presId="urn:microsoft.com/office/officeart/2009/3/layout/RandomtoResultProcess"/>
    <dgm:cxn modelId="{2F62C27B-224B-42AE-9280-C7A9D08B6DDE}" type="presParOf" srcId="{1200EB9E-D3A8-4135-9F05-3E201A94C60E}" destId="{77AE13F6-5E8E-4C1E-8A0C-48CA2A09DE1E}" srcOrd="0" destOrd="0" presId="urn:microsoft.com/office/officeart/2009/3/layout/RandomtoResultProcess"/>
    <dgm:cxn modelId="{EF261687-48AD-4E3E-B884-6F7D7B347ED1}" type="presParOf" srcId="{1200EB9E-D3A8-4135-9F05-3E201A94C60E}" destId="{87D3F2BB-32C6-46BA-A86E-8550473F1BBA}" srcOrd="1" destOrd="0" presId="urn:microsoft.com/office/officeart/2009/3/layout/RandomtoResultProcess"/>
    <dgm:cxn modelId="{927E878D-49C3-4BE0-B9C8-39C544A68D33}" type="presParOf" srcId="{0654BEAD-2399-45C3-B713-8FD031DBEAA0}" destId="{8EB8F52B-EB46-4D36-8E12-E8A453ADDA6A}" srcOrd="4" destOrd="0" presId="urn:microsoft.com/office/officeart/2009/3/layout/RandomtoResultProcess"/>
    <dgm:cxn modelId="{BF6263DD-4BF9-401E-8455-698E674F5283}" type="presParOf" srcId="{8EB8F52B-EB46-4D36-8E12-E8A453ADDA6A}" destId="{05F5E392-D7CB-4E77-BC0C-80FBD2164FFE}" srcOrd="0" destOrd="0" presId="urn:microsoft.com/office/officeart/2009/3/layout/RandomtoResultProcess"/>
    <dgm:cxn modelId="{39493C16-8D23-4156-BDCB-480EFF0C95C3}" type="presParOf" srcId="{8EB8F52B-EB46-4D36-8E12-E8A453ADDA6A}" destId="{745C2254-8240-4740-943A-DA456FA7F979}"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4C2685-FDDC-41C8-9F8B-FF629054AF28}" type="doc">
      <dgm:prSet loTypeId="urn:microsoft.com/office/officeart/2005/8/layout/vList4#5" loCatId="list" qsTypeId="urn:microsoft.com/office/officeart/2005/8/quickstyle/simple1" qsCatId="simple" csTypeId="urn:microsoft.com/office/officeart/2005/8/colors/colorful1" csCatId="colorful" phldr="1"/>
      <dgm:spPr/>
      <dgm:t>
        <a:bodyPr/>
        <a:lstStyle/>
        <a:p>
          <a:endParaRPr lang="ru-RU"/>
        </a:p>
      </dgm:t>
    </dgm:pt>
    <dgm:pt modelId="{21E1FDEA-4EFA-45B4-95C5-428AD3FFF2FF}">
      <dgm:prSet phldrT="[Текст]"/>
      <dgm:spPr/>
      <dgm:t>
        <a:bodyPr/>
        <a:lstStyle/>
        <a:p>
          <a:r>
            <a:rPr lang="uk-UA" dirty="0" smtClean="0"/>
            <a:t>нітратна кислота</a:t>
          </a:r>
          <a:endParaRPr lang="ru-RU" dirty="0"/>
        </a:p>
      </dgm:t>
    </dgm:pt>
    <dgm:pt modelId="{39AF9EF0-F90D-4A61-B428-F16DFEF04BF5}" type="parTrans" cxnId="{012C8E04-4D10-4B5F-B52D-0B9CDF0F22E8}">
      <dgm:prSet/>
      <dgm:spPr/>
      <dgm:t>
        <a:bodyPr/>
        <a:lstStyle/>
        <a:p>
          <a:endParaRPr lang="ru-RU"/>
        </a:p>
      </dgm:t>
    </dgm:pt>
    <dgm:pt modelId="{40C267BA-FC2F-4D98-97DE-D956D0118381}" type="sibTrans" cxnId="{012C8E04-4D10-4B5F-B52D-0B9CDF0F22E8}">
      <dgm:prSet/>
      <dgm:spPr/>
      <dgm:t>
        <a:bodyPr/>
        <a:lstStyle/>
        <a:p>
          <a:endParaRPr lang="ru-RU"/>
        </a:p>
      </dgm:t>
    </dgm:pt>
    <dgm:pt modelId="{50DEA2F2-52E2-481D-869C-6A2C08F049C5}">
      <dgm:prSet phldrT="[Текст]"/>
      <dgm:spPr/>
      <dgm:t>
        <a:bodyPr/>
        <a:lstStyle/>
        <a:p>
          <a:r>
            <a:rPr lang="uk-UA" dirty="0" smtClean="0"/>
            <a:t>нітроцелюлоза</a:t>
          </a:r>
          <a:endParaRPr lang="ru-RU" dirty="0"/>
        </a:p>
      </dgm:t>
    </dgm:pt>
    <dgm:pt modelId="{9D395520-4967-41C8-9382-35D80DF1BA13}" type="parTrans" cxnId="{47EE4409-5EB6-4283-A29C-183B5C3629EB}">
      <dgm:prSet/>
      <dgm:spPr/>
      <dgm:t>
        <a:bodyPr/>
        <a:lstStyle/>
        <a:p>
          <a:endParaRPr lang="ru-RU"/>
        </a:p>
      </dgm:t>
    </dgm:pt>
    <dgm:pt modelId="{3C85A3A6-CEC3-485F-A385-FC0850B7F874}" type="sibTrans" cxnId="{47EE4409-5EB6-4283-A29C-183B5C3629EB}">
      <dgm:prSet/>
      <dgm:spPr/>
      <dgm:t>
        <a:bodyPr/>
        <a:lstStyle/>
        <a:p>
          <a:endParaRPr lang="ru-RU"/>
        </a:p>
      </dgm:t>
    </dgm:pt>
    <dgm:pt modelId="{BC9F0E42-76C4-432A-99CB-5B56F8039A77}">
      <dgm:prSet phldrT="[Текст]"/>
      <dgm:spPr/>
      <dgm:t>
        <a:bodyPr/>
        <a:lstStyle/>
        <a:p>
          <a:r>
            <a:rPr lang="uk-UA" dirty="0" smtClean="0"/>
            <a:t>Луг, карбон(IV) сульфід(</a:t>
          </a:r>
          <a:r>
            <a:rPr lang="en-US" dirty="0" smtClean="0"/>
            <a:t>CS</a:t>
          </a:r>
          <a:r>
            <a:rPr lang="ru-RU" baseline="-25000" dirty="0" smtClean="0"/>
            <a:t>2</a:t>
          </a:r>
          <a:r>
            <a:rPr lang="uk-UA" dirty="0" smtClean="0"/>
            <a:t>)</a:t>
          </a:r>
          <a:endParaRPr lang="ru-RU" dirty="0"/>
        </a:p>
      </dgm:t>
    </dgm:pt>
    <dgm:pt modelId="{821FFC54-ED4B-4EEF-888E-FB149F6D8A53}" type="parTrans" cxnId="{8ACDB3FF-572D-471F-91E1-FB80AF314B1F}">
      <dgm:prSet/>
      <dgm:spPr/>
      <dgm:t>
        <a:bodyPr/>
        <a:lstStyle/>
        <a:p>
          <a:endParaRPr lang="ru-RU"/>
        </a:p>
      </dgm:t>
    </dgm:pt>
    <dgm:pt modelId="{14AFF3D7-C2B9-4706-8B10-4653D5683AE0}" type="sibTrans" cxnId="{8ACDB3FF-572D-471F-91E1-FB80AF314B1F}">
      <dgm:prSet/>
      <dgm:spPr/>
      <dgm:t>
        <a:bodyPr/>
        <a:lstStyle/>
        <a:p>
          <a:endParaRPr lang="ru-RU"/>
        </a:p>
      </dgm:t>
    </dgm:pt>
    <dgm:pt modelId="{7D9BD158-2918-4470-AF49-4FD7482CEA94}">
      <dgm:prSet phldrT="[Текст]"/>
      <dgm:spPr/>
      <dgm:t>
        <a:bodyPr/>
        <a:lstStyle/>
        <a:p>
          <a:r>
            <a:rPr lang="uk-UA" dirty="0" smtClean="0"/>
            <a:t>Віскозне волокно</a:t>
          </a:r>
          <a:endParaRPr lang="ru-RU" dirty="0"/>
        </a:p>
      </dgm:t>
    </dgm:pt>
    <dgm:pt modelId="{C7519F60-C711-4E7E-9CC8-343F1D08E271}" type="parTrans" cxnId="{437C5B98-79CA-4E28-BA68-FA44EFCDE1F2}">
      <dgm:prSet/>
      <dgm:spPr/>
      <dgm:t>
        <a:bodyPr/>
        <a:lstStyle/>
        <a:p>
          <a:endParaRPr lang="ru-RU"/>
        </a:p>
      </dgm:t>
    </dgm:pt>
    <dgm:pt modelId="{E211920F-9683-4A80-8FBE-5406A0F9D598}" type="sibTrans" cxnId="{437C5B98-79CA-4E28-BA68-FA44EFCDE1F2}">
      <dgm:prSet/>
      <dgm:spPr/>
      <dgm:t>
        <a:bodyPr/>
        <a:lstStyle/>
        <a:p>
          <a:endParaRPr lang="ru-RU"/>
        </a:p>
      </dgm:t>
    </dgm:pt>
    <dgm:pt modelId="{651E2864-0CCC-4597-851D-D5AC811AB57E}">
      <dgm:prSet phldrT="[Текст]"/>
      <dgm:spPr/>
      <dgm:t>
        <a:bodyPr/>
        <a:lstStyle/>
        <a:p>
          <a:r>
            <a:rPr lang="uk-UA" dirty="0" smtClean="0"/>
            <a:t>Оцтовий ангідрид, ацетон </a:t>
          </a:r>
          <a:endParaRPr lang="ru-RU" dirty="0"/>
        </a:p>
      </dgm:t>
    </dgm:pt>
    <dgm:pt modelId="{62A244F6-C5A8-4F15-94F2-66C84EA8F8AD}" type="parTrans" cxnId="{F02A0A3A-939C-4BC9-81C7-A0EFF1BB63AF}">
      <dgm:prSet/>
      <dgm:spPr/>
      <dgm:t>
        <a:bodyPr/>
        <a:lstStyle/>
        <a:p>
          <a:endParaRPr lang="ru-RU"/>
        </a:p>
      </dgm:t>
    </dgm:pt>
    <dgm:pt modelId="{DD3E4B10-FA4B-4392-BDBE-128CDE3C70BF}" type="sibTrans" cxnId="{F02A0A3A-939C-4BC9-81C7-A0EFF1BB63AF}">
      <dgm:prSet/>
      <dgm:spPr/>
      <dgm:t>
        <a:bodyPr/>
        <a:lstStyle/>
        <a:p>
          <a:endParaRPr lang="ru-RU"/>
        </a:p>
      </dgm:t>
    </dgm:pt>
    <dgm:pt modelId="{68D62EAC-5893-4A18-816B-D17A0C5E4740}">
      <dgm:prSet phldrT="[Текст]"/>
      <dgm:spPr/>
      <dgm:t>
        <a:bodyPr/>
        <a:lstStyle/>
        <a:p>
          <a:r>
            <a:rPr lang="uk-UA" dirty="0" smtClean="0"/>
            <a:t>Ацетатне волокно</a:t>
          </a:r>
          <a:endParaRPr lang="ru-RU" dirty="0"/>
        </a:p>
      </dgm:t>
    </dgm:pt>
    <dgm:pt modelId="{1ECFB760-6434-4A09-9063-2798BFCAE3E0}" type="parTrans" cxnId="{5584723C-85EC-4D9C-8575-41231409DB71}">
      <dgm:prSet/>
      <dgm:spPr/>
      <dgm:t>
        <a:bodyPr/>
        <a:lstStyle/>
        <a:p>
          <a:endParaRPr lang="ru-RU"/>
        </a:p>
      </dgm:t>
    </dgm:pt>
    <dgm:pt modelId="{2D7EF7FF-6C91-4481-BE00-99FA60F1B7FC}" type="sibTrans" cxnId="{5584723C-85EC-4D9C-8575-41231409DB71}">
      <dgm:prSet/>
      <dgm:spPr/>
      <dgm:t>
        <a:bodyPr/>
        <a:lstStyle/>
        <a:p>
          <a:endParaRPr lang="ru-RU"/>
        </a:p>
      </dgm:t>
    </dgm:pt>
    <dgm:pt modelId="{B44DA1B6-0404-4B4E-B381-EEF81E52213A}" type="pres">
      <dgm:prSet presAssocID="{874C2685-FDDC-41C8-9F8B-FF629054AF28}" presName="linear" presStyleCnt="0">
        <dgm:presLayoutVars>
          <dgm:dir/>
          <dgm:resizeHandles val="exact"/>
        </dgm:presLayoutVars>
      </dgm:prSet>
      <dgm:spPr/>
      <dgm:t>
        <a:bodyPr/>
        <a:lstStyle/>
        <a:p>
          <a:endParaRPr lang="ru-RU"/>
        </a:p>
      </dgm:t>
    </dgm:pt>
    <dgm:pt modelId="{A2F014DA-2C0D-40B5-B19B-CD2A762BC1AF}" type="pres">
      <dgm:prSet presAssocID="{21E1FDEA-4EFA-45B4-95C5-428AD3FFF2FF}" presName="comp" presStyleCnt="0"/>
      <dgm:spPr/>
      <dgm:t>
        <a:bodyPr/>
        <a:lstStyle/>
        <a:p>
          <a:endParaRPr lang="uk-UA"/>
        </a:p>
      </dgm:t>
    </dgm:pt>
    <dgm:pt modelId="{D93197ED-11A9-4C8F-8E08-3F6C60566C5D}" type="pres">
      <dgm:prSet presAssocID="{21E1FDEA-4EFA-45B4-95C5-428AD3FFF2FF}" presName="box" presStyleLbl="node1" presStyleIdx="0" presStyleCnt="3"/>
      <dgm:spPr/>
      <dgm:t>
        <a:bodyPr/>
        <a:lstStyle/>
        <a:p>
          <a:endParaRPr lang="ru-RU"/>
        </a:p>
      </dgm:t>
    </dgm:pt>
    <dgm:pt modelId="{EC9408BF-B1E2-4D16-94A8-3645D5A64B2B}" type="pres">
      <dgm:prSet presAssocID="{21E1FDEA-4EFA-45B4-95C5-428AD3FFF2FF}" presName="img" presStyleLbl="fgImgPlace1" presStyleIdx="0" presStyleCnt="3"/>
      <dgm:spPr>
        <a:blipFill rotWithShape="0">
          <a:blip xmlns:r="http://schemas.openxmlformats.org/officeDocument/2006/relationships" r:embed="rId1"/>
          <a:stretch>
            <a:fillRect/>
          </a:stretch>
        </a:blipFill>
      </dgm:spPr>
      <dgm:t>
        <a:bodyPr/>
        <a:lstStyle/>
        <a:p>
          <a:endParaRPr lang="uk-UA"/>
        </a:p>
      </dgm:t>
    </dgm:pt>
    <dgm:pt modelId="{5DA16DCE-B577-4D5B-9273-0F5B8C24FAB3}" type="pres">
      <dgm:prSet presAssocID="{21E1FDEA-4EFA-45B4-95C5-428AD3FFF2FF}" presName="text" presStyleLbl="node1" presStyleIdx="0" presStyleCnt="3">
        <dgm:presLayoutVars>
          <dgm:bulletEnabled val="1"/>
        </dgm:presLayoutVars>
      </dgm:prSet>
      <dgm:spPr/>
      <dgm:t>
        <a:bodyPr/>
        <a:lstStyle/>
        <a:p>
          <a:endParaRPr lang="ru-RU"/>
        </a:p>
      </dgm:t>
    </dgm:pt>
    <dgm:pt modelId="{7C2CDA0F-2A21-45E0-BB29-5E5E8F951D67}" type="pres">
      <dgm:prSet presAssocID="{40C267BA-FC2F-4D98-97DE-D956D0118381}" presName="spacer" presStyleCnt="0"/>
      <dgm:spPr/>
      <dgm:t>
        <a:bodyPr/>
        <a:lstStyle/>
        <a:p>
          <a:endParaRPr lang="uk-UA"/>
        </a:p>
      </dgm:t>
    </dgm:pt>
    <dgm:pt modelId="{88388EB5-36F6-43FD-B619-C01ECC35D2FE}" type="pres">
      <dgm:prSet presAssocID="{BC9F0E42-76C4-432A-99CB-5B56F8039A77}" presName="comp" presStyleCnt="0"/>
      <dgm:spPr/>
      <dgm:t>
        <a:bodyPr/>
        <a:lstStyle/>
        <a:p>
          <a:endParaRPr lang="uk-UA"/>
        </a:p>
      </dgm:t>
    </dgm:pt>
    <dgm:pt modelId="{5C57EE56-12BC-472E-9466-1312D04F14CF}" type="pres">
      <dgm:prSet presAssocID="{BC9F0E42-76C4-432A-99CB-5B56F8039A77}" presName="box" presStyleLbl="node1" presStyleIdx="1" presStyleCnt="3"/>
      <dgm:spPr/>
      <dgm:t>
        <a:bodyPr/>
        <a:lstStyle/>
        <a:p>
          <a:endParaRPr lang="ru-RU"/>
        </a:p>
      </dgm:t>
    </dgm:pt>
    <dgm:pt modelId="{81C9B4F8-0B4E-4C32-A8A1-DAB304546A5C}" type="pres">
      <dgm:prSet presAssocID="{BC9F0E42-76C4-432A-99CB-5B56F8039A77}"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dgm:spPr>
      <dgm:t>
        <a:bodyPr/>
        <a:lstStyle/>
        <a:p>
          <a:endParaRPr lang="uk-UA"/>
        </a:p>
      </dgm:t>
    </dgm:pt>
    <dgm:pt modelId="{79FE6ECC-97A0-4BC3-B484-A5143269B8EE}" type="pres">
      <dgm:prSet presAssocID="{BC9F0E42-76C4-432A-99CB-5B56F8039A77}" presName="text" presStyleLbl="node1" presStyleIdx="1" presStyleCnt="3">
        <dgm:presLayoutVars>
          <dgm:bulletEnabled val="1"/>
        </dgm:presLayoutVars>
      </dgm:prSet>
      <dgm:spPr/>
      <dgm:t>
        <a:bodyPr/>
        <a:lstStyle/>
        <a:p>
          <a:endParaRPr lang="ru-RU"/>
        </a:p>
      </dgm:t>
    </dgm:pt>
    <dgm:pt modelId="{97D99788-A355-4A02-82F7-770755877F91}" type="pres">
      <dgm:prSet presAssocID="{14AFF3D7-C2B9-4706-8B10-4653D5683AE0}" presName="spacer" presStyleCnt="0"/>
      <dgm:spPr/>
      <dgm:t>
        <a:bodyPr/>
        <a:lstStyle/>
        <a:p>
          <a:endParaRPr lang="uk-UA"/>
        </a:p>
      </dgm:t>
    </dgm:pt>
    <dgm:pt modelId="{9E271533-C1A6-41FA-96C3-B2046CB73914}" type="pres">
      <dgm:prSet presAssocID="{651E2864-0CCC-4597-851D-D5AC811AB57E}" presName="comp" presStyleCnt="0"/>
      <dgm:spPr/>
      <dgm:t>
        <a:bodyPr/>
        <a:lstStyle/>
        <a:p>
          <a:endParaRPr lang="uk-UA"/>
        </a:p>
      </dgm:t>
    </dgm:pt>
    <dgm:pt modelId="{05AB5BCC-AC5B-4081-BB31-AEE95357752A}" type="pres">
      <dgm:prSet presAssocID="{651E2864-0CCC-4597-851D-D5AC811AB57E}" presName="box" presStyleLbl="node1" presStyleIdx="2" presStyleCnt="3"/>
      <dgm:spPr/>
      <dgm:t>
        <a:bodyPr/>
        <a:lstStyle/>
        <a:p>
          <a:endParaRPr lang="ru-RU"/>
        </a:p>
      </dgm:t>
    </dgm:pt>
    <dgm:pt modelId="{3DD8E6F4-26C5-4FC6-861F-A428F7951066}" type="pres">
      <dgm:prSet presAssocID="{651E2864-0CCC-4597-851D-D5AC811AB57E}" presName="img" presStyleLbl="fgImgPlace1" presStyleIdx="2" presStyleCnt="3" custLinFactNeighborX="-190" custLinFactNeighborY="-4030"/>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t>
        <a:bodyPr/>
        <a:lstStyle/>
        <a:p>
          <a:endParaRPr lang="uk-UA"/>
        </a:p>
      </dgm:t>
    </dgm:pt>
    <dgm:pt modelId="{171B009F-4353-43B7-907D-332F389A0638}" type="pres">
      <dgm:prSet presAssocID="{651E2864-0CCC-4597-851D-D5AC811AB57E}" presName="text" presStyleLbl="node1" presStyleIdx="2" presStyleCnt="3">
        <dgm:presLayoutVars>
          <dgm:bulletEnabled val="1"/>
        </dgm:presLayoutVars>
      </dgm:prSet>
      <dgm:spPr/>
      <dgm:t>
        <a:bodyPr/>
        <a:lstStyle/>
        <a:p>
          <a:endParaRPr lang="ru-RU"/>
        </a:p>
      </dgm:t>
    </dgm:pt>
  </dgm:ptLst>
  <dgm:cxnLst>
    <dgm:cxn modelId="{8D62C6BA-D367-411F-9D9D-022C8133869A}" type="presOf" srcId="{874C2685-FDDC-41C8-9F8B-FF629054AF28}" destId="{B44DA1B6-0404-4B4E-B381-EEF81E52213A}" srcOrd="0" destOrd="0" presId="urn:microsoft.com/office/officeart/2005/8/layout/vList4#5"/>
    <dgm:cxn modelId="{8ACDB3FF-572D-471F-91E1-FB80AF314B1F}" srcId="{874C2685-FDDC-41C8-9F8B-FF629054AF28}" destId="{BC9F0E42-76C4-432A-99CB-5B56F8039A77}" srcOrd="1" destOrd="0" parTransId="{821FFC54-ED4B-4EEF-888E-FB149F6D8A53}" sibTransId="{14AFF3D7-C2B9-4706-8B10-4653D5683AE0}"/>
    <dgm:cxn modelId="{D95E1B7F-1D7A-438E-ACDB-3AB493F6BF66}" type="presOf" srcId="{21E1FDEA-4EFA-45B4-95C5-428AD3FFF2FF}" destId="{D93197ED-11A9-4C8F-8E08-3F6C60566C5D}" srcOrd="0" destOrd="0" presId="urn:microsoft.com/office/officeart/2005/8/layout/vList4#5"/>
    <dgm:cxn modelId="{3F03928E-6C8D-49AC-B4FA-80CD044FCA30}" type="presOf" srcId="{7D9BD158-2918-4470-AF49-4FD7482CEA94}" destId="{5C57EE56-12BC-472E-9466-1312D04F14CF}" srcOrd="0" destOrd="1" presId="urn:microsoft.com/office/officeart/2005/8/layout/vList4#5"/>
    <dgm:cxn modelId="{3DC59329-6812-4BBE-9A68-47E7F8D02D32}" type="presOf" srcId="{651E2864-0CCC-4597-851D-D5AC811AB57E}" destId="{05AB5BCC-AC5B-4081-BB31-AEE95357752A}" srcOrd="0" destOrd="0" presId="urn:microsoft.com/office/officeart/2005/8/layout/vList4#5"/>
    <dgm:cxn modelId="{F02A0A3A-939C-4BC9-81C7-A0EFF1BB63AF}" srcId="{874C2685-FDDC-41C8-9F8B-FF629054AF28}" destId="{651E2864-0CCC-4597-851D-D5AC811AB57E}" srcOrd="2" destOrd="0" parTransId="{62A244F6-C5A8-4F15-94F2-66C84EA8F8AD}" sibTransId="{DD3E4B10-FA4B-4392-BDBE-128CDE3C70BF}"/>
    <dgm:cxn modelId="{5364F374-509B-43B9-9003-F96B07ECBC83}" type="presOf" srcId="{68D62EAC-5893-4A18-816B-D17A0C5E4740}" destId="{171B009F-4353-43B7-907D-332F389A0638}" srcOrd="1" destOrd="1" presId="urn:microsoft.com/office/officeart/2005/8/layout/vList4#5"/>
    <dgm:cxn modelId="{437C5B98-79CA-4E28-BA68-FA44EFCDE1F2}" srcId="{BC9F0E42-76C4-432A-99CB-5B56F8039A77}" destId="{7D9BD158-2918-4470-AF49-4FD7482CEA94}" srcOrd="0" destOrd="0" parTransId="{C7519F60-C711-4E7E-9CC8-343F1D08E271}" sibTransId="{E211920F-9683-4A80-8FBE-5406A0F9D598}"/>
    <dgm:cxn modelId="{012C8E04-4D10-4B5F-B52D-0B9CDF0F22E8}" srcId="{874C2685-FDDC-41C8-9F8B-FF629054AF28}" destId="{21E1FDEA-4EFA-45B4-95C5-428AD3FFF2FF}" srcOrd="0" destOrd="0" parTransId="{39AF9EF0-F90D-4A61-B428-F16DFEF04BF5}" sibTransId="{40C267BA-FC2F-4D98-97DE-D956D0118381}"/>
    <dgm:cxn modelId="{0D5A874D-199F-4B64-83C6-B2E5D513491A}" type="presOf" srcId="{50DEA2F2-52E2-481D-869C-6A2C08F049C5}" destId="{D93197ED-11A9-4C8F-8E08-3F6C60566C5D}" srcOrd="0" destOrd="1" presId="urn:microsoft.com/office/officeart/2005/8/layout/vList4#5"/>
    <dgm:cxn modelId="{CC1607A0-03DE-4F9E-915C-7317F9BFF7B0}" type="presOf" srcId="{68D62EAC-5893-4A18-816B-D17A0C5E4740}" destId="{05AB5BCC-AC5B-4081-BB31-AEE95357752A}" srcOrd="0" destOrd="1" presId="urn:microsoft.com/office/officeart/2005/8/layout/vList4#5"/>
    <dgm:cxn modelId="{5584723C-85EC-4D9C-8575-41231409DB71}" srcId="{651E2864-0CCC-4597-851D-D5AC811AB57E}" destId="{68D62EAC-5893-4A18-816B-D17A0C5E4740}" srcOrd="0" destOrd="0" parTransId="{1ECFB760-6434-4A09-9063-2798BFCAE3E0}" sibTransId="{2D7EF7FF-6C91-4481-BE00-99FA60F1B7FC}"/>
    <dgm:cxn modelId="{6CB6DBD4-D368-4B7C-A6C9-7561FEAAE7D6}" type="presOf" srcId="{50DEA2F2-52E2-481D-869C-6A2C08F049C5}" destId="{5DA16DCE-B577-4D5B-9273-0F5B8C24FAB3}" srcOrd="1" destOrd="1" presId="urn:microsoft.com/office/officeart/2005/8/layout/vList4#5"/>
    <dgm:cxn modelId="{C037F2EB-1E55-4287-AD43-E3B729000A42}" type="presOf" srcId="{7D9BD158-2918-4470-AF49-4FD7482CEA94}" destId="{79FE6ECC-97A0-4BC3-B484-A5143269B8EE}" srcOrd="1" destOrd="1" presId="urn:microsoft.com/office/officeart/2005/8/layout/vList4#5"/>
    <dgm:cxn modelId="{28D09577-D213-4979-AC0C-903425105604}" type="presOf" srcId="{BC9F0E42-76C4-432A-99CB-5B56F8039A77}" destId="{5C57EE56-12BC-472E-9466-1312D04F14CF}" srcOrd="0" destOrd="0" presId="urn:microsoft.com/office/officeart/2005/8/layout/vList4#5"/>
    <dgm:cxn modelId="{54C01846-E75C-45D7-BF08-574525420270}" type="presOf" srcId="{651E2864-0CCC-4597-851D-D5AC811AB57E}" destId="{171B009F-4353-43B7-907D-332F389A0638}" srcOrd="1" destOrd="0" presId="urn:microsoft.com/office/officeart/2005/8/layout/vList4#5"/>
    <dgm:cxn modelId="{06963F51-16FC-4EC7-B913-9A22D87B3755}" type="presOf" srcId="{BC9F0E42-76C4-432A-99CB-5B56F8039A77}" destId="{79FE6ECC-97A0-4BC3-B484-A5143269B8EE}" srcOrd="1" destOrd="0" presId="urn:microsoft.com/office/officeart/2005/8/layout/vList4#5"/>
    <dgm:cxn modelId="{20965DB8-CABB-40EB-AF65-A1330C663ECA}" type="presOf" srcId="{21E1FDEA-4EFA-45B4-95C5-428AD3FFF2FF}" destId="{5DA16DCE-B577-4D5B-9273-0F5B8C24FAB3}" srcOrd="1" destOrd="0" presId="urn:microsoft.com/office/officeart/2005/8/layout/vList4#5"/>
    <dgm:cxn modelId="{47EE4409-5EB6-4283-A29C-183B5C3629EB}" srcId="{21E1FDEA-4EFA-45B4-95C5-428AD3FFF2FF}" destId="{50DEA2F2-52E2-481D-869C-6A2C08F049C5}" srcOrd="0" destOrd="0" parTransId="{9D395520-4967-41C8-9382-35D80DF1BA13}" sibTransId="{3C85A3A6-CEC3-485F-A385-FC0850B7F874}"/>
    <dgm:cxn modelId="{9A29F46F-13FC-4BC2-99A1-FBFCB0F41668}" type="presParOf" srcId="{B44DA1B6-0404-4B4E-B381-EEF81E52213A}" destId="{A2F014DA-2C0D-40B5-B19B-CD2A762BC1AF}" srcOrd="0" destOrd="0" presId="urn:microsoft.com/office/officeart/2005/8/layout/vList4#5"/>
    <dgm:cxn modelId="{CDEFE197-1E15-4E39-B2A2-D2D1BD3833EC}" type="presParOf" srcId="{A2F014DA-2C0D-40B5-B19B-CD2A762BC1AF}" destId="{D93197ED-11A9-4C8F-8E08-3F6C60566C5D}" srcOrd="0" destOrd="0" presId="urn:microsoft.com/office/officeart/2005/8/layout/vList4#5"/>
    <dgm:cxn modelId="{ABAE18F3-53A8-4130-A3F0-90FA37264B89}" type="presParOf" srcId="{A2F014DA-2C0D-40B5-B19B-CD2A762BC1AF}" destId="{EC9408BF-B1E2-4D16-94A8-3645D5A64B2B}" srcOrd="1" destOrd="0" presId="urn:microsoft.com/office/officeart/2005/8/layout/vList4#5"/>
    <dgm:cxn modelId="{F7732582-5BDD-4EEA-BDB6-CC76039085B9}" type="presParOf" srcId="{A2F014DA-2C0D-40B5-B19B-CD2A762BC1AF}" destId="{5DA16DCE-B577-4D5B-9273-0F5B8C24FAB3}" srcOrd="2" destOrd="0" presId="urn:microsoft.com/office/officeart/2005/8/layout/vList4#5"/>
    <dgm:cxn modelId="{C6C5C3FE-2A2B-4E80-ADD0-D1E8BE6D166D}" type="presParOf" srcId="{B44DA1B6-0404-4B4E-B381-EEF81E52213A}" destId="{7C2CDA0F-2A21-45E0-BB29-5E5E8F951D67}" srcOrd="1" destOrd="0" presId="urn:microsoft.com/office/officeart/2005/8/layout/vList4#5"/>
    <dgm:cxn modelId="{F4394919-2736-4AA6-88F9-D9A4DE0E3572}" type="presParOf" srcId="{B44DA1B6-0404-4B4E-B381-EEF81E52213A}" destId="{88388EB5-36F6-43FD-B619-C01ECC35D2FE}" srcOrd="2" destOrd="0" presId="urn:microsoft.com/office/officeart/2005/8/layout/vList4#5"/>
    <dgm:cxn modelId="{C600A522-3C82-4385-B57E-48D2CF217955}" type="presParOf" srcId="{88388EB5-36F6-43FD-B619-C01ECC35D2FE}" destId="{5C57EE56-12BC-472E-9466-1312D04F14CF}" srcOrd="0" destOrd="0" presId="urn:microsoft.com/office/officeart/2005/8/layout/vList4#5"/>
    <dgm:cxn modelId="{C8AD2A22-CC31-4221-9AD7-FCBE435F9EEC}" type="presParOf" srcId="{88388EB5-36F6-43FD-B619-C01ECC35D2FE}" destId="{81C9B4F8-0B4E-4C32-A8A1-DAB304546A5C}" srcOrd="1" destOrd="0" presId="urn:microsoft.com/office/officeart/2005/8/layout/vList4#5"/>
    <dgm:cxn modelId="{F988CA95-6AA0-4C07-AC79-25E6772661C8}" type="presParOf" srcId="{88388EB5-36F6-43FD-B619-C01ECC35D2FE}" destId="{79FE6ECC-97A0-4BC3-B484-A5143269B8EE}" srcOrd="2" destOrd="0" presId="urn:microsoft.com/office/officeart/2005/8/layout/vList4#5"/>
    <dgm:cxn modelId="{76AA7636-CBA5-4838-A6EC-5F4F67D1BDC7}" type="presParOf" srcId="{B44DA1B6-0404-4B4E-B381-EEF81E52213A}" destId="{97D99788-A355-4A02-82F7-770755877F91}" srcOrd="3" destOrd="0" presId="urn:microsoft.com/office/officeart/2005/8/layout/vList4#5"/>
    <dgm:cxn modelId="{B7181DC3-07A3-431C-A607-F1BEBAAFB39C}" type="presParOf" srcId="{B44DA1B6-0404-4B4E-B381-EEF81E52213A}" destId="{9E271533-C1A6-41FA-96C3-B2046CB73914}" srcOrd="4" destOrd="0" presId="urn:microsoft.com/office/officeart/2005/8/layout/vList4#5"/>
    <dgm:cxn modelId="{7D6ED1C7-2120-492A-9666-38F4689487CB}" type="presParOf" srcId="{9E271533-C1A6-41FA-96C3-B2046CB73914}" destId="{05AB5BCC-AC5B-4081-BB31-AEE95357752A}" srcOrd="0" destOrd="0" presId="urn:microsoft.com/office/officeart/2005/8/layout/vList4#5"/>
    <dgm:cxn modelId="{114FBC82-AD04-451A-9701-A5072CE23875}" type="presParOf" srcId="{9E271533-C1A6-41FA-96C3-B2046CB73914}" destId="{3DD8E6F4-26C5-4FC6-861F-A428F7951066}" srcOrd="1" destOrd="0" presId="urn:microsoft.com/office/officeart/2005/8/layout/vList4#5"/>
    <dgm:cxn modelId="{A6656C0B-C450-4594-B324-FC75A0297548}" type="presParOf" srcId="{9E271533-C1A6-41FA-96C3-B2046CB73914}" destId="{171B009F-4353-43B7-907D-332F389A0638}"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38CBB-F423-4E13-99FA-096C2C7F6C4F}" type="doc">
      <dgm:prSet loTypeId="urn:microsoft.com/office/officeart/2009/3/layout/RandomtoResultProcess" loCatId="process" qsTypeId="urn:microsoft.com/office/officeart/2005/8/quickstyle/simple1" qsCatId="simple" csTypeId="urn:microsoft.com/office/officeart/2005/8/colors/accent1_2" csCatId="accent1" phldr="1"/>
      <dgm:spPr/>
    </dgm:pt>
    <dgm:pt modelId="{953A7924-27A0-4391-AD04-22E6DE3AEAE6}">
      <dgm:prSet phldrT="[Текст]"/>
      <dgm:spPr>
        <a:solidFill>
          <a:schemeClr val="accent3"/>
        </a:solidFill>
      </dgm:spPr>
      <dgm:t>
        <a:bodyPr/>
        <a:lstStyle/>
        <a:p>
          <a:r>
            <a:rPr lang="uk-UA" dirty="0" smtClean="0"/>
            <a:t>Розчинення природного полімеру (целюлози)</a:t>
          </a:r>
          <a:endParaRPr lang="ru-RU" dirty="0"/>
        </a:p>
      </dgm:t>
    </dgm:pt>
    <dgm:pt modelId="{3CAC08C3-8112-4D75-BC8B-F3CCB155A9DB}" type="parTrans" cxnId="{209B4F0A-5A58-489E-9862-0D13AFC5C736}">
      <dgm:prSet/>
      <dgm:spPr/>
      <dgm:t>
        <a:bodyPr/>
        <a:lstStyle/>
        <a:p>
          <a:endParaRPr lang="ru-RU"/>
        </a:p>
      </dgm:t>
    </dgm:pt>
    <dgm:pt modelId="{E5A57D5E-EC22-400A-AC9D-D76870288D18}" type="sibTrans" cxnId="{209B4F0A-5A58-489E-9862-0D13AFC5C736}">
      <dgm:prSet/>
      <dgm:spPr/>
      <dgm:t>
        <a:bodyPr/>
        <a:lstStyle/>
        <a:p>
          <a:endParaRPr lang="ru-RU"/>
        </a:p>
      </dgm:t>
    </dgm:pt>
    <dgm:pt modelId="{287C4F02-769C-497F-8985-203E47A9AD41}">
      <dgm:prSet phldrT="[Текст]"/>
      <dgm:spPr/>
      <dgm:t>
        <a:bodyPr/>
        <a:lstStyle/>
        <a:p>
          <a:r>
            <a:rPr lang="uk-UA" dirty="0" smtClean="0"/>
            <a:t>Добування волокна</a:t>
          </a:r>
          <a:endParaRPr lang="ru-RU" dirty="0"/>
        </a:p>
      </dgm:t>
    </dgm:pt>
    <dgm:pt modelId="{1415DADE-67ED-4B9A-B1C1-433C9CF4667F}" type="parTrans" cxnId="{9ACC31BC-8746-488B-BA78-A001B0EDEEA7}">
      <dgm:prSet/>
      <dgm:spPr/>
      <dgm:t>
        <a:bodyPr/>
        <a:lstStyle/>
        <a:p>
          <a:endParaRPr lang="ru-RU"/>
        </a:p>
      </dgm:t>
    </dgm:pt>
    <dgm:pt modelId="{EB81A2C1-9951-4935-A124-9AB6E9C5D1F4}" type="sibTrans" cxnId="{9ACC31BC-8746-488B-BA78-A001B0EDEEA7}">
      <dgm:prSet/>
      <dgm:spPr/>
      <dgm:t>
        <a:bodyPr/>
        <a:lstStyle/>
        <a:p>
          <a:endParaRPr lang="ru-RU"/>
        </a:p>
      </dgm:t>
    </dgm:pt>
    <dgm:pt modelId="{9C401BA6-0AB2-4861-8BB6-0010EADA373C}">
      <dgm:prSet phldrT="[Текст]"/>
      <dgm:spPr/>
      <dgm:t>
        <a:bodyPr/>
        <a:lstStyle/>
        <a:p>
          <a:r>
            <a:rPr lang="uk-UA" dirty="0" smtClean="0"/>
            <a:t>Обробка волокна</a:t>
          </a:r>
          <a:endParaRPr lang="ru-RU" dirty="0"/>
        </a:p>
      </dgm:t>
    </dgm:pt>
    <dgm:pt modelId="{61807E51-CAE8-4699-8CBB-10BC24A98D07}" type="parTrans" cxnId="{EC4FB7E9-C180-4D50-8865-9B0DA178B334}">
      <dgm:prSet/>
      <dgm:spPr/>
      <dgm:t>
        <a:bodyPr/>
        <a:lstStyle/>
        <a:p>
          <a:endParaRPr lang="ru-RU"/>
        </a:p>
      </dgm:t>
    </dgm:pt>
    <dgm:pt modelId="{C22A5047-250E-4B86-B5B1-6D6498E1BEFA}" type="sibTrans" cxnId="{EC4FB7E9-C180-4D50-8865-9B0DA178B334}">
      <dgm:prSet/>
      <dgm:spPr/>
      <dgm:t>
        <a:bodyPr/>
        <a:lstStyle/>
        <a:p>
          <a:endParaRPr lang="ru-RU"/>
        </a:p>
      </dgm:t>
    </dgm:pt>
    <dgm:pt modelId="{F2BA42B6-9A5C-413F-93C0-6B0A5BE55C80}" type="pres">
      <dgm:prSet presAssocID="{EB638CBB-F423-4E13-99FA-096C2C7F6C4F}" presName="Name0" presStyleCnt="0">
        <dgm:presLayoutVars>
          <dgm:dir/>
          <dgm:animOne val="branch"/>
          <dgm:animLvl val="lvl"/>
        </dgm:presLayoutVars>
      </dgm:prSet>
      <dgm:spPr/>
    </dgm:pt>
    <dgm:pt modelId="{A2675F0D-1C94-45A9-8AD2-ECA9A83B881C}" type="pres">
      <dgm:prSet presAssocID="{953A7924-27A0-4391-AD04-22E6DE3AEAE6}" presName="chaos" presStyleCnt="0"/>
      <dgm:spPr/>
    </dgm:pt>
    <dgm:pt modelId="{AD5181FE-0D21-4483-B9CA-A6CBCFA16F12}" type="pres">
      <dgm:prSet presAssocID="{953A7924-27A0-4391-AD04-22E6DE3AEAE6}" presName="parTx1" presStyleLbl="revTx" presStyleIdx="0" presStyleCnt="2"/>
      <dgm:spPr/>
      <dgm:t>
        <a:bodyPr/>
        <a:lstStyle/>
        <a:p>
          <a:endParaRPr lang="uk-UA"/>
        </a:p>
      </dgm:t>
    </dgm:pt>
    <dgm:pt modelId="{BEF279CB-6D55-490D-B12A-1E841618E2F8}" type="pres">
      <dgm:prSet presAssocID="{953A7924-27A0-4391-AD04-22E6DE3AEAE6}" presName="c1" presStyleLbl="node1" presStyleIdx="0" presStyleCnt="19"/>
      <dgm:spPr/>
    </dgm:pt>
    <dgm:pt modelId="{D956BDC3-2A76-400D-85AC-01D6C68C92D1}" type="pres">
      <dgm:prSet presAssocID="{953A7924-27A0-4391-AD04-22E6DE3AEAE6}" presName="c2" presStyleLbl="node1" presStyleIdx="1" presStyleCnt="19"/>
      <dgm:spPr/>
    </dgm:pt>
    <dgm:pt modelId="{CBD4D6C8-3A64-43F4-B18C-2490E81C6938}" type="pres">
      <dgm:prSet presAssocID="{953A7924-27A0-4391-AD04-22E6DE3AEAE6}" presName="c3" presStyleLbl="node1" presStyleIdx="2" presStyleCnt="19"/>
      <dgm:spPr/>
    </dgm:pt>
    <dgm:pt modelId="{561BD053-8E7E-47C5-949B-B7359686AEFE}" type="pres">
      <dgm:prSet presAssocID="{953A7924-27A0-4391-AD04-22E6DE3AEAE6}" presName="c4" presStyleLbl="node1" presStyleIdx="3" presStyleCnt="19"/>
      <dgm:spPr/>
    </dgm:pt>
    <dgm:pt modelId="{D1779283-C560-4FAE-B94D-2B57359BB806}" type="pres">
      <dgm:prSet presAssocID="{953A7924-27A0-4391-AD04-22E6DE3AEAE6}" presName="c5" presStyleLbl="node1" presStyleIdx="4" presStyleCnt="19"/>
      <dgm:spPr/>
    </dgm:pt>
    <dgm:pt modelId="{4A678E06-5394-4BF7-9088-656A772982BB}" type="pres">
      <dgm:prSet presAssocID="{953A7924-27A0-4391-AD04-22E6DE3AEAE6}" presName="c6" presStyleLbl="node1" presStyleIdx="5" presStyleCnt="19"/>
      <dgm:spPr/>
    </dgm:pt>
    <dgm:pt modelId="{EDB1CA4C-DF4A-4312-A960-EC22BEB6BDB6}" type="pres">
      <dgm:prSet presAssocID="{953A7924-27A0-4391-AD04-22E6DE3AEAE6}" presName="c7" presStyleLbl="node1" presStyleIdx="6" presStyleCnt="19"/>
      <dgm:spPr/>
    </dgm:pt>
    <dgm:pt modelId="{D8682B62-532F-4E5A-9803-440091608A78}" type="pres">
      <dgm:prSet presAssocID="{953A7924-27A0-4391-AD04-22E6DE3AEAE6}" presName="c8" presStyleLbl="node1" presStyleIdx="7" presStyleCnt="19"/>
      <dgm:spPr/>
    </dgm:pt>
    <dgm:pt modelId="{46044772-9084-4775-983B-A75B30991498}" type="pres">
      <dgm:prSet presAssocID="{953A7924-27A0-4391-AD04-22E6DE3AEAE6}" presName="c9" presStyleLbl="node1" presStyleIdx="8" presStyleCnt="19"/>
      <dgm:spPr/>
    </dgm:pt>
    <dgm:pt modelId="{B2ACFB00-3BAB-40DF-BD3D-87AA1471F7D5}" type="pres">
      <dgm:prSet presAssocID="{953A7924-27A0-4391-AD04-22E6DE3AEAE6}" presName="c10" presStyleLbl="node1" presStyleIdx="9" presStyleCnt="19"/>
      <dgm:spPr/>
    </dgm:pt>
    <dgm:pt modelId="{C90ED798-DC17-42FB-BE14-E7B33257E7F3}" type="pres">
      <dgm:prSet presAssocID="{953A7924-27A0-4391-AD04-22E6DE3AEAE6}" presName="c11" presStyleLbl="node1" presStyleIdx="10" presStyleCnt="19"/>
      <dgm:spPr/>
    </dgm:pt>
    <dgm:pt modelId="{50F85267-5965-46F8-8F6E-5F08E51541FF}" type="pres">
      <dgm:prSet presAssocID="{953A7924-27A0-4391-AD04-22E6DE3AEAE6}" presName="c12" presStyleLbl="node1" presStyleIdx="11" presStyleCnt="19"/>
      <dgm:spPr/>
    </dgm:pt>
    <dgm:pt modelId="{F328BFE2-84F8-43B9-A2E3-E3D16B87831A}" type="pres">
      <dgm:prSet presAssocID="{953A7924-27A0-4391-AD04-22E6DE3AEAE6}" presName="c13" presStyleLbl="node1" presStyleIdx="12" presStyleCnt="19"/>
      <dgm:spPr/>
    </dgm:pt>
    <dgm:pt modelId="{A93C79C6-A55F-4DEF-8CC2-240BCBB72517}" type="pres">
      <dgm:prSet presAssocID="{953A7924-27A0-4391-AD04-22E6DE3AEAE6}" presName="c14" presStyleLbl="node1" presStyleIdx="13" presStyleCnt="19"/>
      <dgm:spPr/>
    </dgm:pt>
    <dgm:pt modelId="{EBCD1C3C-0277-47A5-9F81-51F7AD5E34DC}" type="pres">
      <dgm:prSet presAssocID="{953A7924-27A0-4391-AD04-22E6DE3AEAE6}" presName="c15" presStyleLbl="node1" presStyleIdx="14" presStyleCnt="19"/>
      <dgm:spPr/>
    </dgm:pt>
    <dgm:pt modelId="{2501CB05-70AB-4C1D-899E-B9B55C1916AF}" type="pres">
      <dgm:prSet presAssocID="{953A7924-27A0-4391-AD04-22E6DE3AEAE6}" presName="c16" presStyleLbl="node1" presStyleIdx="15" presStyleCnt="19"/>
      <dgm:spPr/>
    </dgm:pt>
    <dgm:pt modelId="{E7DB6B57-0790-465D-983F-2880EC7CDE6D}" type="pres">
      <dgm:prSet presAssocID="{953A7924-27A0-4391-AD04-22E6DE3AEAE6}" presName="c17" presStyleLbl="node1" presStyleIdx="16" presStyleCnt="19"/>
      <dgm:spPr/>
    </dgm:pt>
    <dgm:pt modelId="{02F2AFC1-8398-4EEB-8A4A-24C06B20882F}" type="pres">
      <dgm:prSet presAssocID="{953A7924-27A0-4391-AD04-22E6DE3AEAE6}" presName="c18" presStyleLbl="node1" presStyleIdx="17" presStyleCnt="19"/>
      <dgm:spPr/>
    </dgm:pt>
    <dgm:pt modelId="{94D4A108-622C-42B1-85A2-F2319C79D0C8}" type="pres">
      <dgm:prSet presAssocID="{E5A57D5E-EC22-400A-AC9D-D76870288D18}" presName="chevronComposite1" presStyleCnt="0"/>
      <dgm:spPr/>
    </dgm:pt>
    <dgm:pt modelId="{570B9E88-CCB6-4FCF-8A3A-440B8BD551FA}" type="pres">
      <dgm:prSet presAssocID="{E5A57D5E-EC22-400A-AC9D-D76870288D18}" presName="chevron1" presStyleLbl="sibTrans2D1" presStyleIdx="0" presStyleCnt="2"/>
      <dgm:spPr/>
    </dgm:pt>
    <dgm:pt modelId="{FD579801-F7A3-4EDC-9C2D-C863E4BA08B1}" type="pres">
      <dgm:prSet presAssocID="{E5A57D5E-EC22-400A-AC9D-D76870288D18}" presName="spChevron1" presStyleCnt="0"/>
      <dgm:spPr/>
    </dgm:pt>
    <dgm:pt modelId="{4EDE4BFE-126A-41DC-BB5F-985937E58336}" type="pres">
      <dgm:prSet presAssocID="{287C4F02-769C-497F-8985-203E47A9AD41}" presName="middle" presStyleCnt="0"/>
      <dgm:spPr/>
    </dgm:pt>
    <dgm:pt modelId="{87581BCC-03A6-4599-AAC2-4AD94BE7DDAC}" type="pres">
      <dgm:prSet presAssocID="{287C4F02-769C-497F-8985-203E47A9AD41}" presName="parTxMid" presStyleLbl="revTx" presStyleIdx="1" presStyleCnt="2"/>
      <dgm:spPr/>
      <dgm:t>
        <a:bodyPr/>
        <a:lstStyle/>
        <a:p>
          <a:endParaRPr lang="uk-UA"/>
        </a:p>
      </dgm:t>
    </dgm:pt>
    <dgm:pt modelId="{71D7AD1B-D476-46D5-9411-5C37C642F393}" type="pres">
      <dgm:prSet presAssocID="{287C4F02-769C-497F-8985-203E47A9AD41}" presName="spMid" presStyleCnt="0"/>
      <dgm:spPr/>
    </dgm:pt>
    <dgm:pt modelId="{933B88BC-5405-41F3-857E-F3DA90ED5DA2}" type="pres">
      <dgm:prSet presAssocID="{EB81A2C1-9951-4935-A124-9AB6E9C5D1F4}" presName="chevronComposite1" presStyleCnt="0"/>
      <dgm:spPr/>
    </dgm:pt>
    <dgm:pt modelId="{34F4C3BF-7C95-4A78-AAA3-CFD4178FF539}" type="pres">
      <dgm:prSet presAssocID="{EB81A2C1-9951-4935-A124-9AB6E9C5D1F4}" presName="chevron1" presStyleLbl="sibTrans2D1" presStyleIdx="1" presStyleCnt="2"/>
      <dgm:spPr/>
    </dgm:pt>
    <dgm:pt modelId="{A83408E8-7F3B-4A8E-9C4D-3B446CC63BF8}" type="pres">
      <dgm:prSet presAssocID="{EB81A2C1-9951-4935-A124-9AB6E9C5D1F4}" presName="spChevron1" presStyleCnt="0"/>
      <dgm:spPr/>
    </dgm:pt>
    <dgm:pt modelId="{4A9E2C06-35D9-46E3-82AD-ADB6550AB60C}" type="pres">
      <dgm:prSet presAssocID="{9C401BA6-0AB2-4861-8BB6-0010EADA373C}" presName="last" presStyleCnt="0"/>
      <dgm:spPr/>
    </dgm:pt>
    <dgm:pt modelId="{8C1CD414-6D81-46B7-B751-0E4BCE1C7341}" type="pres">
      <dgm:prSet presAssocID="{9C401BA6-0AB2-4861-8BB6-0010EADA373C}" presName="circleTx" presStyleLbl="node1" presStyleIdx="18" presStyleCnt="19"/>
      <dgm:spPr/>
      <dgm:t>
        <a:bodyPr/>
        <a:lstStyle/>
        <a:p>
          <a:endParaRPr lang="uk-UA"/>
        </a:p>
      </dgm:t>
    </dgm:pt>
    <dgm:pt modelId="{A319ABDF-1D54-4107-B1E2-E42EB96B5026}" type="pres">
      <dgm:prSet presAssocID="{9C401BA6-0AB2-4861-8BB6-0010EADA373C}" presName="spN" presStyleCnt="0"/>
      <dgm:spPr/>
    </dgm:pt>
  </dgm:ptLst>
  <dgm:cxnLst>
    <dgm:cxn modelId="{E7D4AFE3-A177-49B1-A493-B7FF3D830C14}" type="presOf" srcId="{9C401BA6-0AB2-4861-8BB6-0010EADA373C}" destId="{8C1CD414-6D81-46B7-B751-0E4BCE1C7341}" srcOrd="0" destOrd="0" presId="urn:microsoft.com/office/officeart/2009/3/layout/RandomtoResultProcess"/>
    <dgm:cxn modelId="{209B4F0A-5A58-489E-9862-0D13AFC5C736}" srcId="{EB638CBB-F423-4E13-99FA-096C2C7F6C4F}" destId="{953A7924-27A0-4391-AD04-22E6DE3AEAE6}" srcOrd="0" destOrd="0" parTransId="{3CAC08C3-8112-4D75-BC8B-F3CCB155A9DB}" sibTransId="{E5A57D5E-EC22-400A-AC9D-D76870288D18}"/>
    <dgm:cxn modelId="{811D2035-ECD3-4E3C-9855-513CCF5DDE0B}" type="presOf" srcId="{287C4F02-769C-497F-8985-203E47A9AD41}" destId="{87581BCC-03A6-4599-AAC2-4AD94BE7DDAC}" srcOrd="0" destOrd="0" presId="urn:microsoft.com/office/officeart/2009/3/layout/RandomtoResultProcess"/>
    <dgm:cxn modelId="{B489632B-17BC-4E27-B6E3-8D7CE7D48DD2}" type="presOf" srcId="{953A7924-27A0-4391-AD04-22E6DE3AEAE6}" destId="{AD5181FE-0D21-4483-B9CA-A6CBCFA16F12}" srcOrd="0" destOrd="0" presId="urn:microsoft.com/office/officeart/2009/3/layout/RandomtoResultProcess"/>
    <dgm:cxn modelId="{FA42A3A6-360C-437F-B6EF-29B65A57CDB4}" type="presOf" srcId="{EB638CBB-F423-4E13-99FA-096C2C7F6C4F}" destId="{F2BA42B6-9A5C-413F-93C0-6B0A5BE55C80}" srcOrd="0" destOrd="0" presId="urn:microsoft.com/office/officeart/2009/3/layout/RandomtoResultProcess"/>
    <dgm:cxn modelId="{9ACC31BC-8746-488B-BA78-A001B0EDEEA7}" srcId="{EB638CBB-F423-4E13-99FA-096C2C7F6C4F}" destId="{287C4F02-769C-497F-8985-203E47A9AD41}" srcOrd="1" destOrd="0" parTransId="{1415DADE-67ED-4B9A-B1C1-433C9CF4667F}" sibTransId="{EB81A2C1-9951-4935-A124-9AB6E9C5D1F4}"/>
    <dgm:cxn modelId="{EC4FB7E9-C180-4D50-8865-9B0DA178B334}" srcId="{EB638CBB-F423-4E13-99FA-096C2C7F6C4F}" destId="{9C401BA6-0AB2-4861-8BB6-0010EADA373C}" srcOrd="2" destOrd="0" parTransId="{61807E51-CAE8-4699-8CBB-10BC24A98D07}" sibTransId="{C22A5047-250E-4B86-B5B1-6D6498E1BEFA}"/>
    <dgm:cxn modelId="{70A99D43-442E-4A8E-B303-A751C795E5DA}" type="presParOf" srcId="{F2BA42B6-9A5C-413F-93C0-6B0A5BE55C80}" destId="{A2675F0D-1C94-45A9-8AD2-ECA9A83B881C}" srcOrd="0" destOrd="0" presId="urn:microsoft.com/office/officeart/2009/3/layout/RandomtoResultProcess"/>
    <dgm:cxn modelId="{65722F78-A03C-450A-827D-4598F7C61E2C}" type="presParOf" srcId="{A2675F0D-1C94-45A9-8AD2-ECA9A83B881C}" destId="{AD5181FE-0D21-4483-B9CA-A6CBCFA16F12}" srcOrd="0" destOrd="0" presId="urn:microsoft.com/office/officeart/2009/3/layout/RandomtoResultProcess"/>
    <dgm:cxn modelId="{BF19564C-4016-45FC-82CD-1F529935EA7E}" type="presParOf" srcId="{A2675F0D-1C94-45A9-8AD2-ECA9A83B881C}" destId="{BEF279CB-6D55-490D-B12A-1E841618E2F8}" srcOrd="1" destOrd="0" presId="urn:microsoft.com/office/officeart/2009/3/layout/RandomtoResultProcess"/>
    <dgm:cxn modelId="{6B21EECA-7605-4763-9B61-A1068C84DF64}" type="presParOf" srcId="{A2675F0D-1C94-45A9-8AD2-ECA9A83B881C}" destId="{D956BDC3-2A76-400D-85AC-01D6C68C92D1}" srcOrd="2" destOrd="0" presId="urn:microsoft.com/office/officeart/2009/3/layout/RandomtoResultProcess"/>
    <dgm:cxn modelId="{380D604D-EE78-43BB-9717-493643A34FEB}" type="presParOf" srcId="{A2675F0D-1C94-45A9-8AD2-ECA9A83B881C}" destId="{CBD4D6C8-3A64-43F4-B18C-2490E81C6938}" srcOrd="3" destOrd="0" presId="urn:microsoft.com/office/officeart/2009/3/layout/RandomtoResultProcess"/>
    <dgm:cxn modelId="{96BED88D-1C26-464C-95CF-6DB15C33A851}" type="presParOf" srcId="{A2675F0D-1C94-45A9-8AD2-ECA9A83B881C}" destId="{561BD053-8E7E-47C5-949B-B7359686AEFE}" srcOrd="4" destOrd="0" presId="urn:microsoft.com/office/officeart/2009/3/layout/RandomtoResultProcess"/>
    <dgm:cxn modelId="{509A7AE4-1408-4CD2-93C9-6BECD088863B}" type="presParOf" srcId="{A2675F0D-1C94-45A9-8AD2-ECA9A83B881C}" destId="{D1779283-C560-4FAE-B94D-2B57359BB806}" srcOrd="5" destOrd="0" presId="urn:microsoft.com/office/officeart/2009/3/layout/RandomtoResultProcess"/>
    <dgm:cxn modelId="{C4AFAAA9-DE5F-4C15-B701-B4DEDDD1791A}" type="presParOf" srcId="{A2675F0D-1C94-45A9-8AD2-ECA9A83B881C}" destId="{4A678E06-5394-4BF7-9088-656A772982BB}" srcOrd="6" destOrd="0" presId="urn:microsoft.com/office/officeart/2009/3/layout/RandomtoResultProcess"/>
    <dgm:cxn modelId="{465665A3-58AF-4AB5-BB7D-DC5D12437185}" type="presParOf" srcId="{A2675F0D-1C94-45A9-8AD2-ECA9A83B881C}" destId="{EDB1CA4C-DF4A-4312-A960-EC22BEB6BDB6}" srcOrd="7" destOrd="0" presId="urn:microsoft.com/office/officeart/2009/3/layout/RandomtoResultProcess"/>
    <dgm:cxn modelId="{5768310F-BA38-4305-B068-31E5B2E33266}" type="presParOf" srcId="{A2675F0D-1C94-45A9-8AD2-ECA9A83B881C}" destId="{D8682B62-532F-4E5A-9803-440091608A78}" srcOrd="8" destOrd="0" presId="urn:microsoft.com/office/officeart/2009/3/layout/RandomtoResultProcess"/>
    <dgm:cxn modelId="{3EDE7F27-9221-48DF-8AAF-4DD4DD410921}" type="presParOf" srcId="{A2675F0D-1C94-45A9-8AD2-ECA9A83B881C}" destId="{46044772-9084-4775-983B-A75B30991498}" srcOrd="9" destOrd="0" presId="urn:microsoft.com/office/officeart/2009/3/layout/RandomtoResultProcess"/>
    <dgm:cxn modelId="{0199B59D-F6F6-4BED-AA46-07F8ABBA10F8}" type="presParOf" srcId="{A2675F0D-1C94-45A9-8AD2-ECA9A83B881C}" destId="{B2ACFB00-3BAB-40DF-BD3D-87AA1471F7D5}" srcOrd="10" destOrd="0" presId="urn:microsoft.com/office/officeart/2009/3/layout/RandomtoResultProcess"/>
    <dgm:cxn modelId="{05146C84-D748-400F-B767-70A504F89565}" type="presParOf" srcId="{A2675F0D-1C94-45A9-8AD2-ECA9A83B881C}" destId="{C90ED798-DC17-42FB-BE14-E7B33257E7F3}" srcOrd="11" destOrd="0" presId="urn:microsoft.com/office/officeart/2009/3/layout/RandomtoResultProcess"/>
    <dgm:cxn modelId="{D6B473CF-D454-423B-8A02-B3F018504DF9}" type="presParOf" srcId="{A2675F0D-1C94-45A9-8AD2-ECA9A83B881C}" destId="{50F85267-5965-46F8-8F6E-5F08E51541FF}" srcOrd="12" destOrd="0" presId="urn:microsoft.com/office/officeart/2009/3/layout/RandomtoResultProcess"/>
    <dgm:cxn modelId="{8285A6A4-9FF0-4180-A47C-405DC412D012}" type="presParOf" srcId="{A2675F0D-1C94-45A9-8AD2-ECA9A83B881C}" destId="{F328BFE2-84F8-43B9-A2E3-E3D16B87831A}" srcOrd="13" destOrd="0" presId="urn:microsoft.com/office/officeart/2009/3/layout/RandomtoResultProcess"/>
    <dgm:cxn modelId="{AD8211FD-6046-4833-818E-52C2BE7F3F1D}" type="presParOf" srcId="{A2675F0D-1C94-45A9-8AD2-ECA9A83B881C}" destId="{A93C79C6-A55F-4DEF-8CC2-240BCBB72517}" srcOrd="14" destOrd="0" presId="urn:microsoft.com/office/officeart/2009/3/layout/RandomtoResultProcess"/>
    <dgm:cxn modelId="{D37B555A-4345-4514-A8C5-137A3D74B0B0}" type="presParOf" srcId="{A2675F0D-1C94-45A9-8AD2-ECA9A83B881C}" destId="{EBCD1C3C-0277-47A5-9F81-51F7AD5E34DC}" srcOrd="15" destOrd="0" presId="urn:microsoft.com/office/officeart/2009/3/layout/RandomtoResultProcess"/>
    <dgm:cxn modelId="{058A6BE5-3348-4AB6-819C-CA080D173BB7}" type="presParOf" srcId="{A2675F0D-1C94-45A9-8AD2-ECA9A83B881C}" destId="{2501CB05-70AB-4C1D-899E-B9B55C1916AF}" srcOrd="16" destOrd="0" presId="urn:microsoft.com/office/officeart/2009/3/layout/RandomtoResultProcess"/>
    <dgm:cxn modelId="{1490B3C9-3EBA-43C2-8F5D-99208D8C2A42}" type="presParOf" srcId="{A2675F0D-1C94-45A9-8AD2-ECA9A83B881C}" destId="{E7DB6B57-0790-465D-983F-2880EC7CDE6D}" srcOrd="17" destOrd="0" presId="urn:microsoft.com/office/officeart/2009/3/layout/RandomtoResultProcess"/>
    <dgm:cxn modelId="{A2237182-E3E2-41A2-8F2B-1E679B5FA7C3}" type="presParOf" srcId="{A2675F0D-1C94-45A9-8AD2-ECA9A83B881C}" destId="{02F2AFC1-8398-4EEB-8A4A-24C06B20882F}" srcOrd="18" destOrd="0" presId="urn:microsoft.com/office/officeart/2009/3/layout/RandomtoResultProcess"/>
    <dgm:cxn modelId="{5E9C7C2F-838E-41C9-985A-53F1A208215A}" type="presParOf" srcId="{F2BA42B6-9A5C-413F-93C0-6B0A5BE55C80}" destId="{94D4A108-622C-42B1-85A2-F2319C79D0C8}" srcOrd="1" destOrd="0" presId="urn:microsoft.com/office/officeart/2009/3/layout/RandomtoResultProcess"/>
    <dgm:cxn modelId="{0FF5494A-3F4D-4CD3-81FD-3A64177FB8A2}" type="presParOf" srcId="{94D4A108-622C-42B1-85A2-F2319C79D0C8}" destId="{570B9E88-CCB6-4FCF-8A3A-440B8BD551FA}" srcOrd="0" destOrd="0" presId="urn:microsoft.com/office/officeart/2009/3/layout/RandomtoResultProcess"/>
    <dgm:cxn modelId="{820CED66-398D-422E-856F-79BC8F01DCC6}" type="presParOf" srcId="{94D4A108-622C-42B1-85A2-F2319C79D0C8}" destId="{FD579801-F7A3-4EDC-9C2D-C863E4BA08B1}" srcOrd="1" destOrd="0" presId="urn:microsoft.com/office/officeart/2009/3/layout/RandomtoResultProcess"/>
    <dgm:cxn modelId="{0F2793D3-FE28-4F0B-B6DE-C121791A8792}" type="presParOf" srcId="{F2BA42B6-9A5C-413F-93C0-6B0A5BE55C80}" destId="{4EDE4BFE-126A-41DC-BB5F-985937E58336}" srcOrd="2" destOrd="0" presId="urn:microsoft.com/office/officeart/2009/3/layout/RandomtoResultProcess"/>
    <dgm:cxn modelId="{5D34192E-366C-407C-8927-08C541BA55BE}" type="presParOf" srcId="{4EDE4BFE-126A-41DC-BB5F-985937E58336}" destId="{87581BCC-03A6-4599-AAC2-4AD94BE7DDAC}" srcOrd="0" destOrd="0" presId="urn:microsoft.com/office/officeart/2009/3/layout/RandomtoResultProcess"/>
    <dgm:cxn modelId="{F08D852C-CD01-431E-98F0-389921380825}" type="presParOf" srcId="{4EDE4BFE-126A-41DC-BB5F-985937E58336}" destId="{71D7AD1B-D476-46D5-9411-5C37C642F393}" srcOrd="1" destOrd="0" presId="urn:microsoft.com/office/officeart/2009/3/layout/RandomtoResultProcess"/>
    <dgm:cxn modelId="{ED6108B0-0AA7-4B1F-A8C0-C2CAB7042B6C}" type="presParOf" srcId="{F2BA42B6-9A5C-413F-93C0-6B0A5BE55C80}" destId="{933B88BC-5405-41F3-857E-F3DA90ED5DA2}" srcOrd="3" destOrd="0" presId="urn:microsoft.com/office/officeart/2009/3/layout/RandomtoResultProcess"/>
    <dgm:cxn modelId="{59809487-5BCF-4D99-9158-BB1F2F436C02}" type="presParOf" srcId="{933B88BC-5405-41F3-857E-F3DA90ED5DA2}" destId="{34F4C3BF-7C95-4A78-AAA3-CFD4178FF539}" srcOrd="0" destOrd="0" presId="urn:microsoft.com/office/officeart/2009/3/layout/RandomtoResultProcess"/>
    <dgm:cxn modelId="{7A212939-277E-4F40-9662-1D44262B8981}" type="presParOf" srcId="{933B88BC-5405-41F3-857E-F3DA90ED5DA2}" destId="{A83408E8-7F3B-4A8E-9C4D-3B446CC63BF8}" srcOrd="1" destOrd="0" presId="urn:microsoft.com/office/officeart/2009/3/layout/RandomtoResultProcess"/>
    <dgm:cxn modelId="{77534B99-B3D1-4E4F-817A-AB549A449252}" type="presParOf" srcId="{F2BA42B6-9A5C-413F-93C0-6B0A5BE55C80}" destId="{4A9E2C06-35D9-46E3-82AD-ADB6550AB60C}" srcOrd="4" destOrd="0" presId="urn:microsoft.com/office/officeart/2009/3/layout/RandomtoResultProcess"/>
    <dgm:cxn modelId="{5FAFE421-6CDA-4F0B-B2AA-04A7BDF912A6}" type="presParOf" srcId="{4A9E2C06-35D9-46E3-82AD-ADB6550AB60C}" destId="{8C1CD414-6D81-46B7-B751-0E4BCE1C7341}" srcOrd="0" destOrd="0" presId="urn:microsoft.com/office/officeart/2009/3/layout/RandomtoResultProcess"/>
    <dgm:cxn modelId="{A3760A13-FAEE-4EC7-8D17-5171D8DF577D}" type="presParOf" srcId="{4A9E2C06-35D9-46E3-82AD-ADB6550AB60C}" destId="{A319ABDF-1D54-4107-B1E2-E42EB96B5026}"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38CBB-F423-4E13-99FA-096C2C7F6C4F}" type="doc">
      <dgm:prSet loTypeId="urn:microsoft.com/office/officeart/2009/3/layout/RandomtoResultProcess" loCatId="process" qsTypeId="urn:microsoft.com/office/officeart/2005/8/quickstyle/simple1" qsCatId="simple" csTypeId="urn:microsoft.com/office/officeart/2005/8/colors/accent1_2" csCatId="accent1" phldr="1"/>
      <dgm:spPr/>
    </dgm:pt>
    <dgm:pt modelId="{953A7924-27A0-4391-AD04-22E6DE3AEAE6}">
      <dgm:prSet phldrT="[Текст]"/>
      <dgm:spPr>
        <a:solidFill>
          <a:schemeClr val="accent3"/>
        </a:solidFill>
      </dgm:spPr>
      <dgm:t>
        <a:bodyPr/>
        <a:lstStyle/>
        <a:p>
          <a:r>
            <a:rPr lang="uk-UA" dirty="0" smtClean="0"/>
            <a:t>Добування полімеру </a:t>
          </a:r>
          <a:endParaRPr lang="ru-RU" dirty="0"/>
        </a:p>
      </dgm:t>
    </dgm:pt>
    <dgm:pt modelId="{3CAC08C3-8112-4D75-BC8B-F3CCB155A9DB}" type="parTrans" cxnId="{209B4F0A-5A58-489E-9862-0D13AFC5C736}">
      <dgm:prSet/>
      <dgm:spPr/>
      <dgm:t>
        <a:bodyPr/>
        <a:lstStyle/>
        <a:p>
          <a:endParaRPr lang="ru-RU"/>
        </a:p>
      </dgm:t>
    </dgm:pt>
    <dgm:pt modelId="{E5A57D5E-EC22-400A-AC9D-D76870288D18}" type="sibTrans" cxnId="{209B4F0A-5A58-489E-9862-0D13AFC5C736}">
      <dgm:prSet/>
      <dgm:spPr/>
      <dgm:t>
        <a:bodyPr/>
        <a:lstStyle/>
        <a:p>
          <a:endParaRPr lang="ru-RU"/>
        </a:p>
      </dgm:t>
    </dgm:pt>
    <dgm:pt modelId="{287C4F02-769C-497F-8985-203E47A9AD41}">
      <dgm:prSet phldrT="[Текст]"/>
      <dgm:spPr/>
      <dgm:t>
        <a:bodyPr/>
        <a:lstStyle/>
        <a:p>
          <a:r>
            <a:rPr lang="uk-UA" dirty="0" smtClean="0"/>
            <a:t>Добування волокна</a:t>
          </a:r>
          <a:endParaRPr lang="ru-RU" dirty="0"/>
        </a:p>
      </dgm:t>
    </dgm:pt>
    <dgm:pt modelId="{1415DADE-67ED-4B9A-B1C1-433C9CF4667F}" type="parTrans" cxnId="{9ACC31BC-8746-488B-BA78-A001B0EDEEA7}">
      <dgm:prSet/>
      <dgm:spPr/>
      <dgm:t>
        <a:bodyPr/>
        <a:lstStyle/>
        <a:p>
          <a:endParaRPr lang="ru-RU"/>
        </a:p>
      </dgm:t>
    </dgm:pt>
    <dgm:pt modelId="{EB81A2C1-9951-4935-A124-9AB6E9C5D1F4}" type="sibTrans" cxnId="{9ACC31BC-8746-488B-BA78-A001B0EDEEA7}">
      <dgm:prSet/>
      <dgm:spPr/>
      <dgm:t>
        <a:bodyPr/>
        <a:lstStyle/>
        <a:p>
          <a:endParaRPr lang="ru-RU"/>
        </a:p>
      </dgm:t>
    </dgm:pt>
    <dgm:pt modelId="{9C401BA6-0AB2-4861-8BB6-0010EADA373C}">
      <dgm:prSet phldrT="[Текст]"/>
      <dgm:spPr/>
      <dgm:t>
        <a:bodyPr/>
        <a:lstStyle/>
        <a:p>
          <a:r>
            <a:rPr lang="uk-UA" dirty="0" smtClean="0"/>
            <a:t>Обробка волокна</a:t>
          </a:r>
          <a:endParaRPr lang="ru-RU" dirty="0"/>
        </a:p>
      </dgm:t>
    </dgm:pt>
    <dgm:pt modelId="{61807E51-CAE8-4699-8CBB-10BC24A98D07}" type="parTrans" cxnId="{EC4FB7E9-C180-4D50-8865-9B0DA178B334}">
      <dgm:prSet/>
      <dgm:spPr/>
      <dgm:t>
        <a:bodyPr/>
        <a:lstStyle/>
        <a:p>
          <a:endParaRPr lang="ru-RU"/>
        </a:p>
      </dgm:t>
    </dgm:pt>
    <dgm:pt modelId="{C22A5047-250E-4B86-B5B1-6D6498E1BEFA}" type="sibTrans" cxnId="{EC4FB7E9-C180-4D50-8865-9B0DA178B334}">
      <dgm:prSet/>
      <dgm:spPr/>
      <dgm:t>
        <a:bodyPr/>
        <a:lstStyle/>
        <a:p>
          <a:endParaRPr lang="ru-RU"/>
        </a:p>
      </dgm:t>
    </dgm:pt>
    <dgm:pt modelId="{888660EA-9030-43CB-AA44-C40C502AD586}" type="pres">
      <dgm:prSet presAssocID="{EB638CBB-F423-4E13-99FA-096C2C7F6C4F}" presName="Name0" presStyleCnt="0">
        <dgm:presLayoutVars>
          <dgm:dir/>
          <dgm:animOne val="branch"/>
          <dgm:animLvl val="lvl"/>
        </dgm:presLayoutVars>
      </dgm:prSet>
      <dgm:spPr/>
    </dgm:pt>
    <dgm:pt modelId="{76D4FB27-E871-46F8-9231-D423A3F4FDAB}" type="pres">
      <dgm:prSet presAssocID="{953A7924-27A0-4391-AD04-22E6DE3AEAE6}" presName="chaos" presStyleCnt="0"/>
      <dgm:spPr/>
    </dgm:pt>
    <dgm:pt modelId="{A8296CB9-1C76-4B44-8C08-5513C6C9DB19}" type="pres">
      <dgm:prSet presAssocID="{953A7924-27A0-4391-AD04-22E6DE3AEAE6}" presName="parTx1" presStyleLbl="revTx" presStyleIdx="0" presStyleCnt="2"/>
      <dgm:spPr/>
      <dgm:t>
        <a:bodyPr/>
        <a:lstStyle/>
        <a:p>
          <a:endParaRPr lang="uk-UA"/>
        </a:p>
      </dgm:t>
    </dgm:pt>
    <dgm:pt modelId="{128A7951-D545-4C75-B49C-FF78525313F0}" type="pres">
      <dgm:prSet presAssocID="{953A7924-27A0-4391-AD04-22E6DE3AEAE6}" presName="c1" presStyleLbl="node1" presStyleIdx="0" presStyleCnt="19"/>
      <dgm:spPr/>
    </dgm:pt>
    <dgm:pt modelId="{29A57EF1-2BEC-4925-842B-E3C2D167A650}" type="pres">
      <dgm:prSet presAssocID="{953A7924-27A0-4391-AD04-22E6DE3AEAE6}" presName="c2" presStyleLbl="node1" presStyleIdx="1" presStyleCnt="19"/>
      <dgm:spPr/>
    </dgm:pt>
    <dgm:pt modelId="{CD87E704-7F7C-42DD-AD37-12804CA1CAAE}" type="pres">
      <dgm:prSet presAssocID="{953A7924-27A0-4391-AD04-22E6DE3AEAE6}" presName="c3" presStyleLbl="node1" presStyleIdx="2" presStyleCnt="19"/>
      <dgm:spPr/>
    </dgm:pt>
    <dgm:pt modelId="{AB7D69EA-5447-4DCB-8183-A70C3C67345D}" type="pres">
      <dgm:prSet presAssocID="{953A7924-27A0-4391-AD04-22E6DE3AEAE6}" presName="c4" presStyleLbl="node1" presStyleIdx="3" presStyleCnt="19"/>
      <dgm:spPr/>
    </dgm:pt>
    <dgm:pt modelId="{A16F3BA2-B7C2-4FE6-BF90-1E79AB82D5A0}" type="pres">
      <dgm:prSet presAssocID="{953A7924-27A0-4391-AD04-22E6DE3AEAE6}" presName="c5" presStyleLbl="node1" presStyleIdx="4" presStyleCnt="19"/>
      <dgm:spPr/>
    </dgm:pt>
    <dgm:pt modelId="{C2D77D93-E2C5-42FD-8DB8-6E25DA7648B6}" type="pres">
      <dgm:prSet presAssocID="{953A7924-27A0-4391-AD04-22E6DE3AEAE6}" presName="c6" presStyleLbl="node1" presStyleIdx="5" presStyleCnt="19"/>
      <dgm:spPr/>
    </dgm:pt>
    <dgm:pt modelId="{C0BB3E8F-3BC5-4A81-B38E-C1A8C077504E}" type="pres">
      <dgm:prSet presAssocID="{953A7924-27A0-4391-AD04-22E6DE3AEAE6}" presName="c7" presStyleLbl="node1" presStyleIdx="6" presStyleCnt="19"/>
      <dgm:spPr/>
    </dgm:pt>
    <dgm:pt modelId="{9897F9C6-F768-4738-BD9D-22E979706FB7}" type="pres">
      <dgm:prSet presAssocID="{953A7924-27A0-4391-AD04-22E6DE3AEAE6}" presName="c8" presStyleLbl="node1" presStyleIdx="7" presStyleCnt="19"/>
      <dgm:spPr/>
    </dgm:pt>
    <dgm:pt modelId="{C58680FA-535E-4A88-BCBA-81CBB1A5232F}" type="pres">
      <dgm:prSet presAssocID="{953A7924-27A0-4391-AD04-22E6DE3AEAE6}" presName="c9" presStyleLbl="node1" presStyleIdx="8" presStyleCnt="19"/>
      <dgm:spPr/>
    </dgm:pt>
    <dgm:pt modelId="{ED53CFEA-5202-46BF-B04E-030785F8596E}" type="pres">
      <dgm:prSet presAssocID="{953A7924-27A0-4391-AD04-22E6DE3AEAE6}" presName="c10" presStyleLbl="node1" presStyleIdx="9" presStyleCnt="19"/>
      <dgm:spPr/>
    </dgm:pt>
    <dgm:pt modelId="{55C2654B-8FD6-4BC5-B551-B0B9DD70800B}" type="pres">
      <dgm:prSet presAssocID="{953A7924-27A0-4391-AD04-22E6DE3AEAE6}" presName="c11" presStyleLbl="node1" presStyleIdx="10" presStyleCnt="19"/>
      <dgm:spPr/>
    </dgm:pt>
    <dgm:pt modelId="{25B42A7F-E965-4A2C-91FE-BEDD5E68D910}" type="pres">
      <dgm:prSet presAssocID="{953A7924-27A0-4391-AD04-22E6DE3AEAE6}" presName="c12" presStyleLbl="node1" presStyleIdx="11" presStyleCnt="19"/>
      <dgm:spPr/>
    </dgm:pt>
    <dgm:pt modelId="{328D8DB3-4D81-4EA7-84CC-2AA4B91111F9}" type="pres">
      <dgm:prSet presAssocID="{953A7924-27A0-4391-AD04-22E6DE3AEAE6}" presName="c13" presStyleLbl="node1" presStyleIdx="12" presStyleCnt="19"/>
      <dgm:spPr/>
    </dgm:pt>
    <dgm:pt modelId="{70EBB479-6C51-4BAB-BB55-981CBDB2A5D6}" type="pres">
      <dgm:prSet presAssocID="{953A7924-27A0-4391-AD04-22E6DE3AEAE6}" presName="c14" presStyleLbl="node1" presStyleIdx="13" presStyleCnt="19"/>
      <dgm:spPr/>
    </dgm:pt>
    <dgm:pt modelId="{0CA291BD-59A7-454A-B099-DC064222A14C}" type="pres">
      <dgm:prSet presAssocID="{953A7924-27A0-4391-AD04-22E6DE3AEAE6}" presName="c15" presStyleLbl="node1" presStyleIdx="14" presStyleCnt="19"/>
      <dgm:spPr/>
    </dgm:pt>
    <dgm:pt modelId="{224A4464-1366-4148-A84A-C8AFF4D122EE}" type="pres">
      <dgm:prSet presAssocID="{953A7924-27A0-4391-AD04-22E6DE3AEAE6}" presName="c16" presStyleLbl="node1" presStyleIdx="15" presStyleCnt="19"/>
      <dgm:spPr/>
    </dgm:pt>
    <dgm:pt modelId="{CD7AF3D2-0EF0-4014-8FBF-36832E3ACAA1}" type="pres">
      <dgm:prSet presAssocID="{953A7924-27A0-4391-AD04-22E6DE3AEAE6}" presName="c17" presStyleLbl="node1" presStyleIdx="16" presStyleCnt="19"/>
      <dgm:spPr/>
    </dgm:pt>
    <dgm:pt modelId="{ADD6FC39-31E2-4BF0-BE86-B2C5FDC069ED}" type="pres">
      <dgm:prSet presAssocID="{953A7924-27A0-4391-AD04-22E6DE3AEAE6}" presName="c18" presStyleLbl="node1" presStyleIdx="17" presStyleCnt="19"/>
      <dgm:spPr/>
    </dgm:pt>
    <dgm:pt modelId="{75817C6F-E66F-4860-8CC2-C6634D9B6A64}" type="pres">
      <dgm:prSet presAssocID="{E5A57D5E-EC22-400A-AC9D-D76870288D18}" presName="chevronComposite1" presStyleCnt="0"/>
      <dgm:spPr/>
    </dgm:pt>
    <dgm:pt modelId="{B773A33A-ADB8-4F14-B7E4-A1C687D2047E}" type="pres">
      <dgm:prSet presAssocID="{E5A57D5E-EC22-400A-AC9D-D76870288D18}" presName="chevron1" presStyleLbl="sibTrans2D1" presStyleIdx="0" presStyleCnt="2"/>
      <dgm:spPr/>
    </dgm:pt>
    <dgm:pt modelId="{7B2B89AC-3369-41F4-BEEA-5DF30665CC40}" type="pres">
      <dgm:prSet presAssocID="{E5A57D5E-EC22-400A-AC9D-D76870288D18}" presName="spChevron1" presStyleCnt="0"/>
      <dgm:spPr/>
    </dgm:pt>
    <dgm:pt modelId="{B0101377-8BF1-4AE4-B89D-09FF5A83028F}" type="pres">
      <dgm:prSet presAssocID="{287C4F02-769C-497F-8985-203E47A9AD41}" presName="middle" presStyleCnt="0"/>
      <dgm:spPr/>
    </dgm:pt>
    <dgm:pt modelId="{6602232D-0E03-4B1F-B8B7-65309E8C272E}" type="pres">
      <dgm:prSet presAssocID="{287C4F02-769C-497F-8985-203E47A9AD41}" presName="parTxMid" presStyleLbl="revTx" presStyleIdx="1" presStyleCnt="2"/>
      <dgm:spPr/>
      <dgm:t>
        <a:bodyPr/>
        <a:lstStyle/>
        <a:p>
          <a:endParaRPr lang="uk-UA"/>
        </a:p>
      </dgm:t>
    </dgm:pt>
    <dgm:pt modelId="{1CA0B0BC-906E-48E3-B169-7D14E8DED6FC}" type="pres">
      <dgm:prSet presAssocID="{287C4F02-769C-497F-8985-203E47A9AD41}" presName="spMid" presStyleCnt="0"/>
      <dgm:spPr/>
    </dgm:pt>
    <dgm:pt modelId="{5FCA4BB7-21FD-4ECB-89B5-587C250BBC57}" type="pres">
      <dgm:prSet presAssocID="{EB81A2C1-9951-4935-A124-9AB6E9C5D1F4}" presName="chevronComposite1" presStyleCnt="0"/>
      <dgm:spPr/>
    </dgm:pt>
    <dgm:pt modelId="{86AC9A4C-BC4A-4003-B5FF-1082BBDD3254}" type="pres">
      <dgm:prSet presAssocID="{EB81A2C1-9951-4935-A124-9AB6E9C5D1F4}" presName="chevron1" presStyleLbl="sibTrans2D1" presStyleIdx="1" presStyleCnt="2"/>
      <dgm:spPr/>
    </dgm:pt>
    <dgm:pt modelId="{29E7CEDF-57D7-4C65-B115-8001AC471C2A}" type="pres">
      <dgm:prSet presAssocID="{EB81A2C1-9951-4935-A124-9AB6E9C5D1F4}" presName="spChevron1" presStyleCnt="0"/>
      <dgm:spPr/>
    </dgm:pt>
    <dgm:pt modelId="{FC1708C2-D223-4A1A-9E8C-E2627962194F}" type="pres">
      <dgm:prSet presAssocID="{9C401BA6-0AB2-4861-8BB6-0010EADA373C}" presName="last" presStyleCnt="0"/>
      <dgm:spPr/>
    </dgm:pt>
    <dgm:pt modelId="{D64AE4DE-994E-46D9-AB8B-776F8268CE4F}" type="pres">
      <dgm:prSet presAssocID="{9C401BA6-0AB2-4861-8BB6-0010EADA373C}" presName="circleTx" presStyleLbl="node1" presStyleIdx="18" presStyleCnt="19"/>
      <dgm:spPr/>
      <dgm:t>
        <a:bodyPr/>
        <a:lstStyle/>
        <a:p>
          <a:endParaRPr lang="uk-UA"/>
        </a:p>
      </dgm:t>
    </dgm:pt>
    <dgm:pt modelId="{58C108CD-9201-416A-BCE5-0F3EA6EDB4B8}" type="pres">
      <dgm:prSet presAssocID="{9C401BA6-0AB2-4861-8BB6-0010EADA373C}" presName="spN" presStyleCnt="0"/>
      <dgm:spPr/>
    </dgm:pt>
  </dgm:ptLst>
  <dgm:cxnLst>
    <dgm:cxn modelId="{58C1F4D2-B587-4163-983E-84ADFC82067B}" type="presOf" srcId="{9C401BA6-0AB2-4861-8BB6-0010EADA373C}" destId="{D64AE4DE-994E-46D9-AB8B-776F8268CE4F}" srcOrd="0" destOrd="0" presId="urn:microsoft.com/office/officeart/2009/3/layout/RandomtoResultProcess"/>
    <dgm:cxn modelId="{3B6E634B-4465-4DA7-9081-CC1DEC3CD33A}" type="presOf" srcId="{953A7924-27A0-4391-AD04-22E6DE3AEAE6}" destId="{A8296CB9-1C76-4B44-8C08-5513C6C9DB19}" srcOrd="0" destOrd="0" presId="urn:microsoft.com/office/officeart/2009/3/layout/RandomtoResultProcess"/>
    <dgm:cxn modelId="{0143E80B-F173-444A-B749-BEA1DD0955FF}" type="presOf" srcId="{EB638CBB-F423-4E13-99FA-096C2C7F6C4F}" destId="{888660EA-9030-43CB-AA44-C40C502AD586}" srcOrd="0" destOrd="0" presId="urn:microsoft.com/office/officeart/2009/3/layout/RandomtoResultProcess"/>
    <dgm:cxn modelId="{209B4F0A-5A58-489E-9862-0D13AFC5C736}" srcId="{EB638CBB-F423-4E13-99FA-096C2C7F6C4F}" destId="{953A7924-27A0-4391-AD04-22E6DE3AEAE6}" srcOrd="0" destOrd="0" parTransId="{3CAC08C3-8112-4D75-BC8B-F3CCB155A9DB}" sibTransId="{E5A57D5E-EC22-400A-AC9D-D76870288D18}"/>
    <dgm:cxn modelId="{DD226701-7291-4147-A7D4-B623DB18B6F1}" type="presOf" srcId="{287C4F02-769C-497F-8985-203E47A9AD41}" destId="{6602232D-0E03-4B1F-B8B7-65309E8C272E}" srcOrd="0" destOrd="0" presId="urn:microsoft.com/office/officeart/2009/3/layout/RandomtoResultProcess"/>
    <dgm:cxn modelId="{9ACC31BC-8746-488B-BA78-A001B0EDEEA7}" srcId="{EB638CBB-F423-4E13-99FA-096C2C7F6C4F}" destId="{287C4F02-769C-497F-8985-203E47A9AD41}" srcOrd="1" destOrd="0" parTransId="{1415DADE-67ED-4B9A-B1C1-433C9CF4667F}" sibTransId="{EB81A2C1-9951-4935-A124-9AB6E9C5D1F4}"/>
    <dgm:cxn modelId="{EC4FB7E9-C180-4D50-8865-9B0DA178B334}" srcId="{EB638CBB-F423-4E13-99FA-096C2C7F6C4F}" destId="{9C401BA6-0AB2-4861-8BB6-0010EADA373C}" srcOrd="2" destOrd="0" parTransId="{61807E51-CAE8-4699-8CBB-10BC24A98D07}" sibTransId="{C22A5047-250E-4B86-B5B1-6D6498E1BEFA}"/>
    <dgm:cxn modelId="{5940430D-6EC9-4C49-9291-85D6F46A45C5}" type="presParOf" srcId="{888660EA-9030-43CB-AA44-C40C502AD586}" destId="{76D4FB27-E871-46F8-9231-D423A3F4FDAB}" srcOrd="0" destOrd="0" presId="urn:microsoft.com/office/officeart/2009/3/layout/RandomtoResultProcess"/>
    <dgm:cxn modelId="{F713B767-5F73-42C5-AF66-62B2F565F710}" type="presParOf" srcId="{76D4FB27-E871-46F8-9231-D423A3F4FDAB}" destId="{A8296CB9-1C76-4B44-8C08-5513C6C9DB19}" srcOrd="0" destOrd="0" presId="urn:microsoft.com/office/officeart/2009/3/layout/RandomtoResultProcess"/>
    <dgm:cxn modelId="{01F708CE-A81B-47DE-B420-D7BF188EAED8}" type="presParOf" srcId="{76D4FB27-E871-46F8-9231-D423A3F4FDAB}" destId="{128A7951-D545-4C75-B49C-FF78525313F0}" srcOrd="1" destOrd="0" presId="urn:microsoft.com/office/officeart/2009/3/layout/RandomtoResultProcess"/>
    <dgm:cxn modelId="{2DCF111A-7CF9-47DE-9667-E7CD5AB7DE3A}" type="presParOf" srcId="{76D4FB27-E871-46F8-9231-D423A3F4FDAB}" destId="{29A57EF1-2BEC-4925-842B-E3C2D167A650}" srcOrd="2" destOrd="0" presId="urn:microsoft.com/office/officeart/2009/3/layout/RandomtoResultProcess"/>
    <dgm:cxn modelId="{25C6AFCD-E55E-4FD5-900F-23EA63875825}" type="presParOf" srcId="{76D4FB27-E871-46F8-9231-D423A3F4FDAB}" destId="{CD87E704-7F7C-42DD-AD37-12804CA1CAAE}" srcOrd="3" destOrd="0" presId="urn:microsoft.com/office/officeart/2009/3/layout/RandomtoResultProcess"/>
    <dgm:cxn modelId="{B404D4E4-E1C8-4E72-912F-4BCEFBEA0E64}" type="presParOf" srcId="{76D4FB27-E871-46F8-9231-D423A3F4FDAB}" destId="{AB7D69EA-5447-4DCB-8183-A70C3C67345D}" srcOrd="4" destOrd="0" presId="urn:microsoft.com/office/officeart/2009/3/layout/RandomtoResultProcess"/>
    <dgm:cxn modelId="{4C6A692E-02C4-4A27-94BA-08565BB61ECE}" type="presParOf" srcId="{76D4FB27-E871-46F8-9231-D423A3F4FDAB}" destId="{A16F3BA2-B7C2-4FE6-BF90-1E79AB82D5A0}" srcOrd="5" destOrd="0" presId="urn:microsoft.com/office/officeart/2009/3/layout/RandomtoResultProcess"/>
    <dgm:cxn modelId="{458B0E23-D645-49B2-91D6-A371419552FD}" type="presParOf" srcId="{76D4FB27-E871-46F8-9231-D423A3F4FDAB}" destId="{C2D77D93-E2C5-42FD-8DB8-6E25DA7648B6}" srcOrd="6" destOrd="0" presId="urn:microsoft.com/office/officeart/2009/3/layout/RandomtoResultProcess"/>
    <dgm:cxn modelId="{65AE8935-D770-4DA2-B79D-53A9D3EB15AB}" type="presParOf" srcId="{76D4FB27-E871-46F8-9231-D423A3F4FDAB}" destId="{C0BB3E8F-3BC5-4A81-B38E-C1A8C077504E}" srcOrd="7" destOrd="0" presId="urn:microsoft.com/office/officeart/2009/3/layout/RandomtoResultProcess"/>
    <dgm:cxn modelId="{4E582757-B493-40AA-A2C7-FCA1F6D13491}" type="presParOf" srcId="{76D4FB27-E871-46F8-9231-D423A3F4FDAB}" destId="{9897F9C6-F768-4738-BD9D-22E979706FB7}" srcOrd="8" destOrd="0" presId="urn:microsoft.com/office/officeart/2009/3/layout/RandomtoResultProcess"/>
    <dgm:cxn modelId="{CF1D1978-BFDC-4F19-9CB5-449B138AE75F}" type="presParOf" srcId="{76D4FB27-E871-46F8-9231-D423A3F4FDAB}" destId="{C58680FA-535E-4A88-BCBA-81CBB1A5232F}" srcOrd="9" destOrd="0" presId="urn:microsoft.com/office/officeart/2009/3/layout/RandomtoResultProcess"/>
    <dgm:cxn modelId="{558853FB-36F1-49DC-849F-10D131794A86}" type="presParOf" srcId="{76D4FB27-E871-46F8-9231-D423A3F4FDAB}" destId="{ED53CFEA-5202-46BF-B04E-030785F8596E}" srcOrd="10" destOrd="0" presId="urn:microsoft.com/office/officeart/2009/3/layout/RandomtoResultProcess"/>
    <dgm:cxn modelId="{88F9ABAE-D49B-4E38-A30E-0B7028F15DC4}" type="presParOf" srcId="{76D4FB27-E871-46F8-9231-D423A3F4FDAB}" destId="{55C2654B-8FD6-4BC5-B551-B0B9DD70800B}" srcOrd="11" destOrd="0" presId="urn:microsoft.com/office/officeart/2009/3/layout/RandomtoResultProcess"/>
    <dgm:cxn modelId="{CD6B3D42-C88B-47F2-99A2-5D93BAE5AE78}" type="presParOf" srcId="{76D4FB27-E871-46F8-9231-D423A3F4FDAB}" destId="{25B42A7F-E965-4A2C-91FE-BEDD5E68D910}" srcOrd="12" destOrd="0" presId="urn:microsoft.com/office/officeart/2009/3/layout/RandomtoResultProcess"/>
    <dgm:cxn modelId="{398984CD-5CE7-4F12-84E8-F8D4AE66F6ED}" type="presParOf" srcId="{76D4FB27-E871-46F8-9231-D423A3F4FDAB}" destId="{328D8DB3-4D81-4EA7-84CC-2AA4B91111F9}" srcOrd="13" destOrd="0" presId="urn:microsoft.com/office/officeart/2009/3/layout/RandomtoResultProcess"/>
    <dgm:cxn modelId="{25A47840-AB7B-425F-B714-4A23344D2397}" type="presParOf" srcId="{76D4FB27-E871-46F8-9231-D423A3F4FDAB}" destId="{70EBB479-6C51-4BAB-BB55-981CBDB2A5D6}" srcOrd="14" destOrd="0" presId="urn:microsoft.com/office/officeart/2009/3/layout/RandomtoResultProcess"/>
    <dgm:cxn modelId="{897F8F73-1AF1-44D8-A260-35F769B98FF3}" type="presParOf" srcId="{76D4FB27-E871-46F8-9231-D423A3F4FDAB}" destId="{0CA291BD-59A7-454A-B099-DC064222A14C}" srcOrd="15" destOrd="0" presId="urn:microsoft.com/office/officeart/2009/3/layout/RandomtoResultProcess"/>
    <dgm:cxn modelId="{A7EBBC49-DB6F-44A8-8659-AA8D299655B2}" type="presParOf" srcId="{76D4FB27-E871-46F8-9231-D423A3F4FDAB}" destId="{224A4464-1366-4148-A84A-C8AFF4D122EE}" srcOrd="16" destOrd="0" presId="urn:microsoft.com/office/officeart/2009/3/layout/RandomtoResultProcess"/>
    <dgm:cxn modelId="{96B474AB-012B-4651-90FB-3C0A98EFC11E}" type="presParOf" srcId="{76D4FB27-E871-46F8-9231-D423A3F4FDAB}" destId="{CD7AF3D2-0EF0-4014-8FBF-36832E3ACAA1}" srcOrd="17" destOrd="0" presId="urn:microsoft.com/office/officeart/2009/3/layout/RandomtoResultProcess"/>
    <dgm:cxn modelId="{030FB231-11E0-49C1-B537-6BBFBE731642}" type="presParOf" srcId="{76D4FB27-E871-46F8-9231-D423A3F4FDAB}" destId="{ADD6FC39-31E2-4BF0-BE86-B2C5FDC069ED}" srcOrd="18" destOrd="0" presId="urn:microsoft.com/office/officeart/2009/3/layout/RandomtoResultProcess"/>
    <dgm:cxn modelId="{5250C04B-4107-439E-BDAE-6D66E68C4247}" type="presParOf" srcId="{888660EA-9030-43CB-AA44-C40C502AD586}" destId="{75817C6F-E66F-4860-8CC2-C6634D9B6A64}" srcOrd="1" destOrd="0" presId="urn:microsoft.com/office/officeart/2009/3/layout/RandomtoResultProcess"/>
    <dgm:cxn modelId="{ABC0E3D7-E242-4DE6-B842-EEE2964F1E9E}" type="presParOf" srcId="{75817C6F-E66F-4860-8CC2-C6634D9B6A64}" destId="{B773A33A-ADB8-4F14-B7E4-A1C687D2047E}" srcOrd="0" destOrd="0" presId="urn:microsoft.com/office/officeart/2009/3/layout/RandomtoResultProcess"/>
    <dgm:cxn modelId="{EC3C82DF-D748-4AE2-BA62-B0EFB1EC0F3C}" type="presParOf" srcId="{75817C6F-E66F-4860-8CC2-C6634D9B6A64}" destId="{7B2B89AC-3369-41F4-BEEA-5DF30665CC40}" srcOrd="1" destOrd="0" presId="urn:microsoft.com/office/officeart/2009/3/layout/RandomtoResultProcess"/>
    <dgm:cxn modelId="{DE9CBEA7-60EB-4CEE-80B1-4B99577A600E}" type="presParOf" srcId="{888660EA-9030-43CB-AA44-C40C502AD586}" destId="{B0101377-8BF1-4AE4-B89D-09FF5A83028F}" srcOrd="2" destOrd="0" presId="urn:microsoft.com/office/officeart/2009/3/layout/RandomtoResultProcess"/>
    <dgm:cxn modelId="{50061E46-659B-472B-B1AD-9E13E39E5BF8}" type="presParOf" srcId="{B0101377-8BF1-4AE4-B89D-09FF5A83028F}" destId="{6602232D-0E03-4B1F-B8B7-65309E8C272E}" srcOrd="0" destOrd="0" presId="urn:microsoft.com/office/officeart/2009/3/layout/RandomtoResultProcess"/>
    <dgm:cxn modelId="{5637BB99-8F85-4ACF-AA03-58A93F4A2260}" type="presParOf" srcId="{B0101377-8BF1-4AE4-B89D-09FF5A83028F}" destId="{1CA0B0BC-906E-48E3-B169-7D14E8DED6FC}" srcOrd="1" destOrd="0" presId="urn:microsoft.com/office/officeart/2009/3/layout/RandomtoResultProcess"/>
    <dgm:cxn modelId="{7646EEFE-ED23-4B0F-92B7-1FAAE6930402}" type="presParOf" srcId="{888660EA-9030-43CB-AA44-C40C502AD586}" destId="{5FCA4BB7-21FD-4ECB-89B5-587C250BBC57}" srcOrd="3" destOrd="0" presId="urn:microsoft.com/office/officeart/2009/3/layout/RandomtoResultProcess"/>
    <dgm:cxn modelId="{1F4D1720-9E79-4163-B5EB-5A6B0C8D4E01}" type="presParOf" srcId="{5FCA4BB7-21FD-4ECB-89B5-587C250BBC57}" destId="{86AC9A4C-BC4A-4003-B5FF-1082BBDD3254}" srcOrd="0" destOrd="0" presId="urn:microsoft.com/office/officeart/2009/3/layout/RandomtoResultProcess"/>
    <dgm:cxn modelId="{373451CE-4EEF-44C9-982F-04C1F9B1096A}" type="presParOf" srcId="{5FCA4BB7-21FD-4ECB-89B5-587C250BBC57}" destId="{29E7CEDF-57D7-4C65-B115-8001AC471C2A}" srcOrd="1" destOrd="0" presId="urn:microsoft.com/office/officeart/2009/3/layout/RandomtoResultProcess"/>
    <dgm:cxn modelId="{1449F5B7-23E6-424B-BE9D-BBA15FE62141}" type="presParOf" srcId="{888660EA-9030-43CB-AA44-C40C502AD586}" destId="{FC1708C2-D223-4A1A-9E8C-E2627962194F}" srcOrd="4" destOrd="0" presId="urn:microsoft.com/office/officeart/2009/3/layout/RandomtoResultProcess"/>
    <dgm:cxn modelId="{021AE097-0C5E-45A0-BB8D-40A4DCF22E1D}" type="presParOf" srcId="{FC1708C2-D223-4A1A-9E8C-E2627962194F}" destId="{D64AE4DE-994E-46D9-AB8B-776F8268CE4F}" srcOrd="0" destOrd="0" presId="urn:microsoft.com/office/officeart/2009/3/layout/RandomtoResultProcess"/>
    <dgm:cxn modelId="{BAC484DF-793F-42CE-A014-68023EC24660}" type="presParOf" srcId="{FC1708C2-D223-4A1A-9E8C-E2627962194F}" destId="{58C108CD-9201-416A-BCE5-0F3EA6EDB4B8}" srcOrd="1" destOrd="0" presId="urn:microsoft.com/office/officeart/2009/3/layout/RandomtoResul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9D2A71-A795-4F9C-812D-493995CDDDC5}"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7099A7CA-7A4B-4230-B5C7-6301FFA537A5}">
      <dgm:prSet phldrT="[Текст]"/>
      <dgm:spPr/>
      <dgm:t>
        <a:bodyPr/>
        <a:lstStyle/>
        <a:p>
          <a:r>
            <a:rPr lang="uk-UA" dirty="0" smtClean="0"/>
            <a:t>поліаміди</a:t>
          </a:r>
          <a:endParaRPr lang="ru-RU" dirty="0"/>
        </a:p>
      </dgm:t>
    </dgm:pt>
    <dgm:pt modelId="{1789A009-86E6-4DFD-9A90-6B8D9A5A0531}" type="parTrans" cxnId="{0A070EC6-8CD1-4DB3-A4AC-24B7830B525F}">
      <dgm:prSet/>
      <dgm:spPr/>
      <dgm:t>
        <a:bodyPr/>
        <a:lstStyle/>
        <a:p>
          <a:endParaRPr lang="ru-RU"/>
        </a:p>
      </dgm:t>
    </dgm:pt>
    <dgm:pt modelId="{AD9D14F6-6E55-482E-9BDF-BB98FC82A639}" type="sibTrans" cxnId="{0A070EC6-8CD1-4DB3-A4AC-24B7830B525F}">
      <dgm:prSet/>
      <dgm:spPr/>
      <dgm:t>
        <a:bodyPr/>
        <a:lstStyle/>
        <a:p>
          <a:endParaRPr lang="ru-RU"/>
        </a:p>
      </dgm:t>
    </dgm:pt>
    <dgm:pt modelId="{32A44651-C0DB-4262-A352-EF17A7509818}">
      <dgm:prSet phldrT="[Текст]"/>
      <dgm:spPr/>
      <dgm:t>
        <a:bodyPr/>
        <a:lstStyle/>
        <a:p>
          <a:r>
            <a:rPr lang="ru-RU" b="0" i="0" u="none" dirty="0" smtClean="0"/>
            <a:t>капрон</a:t>
          </a:r>
          <a:r>
            <a:rPr lang="ru-RU" b="0" i="0" dirty="0" smtClean="0"/>
            <a:t>, </a:t>
          </a:r>
          <a:r>
            <a:rPr lang="ru-RU" b="0" i="0" dirty="0" err="1" smtClean="0"/>
            <a:t>найлон</a:t>
          </a:r>
          <a:r>
            <a:rPr lang="ru-RU" b="0" i="0" dirty="0" smtClean="0"/>
            <a:t>,  </a:t>
          </a:r>
          <a:r>
            <a:rPr lang="ru-RU" b="0" i="0" dirty="0" err="1" smtClean="0"/>
            <a:t>дедерон</a:t>
          </a:r>
          <a:r>
            <a:rPr lang="ru-RU" b="0" i="0" dirty="0" smtClean="0"/>
            <a:t>, </a:t>
          </a:r>
          <a:r>
            <a:rPr lang="ru-RU" b="0" i="0" dirty="0" err="1" smtClean="0"/>
            <a:t>стилон</a:t>
          </a:r>
          <a:r>
            <a:rPr lang="ru-RU" b="0" i="0" dirty="0" smtClean="0"/>
            <a:t>, </a:t>
          </a:r>
          <a:r>
            <a:rPr lang="ru-RU" b="0" i="0" dirty="0" err="1" smtClean="0"/>
            <a:t>лилион</a:t>
          </a:r>
          <a:r>
            <a:rPr lang="ru-RU" b="0" i="0" dirty="0" smtClean="0"/>
            <a:t>, </a:t>
          </a:r>
          <a:r>
            <a:rPr lang="ru-RU" b="0" i="0" dirty="0" err="1" smtClean="0"/>
            <a:t>релон</a:t>
          </a:r>
          <a:r>
            <a:rPr lang="ru-RU" b="0" i="0" dirty="0" smtClean="0"/>
            <a:t>, перлон, </a:t>
          </a:r>
          <a:r>
            <a:rPr lang="ru-RU" b="0" i="0" dirty="0" err="1" smtClean="0"/>
            <a:t>видлон</a:t>
          </a:r>
          <a:r>
            <a:rPr lang="ru-RU" b="0" i="0" dirty="0" smtClean="0"/>
            <a:t>, </a:t>
          </a:r>
          <a:r>
            <a:rPr lang="ru-RU" b="0" i="0" dirty="0" err="1" smtClean="0"/>
            <a:t>хемлон</a:t>
          </a:r>
          <a:r>
            <a:rPr lang="ru-RU" b="0" i="0" dirty="0" smtClean="0"/>
            <a:t>, </a:t>
          </a:r>
          <a:r>
            <a:rPr lang="ru-RU" b="0" i="0" dirty="0" err="1" smtClean="0"/>
            <a:t>енкалон</a:t>
          </a:r>
          <a:r>
            <a:rPr lang="ru-RU" b="0" i="0" dirty="0" smtClean="0"/>
            <a:t>, </a:t>
          </a:r>
          <a:r>
            <a:rPr lang="ru-RU" b="0" i="0" dirty="0" err="1" smtClean="0"/>
            <a:t>анід</a:t>
          </a:r>
          <a:r>
            <a:rPr lang="ru-RU" b="0" i="0" dirty="0" smtClean="0"/>
            <a:t>, </a:t>
          </a:r>
          <a:r>
            <a:rPr lang="ru-RU" b="0" i="0" dirty="0" err="1" smtClean="0"/>
            <a:t>ентан</a:t>
          </a:r>
          <a:endParaRPr lang="ru-RU" dirty="0"/>
        </a:p>
      </dgm:t>
    </dgm:pt>
    <dgm:pt modelId="{1921E226-EB7A-41BA-8980-979CB581F57F}" type="parTrans" cxnId="{53C907F3-77D4-4016-B928-F781E907087D}">
      <dgm:prSet/>
      <dgm:spPr/>
      <dgm:t>
        <a:bodyPr/>
        <a:lstStyle/>
        <a:p>
          <a:endParaRPr lang="ru-RU"/>
        </a:p>
      </dgm:t>
    </dgm:pt>
    <dgm:pt modelId="{86AF91CD-F41E-4871-961B-42561BAC1C70}" type="sibTrans" cxnId="{53C907F3-77D4-4016-B928-F781E907087D}">
      <dgm:prSet/>
      <dgm:spPr/>
      <dgm:t>
        <a:bodyPr/>
        <a:lstStyle/>
        <a:p>
          <a:endParaRPr lang="ru-RU"/>
        </a:p>
      </dgm:t>
    </dgm:pt>
    <dgm:pt modelId="{61DC5B49-FA4F-4BE1-93EE-C54E15751608}">
      <dgm:prSet phldrT="[Текст]"/>
      <dgm:spPr/>
      <dgm:t>
        <a:bodyPr/>
        <a:lstStyle/>
        <a:p>
          <a:r>
            <a:rPr lang="uk-UA" dirty="0" smtClean="0"/>
            <a:t> </a:t>
          </a:r>
          <a:r>
            <a:rPr lang="uk-UA" dirty="0" err="1" smtClean="0"/>
            <a:t>Поліестер</a:t>
          </a:r>
          <a:endParaRPr lang="ru-RU" dirty="0"/>
        </a:p>
      </dgm:t>
    </dgm:pt>
    <dgm:pt modelId="{BADE284D-8BF2-4FEF-ABD7-756D40684922}" type="parTrans" cxnId="{44078B77-505D-4A54-A445-9EC9D3D017BB}">
      <dgm:prSet/>
      <dgm:spPr/>
      <dgm:t>
        <a:bodyPr/>
        <a:lstStyle/>
        <a:p>
          <a:endParaRPr lang="ru-RU"/>
        </a:p>
      </dgm:t>
    </dgm:pt>
    <dgm:pt modelId="{9F7B76E7-9F0D-48EB-9700-2856AADA40A2}" type="sibTrans" cxnId="{44078B77-505D-4A54-A445-9EC9D3D017BB}">
      <dgm:prSet/>
      <dgm:spPr/>
      <dgm:t>
        <a:bodyPr/>
        <a:lstStyle/>
        <a:p>
          <a:endParaRPr lang="ru-RU"/>
        </a:p>
      </dgm:t>
    </dgm:pt>
    <dgm:pt modelId="{94565573-AF9D-44F2-9E5D-7A01F64C23EF}">
      <dgm:prSet phldrT="[Текст]"/>
      <dgm:spPr/>
      <dgm:t>
        <a:bodyPr/>
        <a:lstStyle/>
        <a:p>
          <a:r>
            <a:rPr lang="ru-RU" b="0" i="0" dirty="0" smtClean="0"/>
            <a:t>лавсан, </a:t>
          </a:r>
          <a:r>
            <a:rPr lang="ru-RU" b="0" i="0" dirty="0" err="1" smtClean="0"/>
            <a:t>терілен</a:t>
          </a:r>
          <a:r>
            <a:rPr lang="ru-RU" b="0" i="0" dirty="0" smtClean="0"/>
            <a:t>, дакрон, </a:t>
          </a:r>
          <a:r>
            <a:rPr lang="ru-RU" b="0" i="0" dirty="0" err="1" smtClean="0"/>
            <a:t>тетерон</a:t>
          </a:r>
          <a:r>
            <a:rPr lang="ru-RU" b="0" i="0" dirty="0" smtClean="0"/>
            <a:t>, </a:t>
          </a:r>
          <a:r>
            <a:rPr lang="ru-RU" b="0" i="0" dirty="0" err="1" smtClean="0"/>
            <a:t>елан</a:t>
          </a:r>
          <a:r>
            <a:rPr lang="ru-RU" b="0" i="0" dirty="0" smtClean="0"/>
            <a:t>, </a:t>
          </a:r>
          <a:r>
            <a:rPr lang="ru-RU" b="0" i="0" dirty="0" err="1" smtClean="0"/>
            <a:t>тесил</a:t>
          </a:r>
          <a:r>
            <a:rPr lang="ru-RU" b="0" i="0" dirty="0" smtClean="0"/>
            <a:t>.</a:t>
          </a:r>
          <a:endParaRPr lang="ru-RU" dirty="0"/>
        </a:p>
      </dgm:t>
    </dgm:pt>
    <dgm:pt modelId="{8E0A6AA3-9FC1-4EA6-9D8D-B2C5B6405682}" type="parTrans" cxnId="{2EE7A9B4-4751-45CB-980E-339625CA97AC}">
      <dgm:prSet/>
      <dgm:spPr/>
      <dgm:t>
        <a:bodyPr/>
        <a:lstStyle/>
        <a:p>
          <a:endParaRPr lang="ru-RU"/>
        </a:p>
      </dgm:t>
    </dgm:pt>
    <dgm:pt modelId="{CD76D46C-A8EE-49E5-A21F-70F55A5502C2}" type="sibTrans" cxnId="{2EE7A9B4-4751-45CB-980E-339625CA97AC}">
      <dgm:prSet/>
      <dgm:spPr/>
      <dgm:t>
        <a:bodyPr/>
        <a:lstStyle/>
        <a:p>
          <a:endParaRPr lang="ru-RU"/>
        </a:p>
      </dgm:t>
    </dgm:pt>
    <dgm:pt modelId="{186BCE03-49B5-4695-B20C-E68EEF9352A6}">
      <dgm:prSet phldrT="[Текст]"/>
      <dgm:spPr/>
      <dgm:t>
        <a:bodyPr/>
        <a:lstStyle/>
        <a:p>
          <a:r>
            <a:rPr lang="uk-UA" dirty="0" err="1" smtClean="0"/>
            <a:t>Поліакрилонітрил</a:t>
          </a:r>
          <a:endParaRPr lang="ru-RU" dirty="0"/>
        </a:p>
      </dgm:t>
    </dgm:pt>
    <dgm:pt modelId="{EFAE9C98-2C79-475D-9D76-770D25737C19}" type="parTrans" cxnId="{37786D3C-1B0A-48E4-9235-6E0CCC969EA6}">
      <dgm:prSet/>
      <dgm:spPr/>
      <dgm:t>
        <a:bodyPr/>
        <a:lstStyle/>
        <a:p>
          <a:endParaRPr lang="ru-RU"/>
        </a:p>
      </dgm:t>
    </dgm:pt>
    <dgm:pt modelId="{388C229F-919A-4369-A4E0-EAC526A3FAB0}" type="sibTrans" cxnId="{37786D3C-1B0A-48E4-9235-6E0CCC969EA6}">
      <dgm:prSet/>
      <dgm:spPr/>
      <dgm:t>
        <a:bodyPr/>
        <a:lstStyle/>
        <a:p>
          <a:endParaRPr lang="ru-RU"/>
        </a:p>
      </dgm:t>
    </dgm:pt>
    <dgm:pt modelId="{34247E6B-3CEF-49D7-913B-36DE94DA023B}">
      <dgm:prSet phldrT="[Текст]"/>
      <dgm:spPr/>
      <dgm:t>
        <a:bodyPr/>
        <a:lstStyle/>
        <a:p>
          <a:r>
            <a:rPr lang="ru-RU" b="0" i="0" dirty="0" err="1" smtClean="0"/>
            <a:t>нітрон</a:t>
          </a:r>
          <a:r>
            <a:rPr lang="ru-RU" b="0" i="0" dirty="0" smtClean="0"/>
            <a:t>, </a:t>
          </a:r>
          <a:r>
            <a:rPr lang="en-US" b="0" i="0" dirty="0" err="1" smtClean="0"/>
            <a:t>Orlon</a:t>
          </a:r>
          <a:r>
            <a:rPr lang="uk-UA" b="0" i="0" dirty="0" smtClean="0"/>
            <a:t>, </a:t>
          </a:r>
          <a:r>
            <a:rPr lang="en-US" b="0" i="0" dirty="0" err="1" smtClean="0"/>
            <a:t>Dralon</a:t>
          </a:r>
          <a:r>
            <a:rPr lang="en-US" b="0" i="0" dirty="0" smtClean="0"/>
            <a:t> (</a:t>
          </a:r>
          <a:r>
            <a:rPr lang="en-US" b="0" i="0" dirty="0" err="1" smtClean="0"/>
            <a:t>Dralon</a:t>
          </a:r>
          <a:r>
            <a:rPr lang="en-US" b="0" i="0" dirty="0" smtClean="0"/>
            <a:t> GmbH)</a:t>
          </a:r>
          <a:endParaRPr lang="ru-RU" dirty="0"/>
        </a:p>
      </dgm:t>
    </dgm:pt>
    <dgm:pt modelId="{7ACFC11A-9FEE-4FF4-A2A1-60205F4A6ACC}" type="parTrans" cxnId="{487BA4E7-9211-4EA9-A43A-DA6F8CA0162F}">
      <dgm:prSet/>
      <dgm:spPr/>
      <dgm:t>
        <a:bodyPr/>
        <a:lstStyle/>
        <a:p>
          <a:endParaRPr lang="ru-RU"/>
        </a:p>
      </dgm:t>
    </dgm:pt>
    <dgm:pt modelId="{C0392C81-C0F6-4CCD-B9CB-7C7E602A19CC}" type="sibTrans" cxnId="{487BA4E7-9211-4EA9-A43A-DA6F8CA0162F}">
      <dgm:prSet/>
      <dgm:spPr/>
      <dgm:t>
        <a:bodyPr/>
        <a:lstStyle/>
        <a:p>
          <a:endParaRPr lang="ru-RU"/>
        </a:p>
      </dgm:t>
    </dgm:pt>
    <dgm:pt modelId="{DC6E22A9-FE90-4F1B-80B7-12CD550DD093}" type="pres">
      <dgm:prSet presAssocID="{E39D2A71-A795-4F9C-812D-493995CDDDC5}" presName="linear" presStyleCnt="0">
        <dgm:presLayoutVars>
          <dgm:dir/>
          <dgm:resizeHandles val="exact"/>
        </dgm:presLayoutVars>
      </dgm:prSet>
      <dgm:spPr/>
      <dgm:t>
        <a:bodyPr/>
        <a:lstStyle/>
        <a:p>
          <a:endParaRPr lang="ru-RU"/>
        </a:p>
      </dgm:t>
    </dgm:pt>
    <dgm:pt modelId="{A350D446-6D0F-4159-9E79-F0453150FC06}" type="pres">
      <dgm:prSet presAssocID="{7099A7CA-7A4B-4230-B5C7-6301FFA537A5}" presName="comp" presStyleCnt="0"/>
      <dgm:spPr/>
    </dgm:pt>
    <dgm:pt modelId="{A2D1A4AB-22E8-46EE-A547-CAF125A82B01}" type="pres">
      <dgm:prSet presAssocID="{7099A7CA-7A4B-4230-B5C7-6301FFA537A5}" presName="box" presStyleLbl="node1" presStyleIdx="0" presStyleCnt="3"/>
      <dgm:spPr/>
      <dgm:t>
        <a:bodyPr/>
        <a:lstStyle/>
        <a:p>
          <a:endParaRPr lang="ru-RU"/>
        </a:p>
      </dgm:t>
    </dgm:pt>
    <dgm:pt modelId="{DF52DC06-DF96-4387-9226-331C81EA324E}" type="pres">
      <dgm:prSet presAssocID="{7099A7CA-7A4B-4230-B5C7-6301FFA537A5}"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uk-UA"/>
        </a:p>
      </dgm:t>
    </dgm:pt>
    <dgm:pt modelId="{F45DFD91-980F-4A0B-8523-837A080B5D14}" type="pres">
      <dgm:prSet presAssocID="{7099A7CA-7A4B-4230-B5C7-6301FFA537A5}" presName="text" presStyleLbl="node1" presStyleIdx="0" presStyleCnt="3">
        <dgm:presLayoutVars>
          <dgm:bulletEnabled val="1"/>
        </dgm:presLayoutVars>
      </dgm:prSet>
      <dgm:spPr/>
      <dgm:t>
        <a:bodyPr/>
        <a:lstStyle/>
        <a:p>
          <a:endParaRPr lang="ru-RU"/>
        </a:p>
      </dgm:t>
    </dgm:pt>
    <dgm:pt modelId="{55D1613F-B87D-42B0-8AFE-FB4C64EB932E}" type="pres">
      <dgm:prSet presAssocID="{AD9D14F6-6E55-482E-9BDF-BB98FC82A639}" presName="spacer" presStyleCnt="0"/>
      <dgm:spPr/>
    </dgm:pt>
    <dgm:pt modelId="{D7B78924-5269-4141-B840-34972BCF4D5F}" type="pres">
      <dgm:prSet presAssocID="{61DC5B49-FA4F-4BE1-93EE-C54E15751608}" presName="comp" presStyleCnt="0"/>
      <dgm:spPr/>
    </dgm:pt>
    <dgm:pt modelId="{9FE05E7D-0BB1-483C-B3AD-5C30A9658A91}" type="pres">
      <dgm:prSet presAssocID="{61DC5B49-FA4F-4BE1-93EE-C54E15751608}" presName="box" presStyleLbl="node1" presStyleIdx="1" presStyleCnt="3"/>
      <dgm:spPr/>
      <dgm:t>
        <a:bodyPr/>
        <a:lstStyle/>
        <a:p>
          <a:endParaRPr lang="ru-RU"/>
        </a:p>
      </dgm:t>
    </dgm:pt>
    <dgm:pt modelId="{B44CB8A4-964C-4BD7-A359-23FCA1193705}" type="pres">
      <dgm:prSet presAssocID="{61DC5B49-FA4F-4BE1-93EE-C54E1575160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t>
        <a:bodyPr/>
        <a:lstStyle/>
        <a:p>
          <a:endParaRPr lang="uk-UA"/>
        </a:p>
      </dgm:t>
    </dgm:pt>
    <dgm:pt modelId="{7B1C1B26-A9FA-4AEB-9FA0-EDCF3764A147}" type="pres">
      <dgm:prSet presAssocID="{61DC5B49-FA4F-4BE1-93EE-C54E15751608}" presName="text" presStyleLbl="node1" presStyleIdx="1" presStyleCnt="3">
        <dgm:presLayoutVars>
          <dgm:bulletEnabled val="1"/>
        </dgm:presLayoutVars>
      </dgm:prSet>
      <dgm:spPr/>
      <dgm:t>
        <a:bodyPr/>
        <a:lstStyle/>
        <a:p>
          <a:endParaRPr lang="ru-RU"/>
        </a:p>
      </dgm:t>
    </dgm:pt>
    <dgm:pt modelId="{C82AFDC6-5C60-4F17-BC01-B8835B34EE1C}" type="pres">
      <dgm:prSet presAssocID="{9F7B76E7-9F0D-48EB-9700-2856AADA40A2}" presName="spacer" presStyleCnt="0"/>
      <dgm:spPr/>
    </dgm:pt>
    <dgm:pt modelId="{A49006DC-3EDF-4FB5-B39B-A2606931647B}" type="pres">
      <dgm:prSet presAssocID="{186BCE03-49B5-4695-B20C-E68EEF9352A6}" presName="comp" presStyleCnt="0"/>
      <dgm:spPr/>
    </dgm:pt>
    <dgm:pt modelId="{C9EA2F0F-56E8-4B20-8BEC-1CC8A188959E}" type="pres">
      <dgm:prSet presAssocID="{186BCE03-49B5-4695-B20C-E68EEF9352A6}" presName="box" presStyleLbl="node1" presStyleIdx="2" presStyleCnt="3"/>
      <dgm:spPr/>
      <dgm:t>
        <a:bodyPr/>
        <a:lstStyle/>
        <a:p>
          <a:endParaRPr lang="ru-RU"/>
        </a:p>
      </dgm:t>
    </dgm:pt>
    <dgm:pt modelId="{8D7D0175-C01F-4FDC-9246-21ABC354DF86}" type="pres">
      <dgm:prSet presAssocID="{186BCE03-49B5-4695-B20C-E68EEF9352A6}"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dgm:spPr>
      <dgm:t>
        <a:bodyPr/>
        <a:lstStyle/>
        <a:p>
          <a:endParaRPr lang="uk-UA"/>
        </a:p>
      </dgm:t>
    </dgm:pt>
    <dgm:pt modelId="{45834C68-EA68-4287-B3AE-5FF6C3A03748}" type="pres">
      <dgm:prSet presAssocID="{186BCE03-49B5-4695-B20C-E68EEF9352A6}" presName="text" presStyleLbl="node1" presStyleIdx="2" presStyleCnt="3">
        <dgm:presLayoutVars>
          <dgm:bulletEnabled val="1"/>
        </dgm:presLayoutVars>
      </dgm:prSet>
      <dgm:spPr/>
      <dgm:t>
        <a:bodyPr/>
        <a:lstStyle/>
        <a:p>
          <a:endParaRPr lang="ru-RU"/>
        </a:p>
      </dgm:t>
    </dgm:pt>
  </dgm:ptLst>
  <dgm:cxnLst>
    <dgm:cxn modelId="{272F1D8D-4714-4066-B4DD-465016D80AF5}" type="presOf" srcId="{186BCE03-49B5-4695-B20C-E68EEF9352A6}" destId="{45834C68-EA68-4287-B3AE-5FF6C3A03748}" srcOrd="1" destOrd="0" presId="urn:microsoft.com/office/officeart/2005/8/layout/vList4#6"/>
    <dgm:cxn modelId="{776D47E7-511E-4B24-9C86-69FD9944AD9D}" type="presOf" srcId="{94565573-AF9D-44F2-9E5D-7A01F64C23EF}" destId="{7B1C1B26-A9FA-4AEB-9FA0-EDCF3764A147}" srcOrd="1" destOrd="1" presId="urn:microsoft.com/office/officeart/2005/8/layout/vList4#6"/>
    <dgm:cxn modelId="{37786D3C-1B0A-48E4-9235-6E0CCC969EA6}" srcId="{E39D2A71-A795-4F9C-812D-493995CDDDC5}" destId="{186BCE03-49B5-4695-B20C-E68EEF9352A6}" srcOrd="2" destOrd="0" parTransId="{EFAE9C98-2C79-475D-9D76-770D25737C19}" sibTransId="{388C229F-919A-4369-A4E0-EAC526A3FAB0}"/>
    <dgm:cxn modelId="{2EE7A9B4-4751-45CB-980E-339625CA97AC}" srcId="{61DC5B49-FA4F-4BE1-93EE-C54E15751608}" destId="{94565573-AF9D-44F2-9E5D-7A01F64C23EF}" srcOrd="0" destOrd="0" parTransId="{8E0A6AA3-9FC1-4EA6-9D8D-B2C5B6405682}" sibTransId="{CD76D46C-A8EE-49E5-A21F-70F55A5502C2}"/>
    <dgm:cxn modelId="{9CB09424-A6A4-4617-9335-6BC3B49D7BF7}" type="presOf" srcId="{61DC5B49-FA4F-4BE1-93EE-C54E15751608}" destId="{7B1C1B26-A9FA-4AEB-9FA0-EDCF3764A147}" srcOrd="1" destOrd="0" presId="urn:microsoft.com/office/officeart/2005/8/layout/vList4#6"/>
    <dgm:cxn modelId="{481B0843-3E5F-422D-BA39-828A1BDD39ED}" type="presOf" srcId="{32A44651-C0DB-4262-A352-EF17A7509818}" destId="{F45DFD91-980F-4A0B-8523-837A080B5D14}" srcOrd="1" destOrd="1" presId="urn:microsoft.com/office/officeart/2005/8/layout/vList4#6"/>
    <dgm:cxn modelId="{8B7D7A34-EA1D-46FC-A862-36DF1B5E8A37}" type="presOf" srcId="{7099A7CA-7A4B-4230-B5C7-6301FFA537A5}" destId="{F45DFD91-980F-4A0B-8523-837A080B5D14}" srcOrd="1" destOrd="0" presId="urn:microsoft.com/office/officeart/2005/8/layout/vList4#6"/>
    <dgm:cxn modelId="{4AD46D3D-C457-48FC-836E-A1ED887D9B8B}" type="presOf" srcId="{7099A7CA-7A4B-4230-B5C7-6301FFA537A5}" destId="{A2D1A4AB-22E8-46EE-A547-CAF125A82B01}" srcOrd="0" destOrd="0" presId="urn:microsoft.com/office/officeart/2005/8/layout/vList4#6"/>
    <dgm:cxn modelId="{44078B77-505D-4A54-A445-9EC9D3D017BB}" srcId="{E39D2A71-A795-4F9C-812D-493995CDDDC5}" destId="{61DC5B49-FA4F-4BE1-93EE-C54E15751608}" srcOrd="1" destOrd="0" parTransId="{BADE284D-8BF2-4FEF-ABD7-756D40684922}" sibTransId="{9F7B76E7-9F0D-48EB-9700-2856AADA40A2}"/>
    <dgm:cxn modelId="{61BB7C77-7DAF-42C0-B993-00F7E114CD08}" type="presOf" srcId="{32A44651-C0DB-4262-A352-EF17A7509818}" destId="{A2D1A4AB-22E8-46EE-A547-CAF125A82B01}" srcOrd="0" destOrd="1" presId="urn:microsoft.com/office/officeart/2005/8/layout/vList4#6"/>
    <dgm:cxn modelId="{25BA2EB1-C631-4559-AC45-8B4770188430}" type="presOf" srcId="{94565573-AF9D-44F2-9E5D-7A01F64C23EF}" destId="{9FE05E7D-0BB1-483C-B3AD-5C30A9658A91}" srcOrd="0" destOrd="1" presId="urn:microsoft.com/office/officeart/2005/8/layout/vList4#6"/>
    <dgm:cxn modelId="{174C3CEE-95F4-44B9-AC3F-A7F69C67FD2D}" type="presOf" srcId="{34247E6B-3CEF-49D7-913B-36DE94DA023B}" destId="{45834C68-EA68-4287-B3AE-5FF6C3A03748}" srcOrd="1" destOrd="1" presId="urn:microsoft.com/office/officeart/2005/8/layout/vList4#6"/>
    <dgm:cxn modelId="{53C907F3-77D4-4016-B928-F781E907087D}" srcId="{7099A7CA-7A4B-4230-B5C7-6301FFA537A5}" destId="{32A44651-C0DB-4262-A352-EF17A7509818}" srcOrd="0" destOrd="0" parTransId="{1921E226-EB7A-41BA-8980-979CB581F57F}" sibTransId="{86AF91CD-F41E-4871-961B-42561BAC1C70}"/>
    <dgm:cxn modelId="{E805046D-04B0-4A51-B045-73E974248648}" type="presOf" srcId="{34247E6B-3CEF-49D7-913B-36DE94DA023B}" destId="{C9EA2F0F-56E8-4B20-8BEC-1CC8A188959E}" srcOrd="0" destOrd="1" presId="urn:microsoft.com/office/officeart/2005/8/layout/vList4#6"/>
    <dgm:cxn modelId="{0A070EC6-8CD1-4DB3-A4AC-24B7830B525F}" srcId="{E39D2A71-A795-4F9C-812D-493995CDDDC5}" destId="{7099A7CA-7A4B-4230-B5C7-6301FFA537A5}" srcOrd="0" destOrd="0" parTransId="{1789A009-86E6-4DFD-9A90-6B8D9A5A0531}" sibTransId="{AD9D14F6-6E55-482E-9BDF-BB98FC82A639}"/>
    <dgm:cxn modelId="{487BA4E7-9211-4EA9-A43A-DA6F8CA0162F}" srcId="{186BCE03-49B5-4695-B20C-E68EEF9352A6}" destId="{34247E6B-3CEF-49D7-913B-36DE94DA023B}" srcOrd="0" destOrd="0" parTransId="{7ACFC11A-9FEE-4FF4-A2A1-60205F4A6ACC}" sibTransId="{C0392C81-C0F6-4CCD-B9CB-7C7E602A19CC}"/>
    <dgm:cxn modelId="{A86124F7-A1AB-4B6D-AE59-5B3472F3FAC6}" type="presOf" srcId="{186BCE03-49B5-4695-B20C-E68EEF9352A6}" destId="{C9EA2F0F-56E8-4B20-8BEC-1CC8A188959E}" srcOrd="0" destOrd="0" presId="urn:microsoft.com/office/officeart/2005/8/layout/vList4#6"/>
    <dgm:cxn modelId="{4D6E786E-6E7D-44E4-AD5E-4FB638ABD47B}" type="presOf" srcId="{61DC5B49-FA4F-4BE1-93EE-C54E15751608}" destId="{9FE05E7D-0BB1-483C-B3AD-5C30A9658A91}" srcOrd="0" destOrd="0" presId="urn:microsoft.com/office/officeart/2005/8/layout/vList4#6"/>
    <dgm:cxn modelId="{3A52FE51-89B3-43A3-8FE9-6D392654E8D6}" type="presOf" srcId="{E39D2A71-A795-4F9C-812D-493995CDDDC5}" destId="{DC6E22A9-FE90-4F1B-80B7-12CD550DD093}" srcOrd="0" destOrd="0" presId="urn:microsoft.com/office/officeart/2005/8/layout/vList4#6"/>
    <dgm:cxn modelId="{434F8ED0-CE17-447B-AE1A-4906C8FB150D}" type="presParOf" srcId="{DC6E22A9-FE90-4F1B-80B7-12CD550DD093}" destId="{A350D446-6D0F-4159-9E79-F0453150FC06}" srcOrd="0" destOrd="0" presId="urn:microsoft.com/office/officeart/2005/8/layout/vList4#6"/>
    <dgm:cxn modelId="{7C928727-EE09-4486-AF1C-E8DCB8FA0FB8}" type="presParOf" srcId="{A350D446-6D0F-4159-9E79-F0453150FC06}" destId="{A2D1A4AB-22E8-46EE-A547-CAF125A82B01}" srcOrd="0" destOrd="0" presId="urn:microsoft.com/office/officeart/2005/8/layout/vList4#6"/>
    <dgm:cxn modelId="{49737376-23B9-4EA3-BCA2-D2FF6E89D694}" type="presParOf" srcId="{A350D446-6D0F-4159-9E79-F0453150FC06}" destId="{DF52DC06-DF96-4387-9226-331C81EA324E}" srcOrd="1" destOrd="0" presId="urn:microsoft.com/office/officeart/2005/8/layout/vList4#6"/>
    <dgm:cxn modelId="{AF634886-0059-4B1C-BD5D-83C20BC59AA3}" type="presParOf" srcId="{A350D446-6D0F-4159-9E79-F0453150FC06}" destId="{F45DFD91-980F-4A0B-8523-837A080B5D14}" srcOrd="2" destOrd="0" presId="urn:microsoft.com/office/officeart/2005/8/layout/vList4#6"/>
    <dgm:cxn modelId="{605D2D36-C228-4675-84F0-F119FEEB3552}" type="presParOf" srcId="{DC6E22A9-FE90-4F1B-80B7-12CD550DD093}" destId="{55D1613F-B87D-42B0-8AFE-FB4C64EB932E}" srcOrd="1" destOrd="0" presId="urn:microsoft.com/office/officeart/2005/8/layout/vList4#6"/>
    <dgm:cxn modelId="{FEE63E08-15AE-4820-A7D6-7CEE998F21CB}" type="presParOf" srcId="{DC6E22A9-FE90-4F1B-80B7-12CD550DD093}" destId="{D7B78924-5269-4141-B840-34972BCF4D5F}" srcOrd="2" destOrd="0" presId="urn:microsoft.com/office/officeart/2005/8/layout/vList4#6"/>
    <dgm:cxn modelId="{04DA88BD-491B-49C7-AADC-5FCCF025F94A}" type="presParOf" srcId="{D7B78924-5269-4141-B840-34972BCF4D5F}" destId="{9FE05E7D-0BB1-483C-B3AD-5C30A9658A91}" srcOrd="0" destOrd="0" presId="urn:microsoft.com/office/officeart/2005/8/layout/vList4#6"/>
    <dgm:cxn modelId="{00116EDD-FBA2-4ABC-B6D9-E8F817777F41}" type="presParOf" srcId="{D7B78924-5269-4141-B840-34972BCF4D5F}" destId="{B44CB8A4-964C-4BD7-A359-23FCA1193705}" srcOrd="1" destOrd="0" presId="urn:microsoft.com/office/officeart/2005/8/layout/vList4#6"/>
    <dgm:cxn modelId="{5B6FE175-6C6F-442A-BD10-69ED12ECF19B}" type="presParOf" srcId="{D7B78924-5269-4141-B840-34972BCF4D5F}" destId="{7B1C1B26-A9FA-4AEB-9FA0-EDCF3764A147}" srcOrd="2" destOrd="0" presId="urn:microsoft.com/office/officeart/2005/8/layout/vList4#6"/>
    <dgm:cxn modelId="{4A516113-FCE9-48E4-AAE8-58430DBB53FB}" type="presParOf" srcId="{DC6E22A9-FE90-4F1B-80B7-12CD550DD093}" destId="{C82AFDC6-5C60-4F17-BC01-B8835B34EE1C}" srcOrd="3" destOrd="0" presId="urn:microsoft.com/office/officeart/2005/8/layout/vList4#6"/>
    <dgm:cxn modelId="{F7B048E6-3373-4016-80DA-B90906B01E7F}" type="presParOf" srcId="{DC6E22A9-FE90-4F1B-80B7-12CD550DD093}" destId="{A49006DC-3EDF-4FB5-B39B-A2606931647B}" srcOrd="4" destOrd="0" presId="urn:microsoft.com/office/officeart/2005/8/layout/vList4#6"/>
    <dgm:cxn modelId="{A44C6A90-EADC-492B-9BD2-8B5B420775AC}" type="presParOf" srcId="{A49006DC-3EDF-4FB5-B39B-A2606931647B}" destId="{C9EA2F0F-56E8-4B20-8BEC-1CC8A188959E}" srcOrd="0" destOrd="0" presId="urn:microsoft.com/office/officeart/2005/8/layout/vList4#6"/>
    <dgm:cxn modelId="{E1515249-C705-49BC-8B3D-7240472E2F92}" type="presParOf" srcId="{A49006DC-3EDF-4FB5-B39B-A2606931647B}" destId="{8D7D0175-C01F-4FDC-9246-21ABC354DF86}" srcOrd="1" destOrd="0" presId="urn:microsoft.com/office/officeart/2005/8/layout/vList4#6"/>
    <dgm:cxn modelId="{910DB619-C384-455C-9714-41DDE0095AA4}" type="presParOf" srcId="{A49006DC-3EDF-4FB5-B39B-A2606931647B}" destId="{45834C68-EA68-4287-B3AE-5FF6C3A03748}" srcOrd="2" destOrd="0" presId="urn:microsoft.com/office/officeart/2005/8/layout/vList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8A515-77CD-4C6E-A263-2B265BF4B7DB}">
      <dsp:nvSpPr>
        <dsp:cNvPr id="0" name=""/>
        <dsp:cNvSpPr/>
      </dsp:nvSpPr>
      <dsp:spPr>
        <a:xfrm>
          <a:off x="7140412"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E738F-3013-4251-85BE-F3FFCB0E0D7E}">
      <dsp:nvSpPr>
        <dsp:cNvPr id="0" name=""/>
        <dsp:cNvSpPr/>
      </dsp:nvSpPr>
      <dsp:spPr>
        <a:xfrm>
          <a:off x="6400442" y="2008168"/>
          <a:ext cx="785689" cy="373916"/>
        </a:xfrm>
        <a:custGeom>
          <a:avLst/>
          <a:gdLst/>
          <a:ahLst/>
          <a:cxnLst/>
          <a:rect l="0" t="0" r="0" b="0"/>
          <a:pathLst>
            <a:path>
              <a:moveTo>
                <a:pt x="0" y="0"/>
              </a:moveTo>
              <a:lnTo>
                <a:pt x="0" y="254813"/>
              </a:lnTo>
              <a:lnTo>
                <a:pt x="785689" y="254813"/>
              </a:lnTo>
              <a:lnTo>
                <a:pt x="785689"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F8BE4-511B-475D-9CC1-D482F81573B7}">
      <dsp:nvSpPr>
        <dsp:cNvPr id="0" name=""/>
        <dsp:cNvSpPr/>
      </dsp:nvSpPr>
      <dsp:spPr>
        <a:xfrm>
          <a:off x="5569033"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E4CDB-7E33-443F-A9DB-C03BB2649218}">
      <dsp:nvSpPr>
        <dsp:cNvPr id="0" name=""/>
        <dsp:cNvSpPr/>
      </dsp:nvSpPr>
      <dsp:spPr>
        <a:xfrm>
          <a:off x="5614753" y="2008168"/>
          <a:ext cx="785689" cy="373916"/>
        </a:xfrm>
        <a:custGeom>
          <a:avLst/>
          <a:gdLst/>
          <a:ahLst/>
          <a:cxnLst/>
          <a:rect l="0" t="0" r="0" b="0"/>
          <a:pathLst>
            <a:path>
              <a:moveTo>
                <a:pt x="785689" y="0"/>
              </a:moveTo>
              <a:lnTo>
                <a:pt x="785689" y="254813"/>
              </a:lnTo>
              <a:lnTo>
                <a:pt x="0" y="254813"/>
              </a:lnTo>
              <a:lnTo>
                <a:pt x="0"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1D781-0464-4E93-B04F-BC4C86391C31}">
      <dsp:nvSpPr>
        <dsp:cNvPr id="0" name=""/>
        <dsp:cNvSpPr/>
      </dsp:nvSpPr>
      <dsp:spPr>
        <a:xfrm>
          <a:off x="4355484" y="817848"/>
          <a:ext cx="2044958" cy="373916"/>
        </a:xfrm>
        <a:custGeom>
          <a:avLst/>
          <a:gdLst/>
          <a:ahLst/>
          <a:cxnLst/>
          <a:rect l="0" t="0" r="0" b="0"/>
          <a:pathLst>
            <a:path>
              <a:moveTo>
                <a:pt x="0" y="0"/>
              </a:moveTo>
              <a:lnTo>
                <a:pt x="0" y="254813"/>
              </a:lnTo>
              <a:lnTo>
                <a:pt x="2044958" y="254813"/>
              </a:lnTo>
              <a:lnTo>
                <a:pt x="2044958" y="373916"/>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7A773-1D1F-4394-A17A-68CC5B70F3A3}">
      <dsp:nvSpPr>
        <dsp:cNvPr id="0" name=""/>
        <dsp:cNvSpPr/>
      </dsp:nvSpPr>
      <dsp:spPr>
        <a:xfrm>
          <a:off x="3997653"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E67F0-8693-48B3-BF8F-4A33173E5546}">
      <dsp:nvSpPr>
        <dsp:cNvPr id="0" name=""/>
        <dsp:cNvSpPr/>
      </dsp:nvSpPr>
      <dsp:spPr>
        <a:xfrm>
          <a:off x="2471994" y="2008168"/>
          <a:ext cx="1571379" cy="373916"/>
        </a:xfrm>
        <a:custGeom>
          <a:avLst/>
          <a:gdLst/>
          <a:ahLst/>
          <a:cxnLst/>
          <a:rect l="0" t="0" r="0" b="0"/>
          <a:pathLst>
            <a:path>
              <a:moveTo>
                <a:pt x="0" y="0"/>
              </a:moveTo>
              <a:lnTo>
                <a:pt x="0" y="254813"/>
              </a:lnTo>
              <a:lnTo>
                <a:pt x="1571379" y="254813"/>
              </a:lnTo>
              <a:lnTo>
                <a:pt x="1571379"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A1672-040A-45D7-A131-691D148632C7}">
      <dsp:nvSpPr>
        <dsp:cNvPr id="0" name=""/>
        <dsp:cNvSpPr/>
      </dsp:nvSpPr>
      <dsp:spPr>
        <a:xfrm>
          <a:off x="2426274"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3593AC-F309-4EDC-BF92-57CDDD426175}">
      <dsp:nvSpPr>
        <dsp:cNvPr id="0" name=""/>
        <dsp:cNvSpPr/>
      </dsp:nvSpPr>
      <dsp:spPr>
        <a:xfrm>
          <a:off x="2426274" y="2008168"/>
          <a:ext cx="91440" cy="373916"/>
        </a:xfrm>
        <a:custGeom>
          <a:avLst/>
          <a:gdLst/>
          <a:ahLst/>
          <a:cxnLst/>
          <a:rect l="0" t="0" r="0" b="0"/>
          <a:pathLst>
            <a:path>
              <a:moveTo>
                <a:pt x="45720" y="0"/>
              </a:moveTo>
              <a:lnTo>
                <a:pt x="45720"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B2A69-19CE-4A16-9572-6B0C8B450733}">
      <dsp:nvSpPr>
        <dsp:cNvPr id="0" name=""/>
        <dsp:cNvSpPr/>
      </dsp:nvSpPr>
      <dsp:spPr>
        <a:xfrm>
          <a:off x="854894" y="3198487"/>
          <a:ext cx="91440" cy="373916"/>
        </a:xfrm>
        <a:custGeom>
          <a:avLst/>
          <a:gdLst/>
          <a:ahLst/>
          <a:cxnLst/>
          <a:rect l="0" t="0" r="0" b="0"/>
          <a:pathLst>
            <a:path>
              <a:moveTo>
                <a:pt x="45720" y="0"/>
              </a:moveTo>
              <a:lnTo>
                <a:pt x="45720" y="373916"/>
              </a:lnTo>
            </a:path>
          </a:pathLst>
        </a:custGeom>
        <a:noFill/>
        <a:ln w="285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B6FCF-04D6-45B0-A617-923F48D74BBD}">
      <dsp:nvSpPr>
        <dsp:cNvPr id="0" name=""/>
        <dsp:cNvSpPr/>
      </dsp:nvSpPr>
      <dsp:spPr>
        <a:xfrm>
          <a:off x="900614" y="2008168"/>
          <a:ext cx="1571379" cy="373916"/>
        </a:xfrm>
        <a:custGeom>
          <a:avLst/>
          <a:gdLst/>
          <a:ahLst/>
          <a:cxnLst/>
          <a:rect l="0" t="0" r="0" b="0"/>
          <a:pathLst>
            <a:path>
              <a:moveTo>
                <a:pt x="1571379" y="0"/>
              </a:moveTo>
              <a:lnTo>
                <a:pt x="1571379" y="254813"/>
              </a:lnTo>
              <a:lnTo>
                <a:pt x="0" y="254813"/>
              </a:lnTo>
              <a:lnTo>
                <a:pt x="0" y="3739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849D3-D14E-4C47-85EB-E3AA061CCA72}">
      <dsp:nvSpPr>
        <dsp:cNvPr id="0" name=""/>
        <dsp:cNvSpPr/>
      </dsp:nvSpPr>
      <dsp:spPr>
        <a:xfrm>
          <a:off x="2471994" y="817848"/>
          <a:ext cx="1883490" cy="373916"/>
        </a:xfrm>
        <a:custGeom>
          <a:avLst/>
          <a:gdLst/>
          <a:ahLst/>
          <a:cxnLst/>
          <a:rect l="0" t="0" r="0" b="0"/>
          <a:pathLst>
            <a:path>
              <a:moveTo>
                <a:pt x="1883490" y="0"/>
              </a:moveTo>
              <a:lnTo>
                <a:pt x="1883490" y="254813"/>
              </a:lnTo>
              <a:lnTo>
                <a:pt x="0" y="254813"/>
              </a:lnTo>
              <a:lnTo>
                <a:pt x="0" y="373916"/>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91739B-C52A-4C9E-80C5-A993038A3E62}">
      <dsp:nvSpPr>
        <dsp:cNvPr id="0" name=""/>
        <dsp:cNvSpPr/>
      </dsp:nvSpPr>
      <dsp:spPr>
        <a:xfrm>
          <a:off x="3712647" y="1445"/>
          <a:ext cx="1285674" cy="816403"/>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30740-5825-49F8-A96D-C544BC2A5230}">
      <dsp:nvSpPr>
        <dsp:cNvPr id="0" name=""/>
        <dsp:cNvSpPr/>
      </dsp:nvSpPr>
      <dsp:spPr>
        <a:xfrm>
          <a:off x="3855500" y="137155"/>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t>волокна</a:t>
          </a:r>
          <a:endParaRPr lang="ru-RU" sz="2000" b="1" kern="1200" dirty="0"/>
        </a:p>
      </dsp:txBody>
      <dsp:txXfrm>
        <a:off x="3879412" y="161067"/>
        <a:ext cx="1237850" cy="768579"/>
      </dsp:txXfrm>
    </dsp:sp>
    <dsp:sp modelId="{D5223B8A-F42A-4BAD-B290-1FF4FA38A650}">
      <dsp:nvSpPr>
        <dsp:cNvPr id="0" name=""/>
        <dsp:cNvSpPr/>
      </dsp:nvSpPr>
      <dsp:spPr>
        <a:xfrm>
          <a:off x="1667689" y="1191764"/>
          <a:ext cx="1608609" cy="816403"/>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1F66C-918A-4C88-98B0-D4139B04857D}">
      <dsp:nvSpPr>
        <dsp:cNvPr id="0" name=""/>
        <dsp:cNvSpPr/>
      </dsp:nvSpPr>
      <dsp:spPr>
        <a:xfrm>
          <a:off x="1810542" y="1327475"/>
          <a:ext cx="1608609" cy="816403"/>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природні</a:t>
          </a:r>
          <a:endParaRPr lang="ru-RU" sz="1800" b="1" kern="1200" dirty="0"/>
        </a:p>
      </dsp:txBody>
      <dsp:txXfrm>
        <a:off x="1834454" y="1351387"/>
        <a:ext cx="1560785" cy="768579"/>
      </dsp:txXfrm>
    </dsp:sp>
    <dsp:sp modelId="{3AF08682-23FD-4579-899A-93575F2B7B68}">
      <dsp:nvSpPr>
        <dsp:cNvPr id="0" name=""/>
        <dsp:cNvSpPr/>
      </dsp:nvSpPr>
      <dsp:spPr>
        <a:xfrm>
          <a:off x="257777"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5A73C-D410-4079-A9E7-9E379781081A}">
      <dsp:nvSpPr>
        <dsp:cNvPr id="0" name=""/>
        <dsp:cNvSpPr/>
      </dsp:nvSpPr>
      <dsp:spPr>
        <a:xfrm>
          <a:off x="400630"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t>Рослинного походження</a:t>
          </a:r>
          <a:endParaRPr lang="ru-RU" sz="1400" b="1" kern="1200" dirty="0"/>
        </a:p>
      </dsp:txBody>
      <dsp:txXfrm>
        <a:off x="424542" y="2541706"/>
        <a:ext cx="1237850" cy="768579"/>
      </dsp:txXfrm>
    </dsp:sp>
    <dsp:sp modelId="{0FB6CD62-01C9-4A58-B009-52263DA6EAF1}">
      <dsp:nvSpPr>
        <dsp:cNvPr id="0" name=""/>
        <dsp:cNvSpPr/>
      </dsp:nvSpPr>
      <dsp:spPr>
        <a:xfrm>
          <a:off x="257777"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333BA-3086-4398-892B-8173ED359CC9}">
      <dsp:nvSpPr>
        <dsp:cNvPr id="0" name=""/>
        <dsp:cNvSpPr/>
      </dsp:nvSpPr>
      <dsp:spPr>
        <a:xfrm>
          <a:off x="400630"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Льон</a:t>
          </a:r>
          <a:r>
            <a:rPr lang="ru-RU" sz="1300" kern="1200" dirty="0" smtClean="0"/>
            <a:t> </a:t>
          </a:r>
        </a:p>
        <a:p>
          <a:pPr lvl="0" algn="ctr" defTabSz="577850">
            <a:lnSpc>
              <a:spcPct val="90000"/>
            </a:lnSpc>
            <a:spcBef>
              <a:spcPct val="0"/>
            </a:spcBef>
            <a:spcAft>
              <a:spcPct val="35000"/>
            </a:spcAft>
          </a:pPr>
          <a:r>
            <a:rPr lang="ru-RU" sz="1300" kern="1200" dirty="0" err="1" smtClean="0"/>
            <a:t>Бавовна</a:t>
          </a:r>
          <a:endParaRPr lang="ru-RU" sz="1300" kern="1200" dirty="0"/>
        </a:p>
      </dsp:txBody>
      <dsp:txXfrm>
        <a:off x="424542" y="3732026"/>
        <a:ext cx="1237850" cy="768579"/>
      </dsp:txXfrm>
    </dsp:sp>
    <dsp:sp modelId="{24ACA9E9-8794-44E0-95C7-ECE75D3DB1E7}">
      <dsp:nvSpPr>
        <dsp:cNvPr id="0" name=""/>
        <dsp:cNvSpPr/>
      </dsp:nvSpPr>
      <dsp:spPr>
        <a:xfrm>
          <a:off x="1829157"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EBCA2-5177-4AD9-AB97-70A59A0E9D6B}">
      <dsp:nvSpPr>
        <dsp:cNvPr id="0" name=""/>
        <dsp:cNvSpPr/>
      </dsp:nvSpPr>
      <dsp:spPr>
        <a:xfrm>
          <a:off x="1972009"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Тваринного походження</a:t>
          </a:r>
          <a:endParaRPr lang="ru-RU" sz="1300" b="1" kern="1200" dirty="0"/>
        </a:p>
      </dsp:txBody>
      <dsp:txXfrm>
        <a:off x="1995921" y="2541706"/>
        <a:ext cx="1237850" cy="768579"/>
      </dsp:txXfrm>
    </dsp:sp>
    <dsp:sp modelId="{02D94B7E-BAEB-49AA-B7D1-1AF9D88DF7B0}">
      <dsp:nvSpPr>
        <dsp:cNvPr id="0" name=""/>
        <dsp:cNvSpPr/>
      </dsp:nvSpPr>
      <dsp:spPr>
        <a:xfrm>
          <a:off x="1829157"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F2763-FA47-4EA5-AC4F-9EF089F7DF8D}">
      <dsp:nvSpPr>
        <dsp:cNvPr id="0" name=""/>
        <dsp:cNvSpPr/>
      </dsp:nvSpPr>
      <dsp:spPr>
        <a:xfrm>
          <a:off x="1972009"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Вовна</a:t>
          </a:r>
        </a:p>
        <a:p>
          <a:pPr lvl="0" algn="ctr" defTabSz="577850">
            <a:lnSpc>
              <a:spcPct val="90000"/>
            </a:lnSpc>
            <a:spcBef>
              <a:spcPct val="0"/>
            </a:spcBef>
            <a:spcAft>
              <a:spcPct val="35000"/>
            </a:spcAft>
          </a:pPr>
          <a:r>
            <a:rPr lang="uk-UA" sz="1300" kern="1200" dirty="0" smtClean="0"/>
            <a:t>Шовк</a:t>
          </a:r>
          <a:endParaRPr lang="ru-RU" sz="1300" kern="1200" dirty="0"/>
        </a:p>
      </dsp:txBody>
      <dsp:txXfrm>
        <a:off x="1995921" y="3732026"/>
        <a:ext cx="1237850" cy="768579"/>
      </dsp:txXfrm>
    </dsp:sp>
    <dsp:sp modelId="{7C32F6D8-B879-4011-815D-32761E35E950}">
      <dsp:nvSpPr>
        <dsp:cNvPr id="0" name=""/>
        <dsp:cNvSpPr/>
      </dsp:nvSpPr>
      <dsp:spPr>
        <a:xfrm>
          <a:off x="3400536"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B49A-8FC2-4150-A35A-08EBABA8C991}">
      <dsp:nvSpPr>
        <dsp:cNvPr id="0" name=""/>
        <dsp:cNvSpPr/>
      </dsp:nvSpPr>
      <dsp:spPr>
        <a:xfrm>
          <a:off x="3543389"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Неорганічні</a:t>
          </a:r>
          <a:endParaRPr lang="ru-RU" sz="1300" b="1" kern="1200" dirty="0"/>
        </a:p>
      </dsp:txBody>
      <dsp:txXfrm>
        <a:off x="3567301" y="2541706"/>
        <a:ext cx="1237850" cy="768579"/>
      </dsp:txXfrm>
    </dsp:sp>
    <dsp:sp modelId="{26837E5C-AD03-4465-8847-28D1443DEC50}">
      <dsp:nvSpPr>
        <dsp:cNvPr id="0" name=""/>
        <dsp:cNvSpPr/>
      </dsp:nvSpPr>
      <dsp:spPr>
        <a:xfrm>
          <a:off x="3400536"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86A84-CA87-41A2-8593-3A2AA27722CF}">
      <dsp:nvSpPr>
        <dsp:cNvPr id="0" name=""/>
        <dsp:cNvSpPr/>
      </dsp:nvSpPr>
      <dsp:spPr>
        <a:xfrm>
          <a:off x="3543389"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Азбест</a:t>
          </a:r>
          <a:endParaRPr lang="ru-RU" sz="1300" kern="1200" dirty="0"/>
        </a:p>
      </dsp:txBody>
      <dsp:txXfrm>
        <a:off x="3567301" y="3732026"/>
        <a:ext cx="1237850" cy="768579"/>
      </dsp:txXfrm>
    </dsp:sp>
    <dsp:sp modelId="{90998C65-D495-4BAF-A8D8-3C27896CAF09}">
      <dsp:nvSpPr>
        <dsp:cNvPr id="0" name=""/>
        <dsp:cNvSpPr/>
      </dsp:nvSpPr>
      <dsp:spPr>
        <a:xfrm>
          <a:off x="5757605" y="1191764"/>
          <a:ext cx="1285674" cy="816403"/>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26CC2-8956-4D51-BB29-794C373DD3B8}">
      <dsp:nvSpPr>
        <dsp:cNvPr id="0" name=""/>
        <dsp:cNvSpPr/>
      </dsp:nvSpPr>
      <dsp:spPr>
        <a:xfrm>
          <a:off x="5900458" y="1327475"/>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smtClean="0"/>
            <a:t>хімічні</a:t>
          </a:r>
          <a:endParaRPr lang="ru-RU" sz="1800" b="1" kern="1200" dirty="0"/>
        </a:p>
      </dsp:txBody>
      <dsp:txXfrm>
        <a:off x="5924370" y="1351387"/>
        <a:ext cx="1237850" cy="768579"/>
      </dsp:txXfrm>
    </dsp:sp>
    <dsp:sp modelId="{66318B0F-CF23-463D-A5E0-1BE65BD65BCA}">
      <dsp:nvSpPr>
        <dsp:cNvPr id="0" name=""/>
        <dsp:cNvSpPr/>
      </dsp:nvSpPr>
      <dsp:spPr>
        <a:xfrm>
          <a:off x="4971916"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09697-9261-46A7-B16C-57E79AC3138D}">
      <dsp:nvSpPr>
        <dsp:cNvPr id="0" name=""/>
        <dsp:cNvSpPr/>
      </dsp:nvSpPr>
      <dsp:spPr>
        <a:xfrm>
          <a:off x="5114768"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штучні</a:t>
          </a:r>
          <a:endParaRPr lang="ru-RU" sz="1300" b="1" kern="1200" dirty="0"/>
        </a:p>
      </dsp:txBody>
      <dsp:txXfrm>
        <a:off x="5138680" y="2541706"/>
        <a:ext cx="1237850" cy="768579"/>
      </dsp:txXfrm>
    </dsp:sp>
    <dsp:sp modelId="{C699062C-8957-4211-A387-B898E9227BD1}">
      <dsp:nvSpPr>
        <dsp:cNvPr id="0" name=""/>
        <dsp:cNvSpPr/>
      </dsp:nvSpPr>
      <dsp:spPr>
        <a:xfrm>
          <a:off x="4971916"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082E7-FDF0-49F8-A713-81BC8F71D95B}">
      <dsp:nvSpPr>
        <dsp:cNvPr id="0" name=""/>
        <dsp:cNvSpPr/>
      </dsp:nvSpPr>
      <dsp:spPr>
        <a:xfrm>
          <a:off x="5114768"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Віскоза</a:t>
          </a:r>
        </a:p>
        <a:p>
          <a:pPr lvl="0" algn="ctr" defTabSz="577850">
            <a:lnSpc>
              <a:spcPct val="90000"/>
            </a:lnSpc>
            <a:spcBef>
              <a:spcPct val="0"/>
            </a:spcBef>
            <a:spcAft>
              <a:spcPct val="35000"/>
            </a:spcAft>
          </a:pPr>
          <a:r>
            <a:rPr lang="uk-UA" sz="1300" kern="1200" dirty="0" smtClean="0"/>
            <a:t>Ацетат </a:t>
          </a:r>
          <a:endParaRPr lang="ru-RU" sz="1300" kern="1200" dirty="0"/>
        </a:p>
      </dsp:txBody>
      <dsp:txXfrm>
        <a:off x="5138680" y="3732026"/>
        <a:ext cx="1237850" cy="768579"/>
      </dsp:txXfrm>
    </dsp:sp>
    <dsp:sp modelId="{6EFCC769-7FE2-48A8-AE75-6F40E781FFEF}">
      <dsp:nvSpPr>
        <dsp:cNvPr id="0" name=""/>
        <dsp:cNvSpPr/>
      </dsp:nvSpPr>
      <dsp:spPr>
        <a:xfrm>
          <a:off x="6543295" y="2382084"/>
          <a:ext cx="1285674" cy="816403"/>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F44F0-9564-4087-B40B-71BF86719C25}">
      <dsp:nvSpPr>
        <dsp:cNvPr id="0" name=""/>
        <dsp:cNvSpPr/>
      </dsp:nvSpPr>
      <dsp:spPr>
        <a:xfrm>
          <a:off x="6686148" y="251779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b="1" kern="1200" dirty="0" smtClean="0"/>
            <a:t>синтетичні</a:t>
          </a:r>
          <a:endParaRPr lang="ru-RU" sz="1300" b="1" kern="1200" dirty="0"/>
        </a:p>
      </dsp:txBody>
      <dsp:txXfrm>
        <a:off x="6710060" y="2541706"/>
        <a:ext cx="1237850" cy="768579"/>
      </dsp:txXfrm>
    </dsp:sp>
    <dsp:sp modelId="{CFBABBA1-422C-43B4-B631-D571FE887B92}">
      <dsp:nvSpPr>
        <dsp:cNvPr id="0" name=""/>
        <dsp:cNvSpPr/>
      </dsp:nvSpPr>
      <dsp:spPr>
        <a:xfrm>
          <a:off x="6543295" y="3572404"/>
          <a:ext cx="1285674" cy="8164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F4789-7FE7-4693-AD57-0F39A79DA0CB}">
      <dsp:nvSpPr>
        <dsp:cNvPr id="0" name=""/>
        <dsp:cNvSpPr/>
      </dsp:nvSpPr>
      <dsp:spPr>
        <a:xfrm>
          <a:off x="6686148" y="3708114"/>
          <a:ext cx="1285674" cy="8164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t>Поліаміди</a:t>
          </a:r>
        </a:p>
        <a:p>
          <a:pPr lvl="0" algn="ctr" defTabSz="577850">
            <a:lnSpc>
              <a:spcPct val="90000"/>
            </a:lnSpc>
            <a:spcBef>
              <a:spcPct val="0"/>
            </a:spcBef>
            <a:spcAft>
              <a:spcPct val="35000"/>
            </a:spcAft>
          </a:pPr>
          <a:r>
            <a:rPr lang="uk-UA" sz="1300" kern="1200" dirty="0" smtClean="0"/>
            <a:t>поліефіри</a:t>
          </a:r>
          <a:endParaRPr lang="ru-RU" sz="1300" kern="1200" dirty="0"/>
        </a:p>
      </dsp:txBody>
      <dsp:txXfrm>
        <a:off x="6710060" y="3732026"/>
        <a:ext cx="1237850" cy="768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171C0-31C2-4370-820A-E47C218CE51B}">
      <dsp:nvSpPr>
        <dsp:cNvPr id="0" name=""/>
        <dsp:cNvSpPr/>
      </dsp:nvSpPr>
      <dsp:spPr>
        <a:xfrm rot="5400000">
          <a:off x="2411390" y="-684039"/>
          <a:ext cx="1151002" cy="2811192"/>
        </a:xfrm>
        <a:prstGeom prst="round2SameRect">
          <a:avLst/>
        </a:prstGeom>
        <a:solidFill>
          <a:schemeClr val="accent1">
            <a:alpha val="90000"/>
            <a:tint val="55000"/>
            <a:hueOff val="0"/>
            <a:satOff val="0"/>
            <a:lumOff val="0"/>
            <a:alphaOff val="0"/>
          </a:schemeClr>
        </a:solidFill>
        <a:ln w="285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бавовняне</a:t>
          </a:r>
          <a:endParaRPr lang="ru-RU" sz="1800" kern="1200" dirty="0"/>
        </a:p>
        <a:p>
          <a:pPr marL="171450" lvl="1" indent="-171450" algn="l" defTabSz="800100">
            <a:lnSpc>
              <a:spcPct val="90000"/>
            </a:lnSpc>
            <a:spcBef>
              <a:spcPct val="0"/>
            </a:spcBef>
            <a:spcAft>
              <a:spcPct val="15000"/>
            </a:spcAft>
            <a:buChar char="••"/>
          </a:pPr>
          <a:r>
            <a:rPr lang="uk-UA" sz="1800" kern="1200" dirty="0" smtClean="0"/>
            <a:t>лляне</a:t>
          </a:r>
          <a:endParaRPr lang="ru-RU" sz="1800" kern="1200" dirty="0"/>
        </a:p>
        <a:p>
          <a:pPr marL="171450" lvl="1" indent="-171450" algn="l" defTabSz="800100">
            <a:lnSpc>
              <a:spcPct val="90000"/>
            </a:lnSpc>
            <a:spcBef>
              <a:spcPct val="0"/>
            </a:spcBef>
            <a:spcAft>
              <a:spcPct val="15000"/>
            </a:spcAft>
            <a:buChar char="••"/>
          </a:pPr>
          <a:r>
            <a:rPr lang="uk-UA" sz="1800" kern="1200" dirty="0" smtClean="0"/>
            <a:t>конопляне</a:t>
          </a:r>
          <a:endParaRPr lang="ru-RU" sz="1800" kern="1200" dirty="0"/>
        </a:p>
      </dsp:txBody>
      <dsp:txXfrm rot="-5400000">
        <a:off x="1581296" y="202242"/>
        <a:ext cx="2755005" cy="1038628"/>
      </dsp:txXfrm>
    </dsp:sp>
    <dsp:sp modelId="{C1831F4B-74AE-4A76-9332-8EB5D7FB3344}">
      <dsp:nvSpPr>
        <dsp:cNvPr id="0" name=""/>
        <dsp:cNvSpPr/>
      </dsp:nvSpPr>
      <dsp:spPr>
        <a:xfrm>
          <a:off x="0" y="2179"/>
          <a:ext cx="1581295" cy="1438753"/>
        </a:xfrm>
        <a:prstGeom prst="roundRect">
          <a:avLst/>
        </a:prstGeom>
        <a:solidFill>
          <a:schemeClr val="accent1">
            <a:shade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uk-UA" sz="1500" kern="1200" dirty="0" smtClean="0"/>
            <a:t>Рослинного походження</a:t>
          </a:r>
          <a:endParaRPr lang="ru-RU" sz="1500" kern="1200" dirty="0"/>
        </a:p>
      </dsp:txBody>
      <dsp:txXfrm>
        <a:off x="70234" y="72413"/>
        <a:ext cx="1440827" cy="1298285"/>
      </dsp:txXfrm>
    </dsp:sp>
    <dsp:sp modelId="{DB3F8C8F-A8BE-46F5-A3B6-A6A782A61EF2}">
      <dsp:nvSpPr>
        <dsp:cNvPr id="0" name=""/>
        <dsp:cNvSpPr/>
      </dsp:nvSpPr>
      <dsp:spPr>
        <a:xfrm rot="5400000">
          <a:off x="2411390" y="826651"/>
          <a:ext cx="1151002" cy="2811192"/>
        </a:xfrm>
        <a:prstGeom prst="round2SameRect">
          <a:avLst/>
        </a:prstGeom>
        <a:solidFill>
          <a:schemeClr val="accent1">
            <a:alpha val="90000"/>
            <a:tint val="55000"/>
            <a:hueOff val="0"/>
            <a:satOff val="0"/>
            <a:lumOff val="0"/>
            <a:alphaOff val="0"/>
          </a:schemeClr>
        </a:solidFill>
        <a:ln w="285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вовняне</a:t>
          </a:r>
          <a:endParaRPr lang="ru-RU" sz="1800" kern="1200" dirty="0"/>
        </a:p>
        <a:p>
          <a:pPr marL="171450" lvl="1" indent="-171450" algn="l" defTabSz="800100">
            <a:lnSpc>
              <a:spcPct val="90000"/>
            </a:lnSpc>
            <a:spcBef>
              <a:spcPct val="0"/>
            </a:spcBef>
            <a:spcAft>
              <a:spcPct val="15000"/>
            </a:spcAft>
            <a:buChar char="••"/>
          </a:pPr>
          <a:r>
            <a:rPr lang="uk-UA" sz="1800" kern="1200" dirty="0" smtClean="0"/>
            <a:t>шовкове</a:t>
          </a:r>
          <a:endParaRPr lang="ru-RU" sz="1800" kern="1200" dirty="0"/>
        </a:p>
      </dsp:txBody>
      <dsp:txXfrm rot="-5400000">
        <a:off x="1581296" y="1712933"/>
        <a:ext cx="2755005" cy="1038628"/>
      </dsp:txXfrm>
    </dsp:sp>
    <dsp:sp modelId="{876E2901-B97C-4B46-B8E1-29FECF32F0BB}">
      <dsp:nvSpPr>
        <dsp:cNvPr id="0" name=""/>
        <dsp:cNvSpPr/>
      </dsp:nvSpPr>
      <dsp:spPr>
        <a:xfrm>
          <a:off x="0" y="1512871"/>
          <a:ext cx="1581295" cy="1438753"/>
        </a:xfrm>
        <a:prstGeom prst="roundRect">
          <a:avLst/>
        </a:prstGeom>
        <a:solidFill>
          <a:schemeClr val="accent1">
            <a:shade val="50000"/>
            <a:hueOff val="0"/>
            <a:satOff val="-45381"/>
            <a:lumOff val="3494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uk-UA" sz="1500" kern="1200" dirty="0" smtClean="0"/>
            <a:t>Тваринного походження</a:t>
          </a:r>
          <a:endParaRPr lang="ru-RU" sz="1500" kern="1200" dirty="0"/>
        </a:p>
      </dsp:txBody>
      <dsp:txXfrm>
        <a:off x="70234" y="1583105"/>
        <a:ext cx="1440827" cy="1298285"/>
      </dsp:txXfrm>
    </dsp:sp>
    <dsp:sp modelId="{6369C82E-4E2C-4AD2-971E-80DCAA74403D}">
      <dsp:nvSpPr>
        <dsp:cNvPr id="0" name=""/>
        <dsp:cNvSpPr/>
      </dsp:nvSpPr>
      <dsp:spPr>
        <a:xfrm rot="5400000">
          <a:off x="2411390" y="2337343"/>
          <a:ext cx="1151002" cy="2811192"/>
        </a:xfrm>
        <a:prstGeom prst="round2SameRect">
          <a:avLst/>
        </a:prstGeom>
        <a:solidFill>
          <a:schemeClr val="accent1">
            <a:alpha val="90000"/>
            <a:tint val="55000"/>
            <a:hueOff val="0"/>
            <a:satOff val="0"/>
            <a:lumOff val="0"/>
            <a:alphaOff val="0"/>
          </a:schemeClr>
        </a:solidFill>
        <a:ln w="285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азбестове</a:t>
          </a:r>
          <a:endParaRPr lang="ru-RU" sz="1800" kern="1200" dirty="0"/>
        </a:p>
      </dsp:txBody>
      <dsp:txXfrm rot="-5400000">
        <a:off x="1581296" y="3223625"/>
        <a:ext cx="2755005" cy="1038628"/>
      </dsp:txXfrm>
    </dsp:sp>
    <dsp:sp modelId="{EF6F4A6A-0BA3-4858-9B42-0644519A8CF8}">
      <dsp:nvSpPr>
        <dsp:cNvPr id="0" name=""/>
        <dsp:cNvSpPr/>
      </dsp:nvSpPr>
      <dsp:spPr>
        <a:xfrm>
          <a:off x="0" y="3023562"/>
          <a:ext cx="1581295" cy="1438753"/>
        </a:xfrm>
        <a:prstGeom prst="roundRect">
          <a:avLst/>
        </a:prstGeom>
        <a:solidFill>
          <a:schemeClr val="accent1">
            <a:shade val="50000"/>
            <a:hueOff val="0"/>
            <a:satOff val="-45381"/>
            <a:lumOff val="3494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uk-UA" sz="1500" kern="1200" dirty="0" smtClean="0"/>
            <a:t>Мінерального походження</a:t>
          </a:r>
          <a:endParaRPr lang="ru-RU" sz="1500" kern="1200" dirty="0"/>
        </a:p>
      </dsp:txBody>
      <dsp:txXfrm>
        <a:off x="70234" y="3093796"/>
        <a:ext cx="1440827" cy="1298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EE9DE-A800-445A-8C0C-05957FA0D9F8}">
      <dsp:nvSpPr>
        <dsp:cNvPr id="0" name=""/>
        <dsp:cNvSpPr/>
      </dsp:nvSpPr>
      <dsp:spPr>
        <a:xfrm rot="5400000">
          <a:off x="2250694" y="-370802"/>
          <a:ext cx="1766186" cy="2949447"/>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uk-UA" sz="2100" kern="1200" dirty="0" smtClean="0"/>
            <a:t>віскозне</a:t>
          </a:r>
          <a:endParaRPr lang="ru-RU" sz="2100" kern="1200" dirty="0"/>
        </a:p>
        <a:p>
          <a:pPr marL="228600" lvl="1" indent="-228600" algn="l" defTabSz="933450">
            <a:lnSpc>
              <a:spcPct val="90000"/>
            </a:lnSpc>
            <a:spcBef>
              <a:spcPct val="0"/>
            </a:spcBef>
            <a:spcAft>
              <a:spcPct val="15000"/>
            </a:spcAft>
            <a:buChar char="••"/>
          </a:pPr>
          <a:r>
            <a:rPr lang="uk-UA" sz="2100" kern="1200" dirty="0" smtClean="0"/>
            <a:t>ацетатне</a:t>
          </a:r>
          <a:endParaRPr lang="ru-RU" sz="2100" kern="1200" dirty="0"/>
        </a:p>
      </dsp:txBody>
      <dsp:txXfrm rot="-5400000">
        <a:off x="1659064" y="307046"/>
        <a:ext cx="2863229" cy="1593750"/>
      </dsp:txXfrm>
    </dsp:sp>
    <dsp:sp modelId="{68F56F68-D889-4494-8538-75BD157D615B}">
      <dsp:nvSpPr>
        <dsp:cNvPr id="0" name=""/>
        <dsp:cNvSpPr/>
      </dsp:nvSpPr>
      <dsp:spPr>
        <a:xfrm>
          <a:off x="0" y="55"/>
          <a:ext cx="1659064" cy="220773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uk-UA" sz="1900" kern="1200" dirty="0" smtClean="0"/>
            <a:t>Штучні</a:t>
          </a:r>
          <a:endParaRPr lang="ru-RU" sz="1900" kern="1200" dirty="0"/>
        </a:p>
      </dsp:txBody>
      <dsp:txXfrm>
        <a:off x="80989" y="81044"/>
        <a:ext cx="1497086" cy="2045754"/>
      </dsp:txXfrm>
    </dsp:sp>
    <dsp:sp modelId="{348CBB5A-C5EE-4CAC-977D-B78E253CD497}">
      <dsp:nvSpPr>
        <dsp:cNvPr id="0" name=""/>
        <dsp:cNvSpPr/>
      </dsp:nvSpPr>
      <dsp:spPr>
        <a:xfrm rot="5400000">
          <a:off x="2250694" y="1947317"/>
          <a:ext cx="1766186" cy="2949447"/>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uk-UA" sz="2100" kern="1200" dirty="0" smtClean="0"/>
            <a:t>Капрон</a:t>
          </a:r>
          <a:endParaRPr lang="ru-RU" sz="2100" kern="1200" dirty="0"/>
        </a:p>
        <a:p>
          <a:pPr marL="228600" lvl="1" indent="-228600" algn="l" defTabSz="933450">
            <a:lnSpc>
              <a:spcPct val="90000"/>
            </a:lnSpc>
            <a:spcBef>
              <a:spcPct val="0"/>
            </a:spcBef>
            <a:spcAft>
              <a:spcPct val="15000"/>
            </a:spcAft>
            <a:buChar char="••"/>
          </a:pPr>
          <a:r>
            <a:rPr lang="uk-UA" sz="2100" kern="1200" dirty="0" err="1" smtClean="0"/>
            <a:t>Найлон</a:t>
          </a:r>
          <a:endParaRPr lang="ru-RU" sz="2100" kern="1200" dirty="0"/>
        </a:p>
        <a:p>
          <a:pPr marL="228600" lvl="1" indent="-228600" algn="l" defTabSz="933450">
            <a:lnSpc>
              <a:spcPct val="90000"/>
            </a:lnSpc>
            <a:spcBef>
              <a:spcPct val="0"/>
            </a:spcBef>
            <a:spcAft>
              <a:spcPct val="15000"/>
            </a:spcAft>
            <a:buChar char="••"/>
          </a:pPr>
          <a:r>
            <a:rPr lang="uk-UA" sz="2100" kern="1200" dirty="0" smtClean="0"/>
            <a:t>Лавсан</a:t>
          </a:r>
          <a:endParaRPr lang="ru-RU" sz="2100" kern="1200" dirty="0"/>
        </a:p>
        <a:p>
          <a:pPr marL="228600" lvl="1" indent="-228600" algn="l" defTabSz="933450">
            <a:lnSpc>
              <a:spcPct val="90000"/>
            </a:lnSpc>
            <a:spcBef>
              <a:spcPct val="0"/>
            </a:spcBef>
            <a:spcAft>
              <a:spcPct val="15000"/>
            </a:spcAft>
            <a:buChar char="••"/>
          </a:pPr>
          <a:r>
            <a:rPr lang="uk-UA" sz="2100" kern="1200" dirty="0" smtClean="0"/>
            <a:t>Акрил </a:t>
          </a:r>
          <a:endParaRPr lang="ru-RU" sz="2100" kern="1200" dirty="0"/>
        </a:p>
      </dsp:txBody>
      <dsp:txXfrm rot="-5400000">
        <a:off x="1659064" y="2625165"/>
        <a:ext cx="2863229" cy="1593750"/>
      </dsp:txXfrm>
    </dsp:sp>
    <dsp:sp modelId="{D549297C-844F-41D9-B2CB-2AD28F851A5A}">
      <dsp:nvSpPr>
        <dsp:cNvPr id="0" name=""/>
        <dsp:cNvSpPr/>
      </dsp:nvSpPr>
      <dsp:spPr>
        <a:xfrm>
          <a:off x="0" y="2318174"/>
          <a:ext cx="1659064" cy="220773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uk-UA" sz="1900" kern="1200" dirty="0" smtClean="0"/>
            <a:t>Синтетичні</a:t>
          </a:r>
          <a:endParaRPr lang="ru-RU" sz="1900" kern="1200" dirty="0"/>
        </a:p>
      </dsp:txBody>
      <dsp:txXfrm>
        <a:off x="80989" y="2399163"/>
        <a:ext cx="1497086" cy="2045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5DCFF-04D8-4D64-ACD2-A75A4533C0C2}">
      <dsp:nvSpPr>
        <dsp:cNvPr id="0" name=""/>
        <dsp:cNvSpPr/>
      </dsp:nvSpPr>
      <dsp:spPr>
        <a:xfrm>
          <a:off x="940230" y="729263"/>
          <a:ext cx="1991778" cy="65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Добування полімеру волокнистої структури</a:t>
          </a:r>
          <a:endParaRPr lang="ru-RU" sz="1400" kern="1200" dirty="0"/>
        </a:p>
      </dsp:txBody>
      <dsp:txXfrm>
        <a:off x="940230" y="729263"/>
        <a:ext cx="1991778" cy="656381"/>
      </dsp:txXfrm>
    </dsp:sp>
    <dsp:sp modelId="{746B247E-0ACC-4C82-ABF9-DD1B0E609795}">
      <dsp:nvSpPr>
        <dsp:cNvPr id="0" name=""/>
        <dsp:cNvSpPr/>
      </dsp:nvSpPr>
      <dsp:spPr>
        <a:xfrm>
          <a:off x="937967" y="529632"/>
          <a:ext cx="158436" cy="158436"/>
        </a:xfrm>
        <a:prstGeom prst="ellipse">
          <a:avLst/>
        </a:prstGeom>
        <a:solidFill>
          <a:schemeClr val="accent1">
            <a:shade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9CBB7-F259-488A-B688-165D9F13A776}">
      <dsp:nvSpPr>
        <dsp:cNvPr id="0" name=""/>
        <dsp:cNvSpPr/>
      </dsp:nvSpPr>
      <dsp:spPr>
        <a:xfrm>
          <a:off x="1048872" y="307820"/>
          <a:ext cx="158436" cy="158436"/>
        </a:xfrm>
        <a:prstGeom prst="ellipse">
          <a:avLst/>
        </a:prstGeom>
        <a:solidFill>
          <a:schemeClr val="accent1">
            <a:shade val="50000"/>
            <a:hueOff val="0"/>
            <a:satOff val="-7165"/>
            <a:lumOff val="551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F8F44-FDA2-43B7-AC19-7B04B3B4C43B}">
      <dsp:nvSpPr>
        <dsp:cNvPr id="0" name=""/>
        <dsp:cNvSpPr/>
      </dsp:nvSpPr>
      <dsp:spPr>
        <a:xfrm>
          <a:off x="1315046" y="352183"/>
          <a:ext cx="248972" cy="248972"/>
        </a:xfrm>
        <a:prstGeom prst="ellipse">
          <a:avLst/>
        </a:prstGeom>
        <a:solidFill>
          <a:schemeClr val="accent1">
            <a:shade val="50000"/>
            <a:hueOff val="0"/>
            <a:satOff val="-14331"/>
            <a:lumOff val="110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DCF8A-6A7D-4701-B851-C1999AF54147}">
      <dsp:nvSpPr>
        <dsp:cNvPr id="0" name=""/>
        <dsp:cNvSpPr/>
      </dsp:nvSpPr>
      <dsp:spPr>
        <a:xfrm>
          <a:off x="1536858" y="108190"/>
          <a:ext cx="158436" cy="158436"/>
        </a:xfrm>
        <a:prstGeom prst="ellipse">
          <a:avLst/>
        </a:prstGeom>
        <a:solidFill>
          <a:schemeClr val="accent1">
            <a:shade val="50000"/>
            <a:hueOff val="0"/>
            <a:satOff val="-21496"/>
            <a:lumOff val="1655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DFF05-8FB4-405F-B2F3-1CB1A72B9C8D}">
      <dsp:nvSpPr>
        <dsp:cNvPr id="0" name=""/>
        <dsp:cNvSpPr/>
      </dsp:nvSpPr>
      <dsp:spPr>
        <a:xfrm>
          <a:off x="1825213" y="19465"/>
          <a:ext cx="158436" cy="158436"/>
        </a:xfrm>
        <a:prstGeom prst="ellipse">
          <a:avLst/>
        </a:prstGeom>
        <a:solidFill>
          <a:schemeClr val="accent1">
            <a:shade val="50000"/>
            <a:hueOff val="0"/>
            <a:satOff val="-28661"/>
            <a:lumOff val="2207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C0A50-C522-485A-9715-9565C0296B90}">
      <dsp:nvSpPr>
        <dsp:cNvPr id="0" name=""/>
        <dsp:cNvSpPr/>
      </dsp:nvSpPr>
      <dsp:spPr>
        <a:xfrm>
          <a:off x="2180112" y="174733"/>
          <a:ext cx="158436" cy="158436"/>
        </a:xfrm>
        <a:prstGeom prst="ellipse">
          <a:avLst/>
        </a:prstGeom>
        <a:solidFill>
          <a:schemeClr val="accent1">
            <a:shade val="50000"/>
            <a:hueOff val="0"/>
            <a:satOff val="-35827"/>
            <a:lumOff val="2759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E549E-DCB1-4935-B422-EA9537946AB4}">
      <dsp:nvSpPr>
        <dsp:cNvPr id="0" name=""/>
        <dsp:cNvSpPr/>
      </dsp:nvSpPr>
      <dsp:spPr>
        <a:xfrm>
          <a:off x="2401924" y="285639"/>
          <a:ext cx="248972" cy="248972"/>
        </a:xfrm>
        <a:prstGeom prst="ellipse">
          <a:avLst/>
        </a:prstGeom>
        <a:solidFill>
          <a:schemeClr val="accent1">
            <a:shade val="50000"/>
            <a:hueOff val="0"/>
            <a:satOff val="-42992"/>
            <a:lumOff val="3310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1468D-733C-48AF-86EC-FC6198AEA38C}">
      <dsp:nvSpPr>
        <dsp:cNvPr id="0" name=""/>
        <dsp:cNvSpPr/>
      </dsp:nvSpPr>
      <dsp:spPr>
        <a:xfrm>
          <a:off x="2712460" y="529632"/>
          <a:ext cx="158436" cy="158436"/>
        </a:xfrm>
        <a:prstGeom prst="ellipse">
          <a:avLst/>
        </a:prstGeom>
        <a:solidFill>
          <a:schemeClr val="accent1">
            <a:shade val="50000"/>
            <a:hueOff val="0"/>
            <a:satOff val="-50158"/>
            <a:lumOff val="3862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3FB85-7A3F-40A0-BDD9-1EDA781F64FA}">
      <dsp:nvSpPr>
        <dsp:cNvPr id="0" name=""/>
        <dsp:cNvSpPr/>
      </dsp:nvSpPr>
      <dsp:spPr>
        <a:xfrm>
          <a:off x="2845547" y="773625"/>
          <a:ext cx="158436" cy="158436"/>
        </a:xfrm>
        <a:prstGeom prst="ellipse">
          <a:avLst/>
        </a:prstGeom>
        <a:solidFill>
          <a:schemeClr val="accent1">
            <a:shade val="50000"/>
            <a:hueOff val="0"/>
            <a:satOff val="-57323"/>
            <a:lumOff val="441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9E652-1C98-44E0-BBC8-DBE77A9D6474}">
      <dsp:nvSpPr>
        <dsp:cNvPr id="0" name=""/>
        <dsp:cNvSpPr/>
      </dsp:nvSpPr>
      <dsp:spPr>
        <a:xfrm>
          <a:off x="1692126" y="307820"/>
          <a:ext cx="407409" cy="407409"/>
        </a:xfrm>
        <a:prstGeom prst="ellipse">
          <a:avLst/>
        </a:prstGeom>
        <a:solidFill>
          <a:schemeClr val="accent1">
            <a:shade val="50000"/>
            <a:hueOff val="0"/>
            <a:satOff val="-64488"/>
            <a:lumOff val="4966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81CBA-B974-499C-8075-ECF9B3C7A1C2}">
      <dsp:nvSpPr>
        <dsp:cNvPr id="0" name=""/>
        <dsp:cNvSpPr/>
      </dsp:nvSpPr>
      <dsp:spPr>
        <a:xfrm>
          <a:off x="827061" y="1150705"/>
          <a:ext cx="158436" cy="158436"/>
        </a:xfrm>
        <a:prstGeom prst="ellipse">
          <a:avLst/>
        </a:prstGeom>
        <a:solidFill>
          <a:schemeClr val="accent1">
            <a:shade val="50000"/>
            <a:hueOff val="0"/>
            <a:satOff val="-64488"/>
            <a:lumOff val="4966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E6FC5-C97A-4D28-B5D7-85CB5B5E674B}">
      <dsp:nvSpPr>
        <dsp:cNvPr id="0" name=""/>
        <dsp:cNvSpPr/>
      </dsp:nvSpPr>
      <dsp:spPr>
        <a:xfrm>
          <a:off x="960148" y="1350335"/>
          <a:ext cx="248972" cy="248972"/>
        </a:xfrm>
        <a:prstGeom prst="ellipse">
          <a:avLst/>
        </a:prstGeom>
        <a:solidFill>
          <a:schemeClr val="accent1">
            <a:shade val="50000"/>
            <a:hueOff val="0"/>
            <a:satOff val="-57323"/>
            <a:lumOff val="441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583FE-BCB9-4237-9A2D-7A4421BF12F5}">
      <dsp:nvSpPr>
        <dsp:cNvPr id="0" name=""/>
        <dsp:cNvSpPr/>
      </dsp:nvSpPr>
      <dsp:spPr>
        <a:xfrm>
          <a:off x="1292865" y="1527785"/>
          <a:ext cx="362141" cy="362141"/>
        </a:xfrm>
        <a:prstGeom prst="ellipse">
          <a:avLst/>
        </a:prstGeom>
        <a:solidFill>
          <a:schemeClr val="accent1">
            <a:shade val="50000"/>
            <a:hueOff val="0"/>
            <a:satOff val="-50158"/>
            <a:lumOff val="3862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A15FA-42F3-40D8-A112-7453336D790B}">
      <dsp:nvSpPr>
        <dsp:cNvPr id="0" name=""/>
        <dsp:cNvSpPr/>
      </dsp:nvSpPr>
      <dsp:spPr>
        <a:xfrm>
          <a:off x="1758670" y="1816140"/>
          <a:ext cx="158436" cy="158436"/>
        </a:xfrm>
        <a:prstGeom prst="ellipse">
          <a:avLst/>
        </a:prstGeom>
        <a:solidFill>
          <a:schemeClr val="accent1">
            <a:shade val="50000"/>
            <a:hueOff val="0"/>
            <a:satOff val="-42992"/>
            <a:lumOff val="3310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EF53A-313A-4B66-A420-4ED4C7DE538F}">
      <dsp:nvSpPr>
        <dsp:cNvPr id="0" name=""/>
        <dsp:cNvSpPr/>
      </dsp:nvSpPr>
      <dsp:spPr>
        <a:xfrm>
          <a:off x="1847394" y="1527785"/>
          <a:ext cx="248972" cy="248972"/>
        </a:xfrm>
        <a:prstGeom prst="ellipse">
          <a:avLst/>
        </a:prstGeom>
        <a:solidFill>
          <a:schemeClr val="accent1">
            <a:shade val="50000"/>
            <a:hueOff val="0"/>
            <a:satOff val="-35827"/>
            <a:lumOff val="2759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AF3D4-51D7-4A53-BFCF-43449AE26FAC}">
      <dsp:nvSpPr>
        <dsp:cNvPr id="0" name=""/>
        <dsp:cNvSpPr/>
      </dsp:nvSpPr>
      <dsp:spPr>
        <a:xfrm>
          <a:off x="2069206" y="1838321"/>
          <a:ext cx="158436" cy="158436"/>
        </a:xfrm>
        <a:prstGeom prst="ellipse">
          <a:avLst/>
        </a:prstGeom>
        <a:solidFill>
          <a:schemeClr val="accent1">
            <a:shade val="50000"/>
            <a:hueOff val="0"/>
            <a:satOff val="-28661"/>
            <a:lumOff val="2207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A2BE1-629A-4CE9-919A-43CC63B05A5A}">
      <dsp:nvSpPr>
        <dsp:cNvPr id="0" name=""/>
        <dsp:cNvSpPr/>
      </dsp:nvSpPr>
      <dsp:spPr>
        <a:xfrm>
          <a:off x="2268837" y="1483422"/>
          <a:ext cx="362141" cy="362141"/>
        </a:xfrm>
        <a:prstGeom prst="ellipse">
          <a:avLst/>
        </a:prstGeom>
        <a:solidFill>
          <a:schemeClr val="accent1">
            <a:shade val="50000"/>
            <a:hueOff val="0"/>
            <a:satOff val="-21496"/>
            <a:lumOff val="1655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6A23B-BDA0-4FCB-9705-E3EAEA4EF5C9}">
      <dsp:nvSpPr>
        <dsp:cNvPr id="0" name=""/>
        <dsp:cNvSpPr/>
      </dsp:nvSpPr>
      <dsp:spPr>
        <a:xfrm>
          <a:off x="2756822" y="1394698"/>
          <a:ext cx="248972" cy="248972"/>
        </a:xfrm>
        <a:prstGeom prst="ellipse">
          <a:avLst/>
        </a:prstGeom>
        <a:solidFill>
          <a:schemeClr val="accent1">
            <a:shade val="50000"/>
            <a:hueOff val="0"/>
            <a:satOff val="-14331"/>
            <a:lumOff val="110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F27A1-8094-4FF6-A47D-87884CAE38D8}">
      <dsp:nvSpPr>
        <dsp:cNvPr id="0" name=""/>
        <dsp:cNvSpPr/>
      </dsp:nvSpPr>
      <dsp:spPr>
        <a:xfrm>
          <a:off x="3005795" y="351814"/>
          <a:ext cx="731196" cy="1395933"/>
        </a:xfrm>
        <a:prstGeom prst="chevron">
          <a:avLst>
            <a:gd name="adj" fmla="val 6231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9C5BFF-8847-42C8-9D98-8B20494DA147}">
      <dsp:nvSpPr>
        <dsp:cNvPr id="0" name=""/>
        <dsp:cNvSpPr/>
      </dsp:nvSpPr>
      <dsp:spPr>
        <a:xfrm>
          <a:off x="3736991" y="352492"/>
          <a:ext cx="1994171" cy="13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t>Витягування волокна</a:t>
          </a:r>
          <a:endParaRPr lang="ru-RU" sz="1400" kern="1200" dirty="0"/>
        </a:p>
      </dsp:txBody>
      <dsp:txXfrm>
        <a:off x="3736991" y="352492"/>
        <a:ext cx="1994171" cy="1395920"/>
      </dsp:txXfrm>
    </dsp:sp>
    <dsp:sp modelId="{77AE13F6-5E8E-4C1E-8A0C-48CA2A09DE1E}">
      <dsp:nvSpPr>
        <dsp:cNvPr id="0" name=""/>
        <dsp:cNvSpPr/>
      </dsp:nvSpPr>
      <dsp:spPr>
        <a:xfrm>
          <a:off x="5731163" y="351814"/>
          <a:ext cx="731196" cy="1395933"/>
        </a:xfrm>
        <a:prstGeom prst="chevron">
          <a:avLst>
            <a:gd name="adj" fmla="val 62310"/>
          </a:avLst>
        </a:prstGeom>
        <a:solidFill>
          <a:schemeClr val="accent1">
            <a:shade val="90000"/>
            <a:hueOff val="0"/>
            <a:satOff val="-68421"/>
            <a:lumOff val="472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5E392-D7CB-4E77-BC0C-80FBD2164FFE}">
      <dsp:nvSpPr>
        <dsp:cNvPr id="0" name=""/>
        <dsp:cNvSpPr/>
      </dsp:nvSpPr>
      <dsp:spPr>
        <a:xfrm>
          <a:off x="6542126" y="236451"/>
          <a:ext cx="1695045" cy="1695045"/>
        </a:xfrm>
        <a:prstGeom prst="ellipse">
          <a:avLst/>
        </a:prstGeom>
        <a:solidFill>
          <a:schemeClr val="accent1">
            <a:shade val="50000"/>
            <a:hueOff val="0"/>
            <a:satOff val="-7165"/>
            <a:lumOff val="551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sz="1400" kern="1200" dirty="0" smtClean="0"/>
            <a:t>Обробка волокна</a:t>
          </a:r>
          <a:endParaRPr lang="ru-RU" sz="1400" kern="1200" dirty="0"/>
        </a:p>
      </dsp:txBody>
      <dsp:txXfrm>
        <a:off x="6790360" y="484685"/>
        <a:ext cx="1198577" cy="1198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197ED-11A9-4C8F-8E08-3F6C60566C5D}">
      <dsp:nvSpPr>
        <dsp:cNvPr id="0" name=""/>
        <dsp:cNvSpPr/>
      </dsp:nvSpPr>
      <dsp:spPr>
        <a:xfrm>
          <a:off x="0" y="0"/>
          <a:ext cx="7200800" cy="1467592"/>
        </a:xfrm>
        <a:prstGeom prst="roundRect">
          <a:avLst>
            <a:gd name="adj" fmla="val 10000"/>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uk-UA" sz="3100" kern="1200" dirty="0" smtClean="0"/>
            <a:t>нітратна кислота</a:t>
          </a:r>
          <a:endParaRPr lang="ru-RU" sz="3100" kern="1200" dirty="0"/>
        </a:p>
        <a:p>
          <a:pPr marL="228600" lvl="1" indent="-228600" algn="l" defTabSz="1066800">
            <a:lnSpc>
              <a:spcPct val="90000"/>
            </a:lnSpc>
            <a:spcBef>
              <a:spcPct val="0"/>
            </a:spcBef>
            <a:spcAft>
              <a:spcPct val="15000"/>
            </a:spcAft>
            <a:buChar char="••"/>
          </a:pPr>
          <a:r>
            <a:rPr lang="uk-UA" sz="2400" kern="1200" dirty="0" smtClean="0"/>
            <a:t>нітроцелюлоза</a:t>
          </a:r>
          <a:endParaRPr lang="ru-RU" sz="2400" kern="1200" dirty="0"/>
        </a:p>
      </dsp:txBody>
      <dsp:txXfrm>
        <a:off x="1586919" y="0"/>
        <a:ext cx="5613880" cy="1467592"/>
      </dsp:txXfrm>
    </dsp:sp>
    <dsp:sp modelId="{EC9408BF-B1E2-4D16-94A8-3645D5A64B2B}">
      <dsp:nvSpPr>
        <dsp:cNvPr id="0" name=""/>
        <dsp:cNvSpPr/>
      </dsp:nvSpPr>
      <dsp:spPr>
        <a:xfrm>
          <a:off x="146759" y="146759"/>
          <a:ext cx="1440160" cy="1174073"/>
        </a:xfrm>
        <a:prstGeom prst="roundRect">
          <a:avLst>
            <a:gd name="adj" fmla="val 10000"/>
          </a:avLst>
        </a:prstGeom>
        <a:blipFill rotWithShape="0">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7EE56-12BC-472E-9466-1312D04F14CF}">
      <dsp:nvSpPr>
        <dsp:cNvPr id="0" name=""/>
        <dsp:cNvSpPr/>
      </dsp:nvSpPr>
      <dsp:spPr>
        <a:xfrm>
          <a:off x="0" y="1614351"/>
          <a:ext cx="7200800" cy="1467592"/>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uk-UA" sz="3100" kern="1200" dirty="0" smtClean="0"/>
            <a:t>Луг, карбон(IV) сульфід(</a:t>
          </a:r>
          <a:r>
            <a:rPr lang="en-US" sz="3100" kern="1200" dirty="0" smtClean="0"/>
            <a:t>CS</a:t>
          </a:r>
          <a:r>
            <a:rPr lang="ru-RU" sz="3100" kern="1200" baseline="-25000" dirty="0" smtClean="0"/>
            <a:t>2</a:t>
          </a:r>
          <a:r>
            <a:rPr lang="uk-UA" sz="3100" kern="1200" dirty="0" smtClean="0"/>
            <a:t>)</a:t>
          </a:r>
          <a:endParaRPr lang="ru-RU" sz="3100" kern="1200" dirty="0"/>
        </a:p>
        <a:p>
          <a:pPr marL="228600" lvl="1" indent="-228600" algn="l" defTabSz="1066800">
            <a:lnSpc>
              <a:spcPct val="90000"/>
            </a:lnSpc>
            <a:spcBef>
              <a:spcPct val="0"/>
            </a:spcBef>
            <a:spcAft>
              <a:spcPct val="15000"/>
            </a:spcAft>
            <a:buChar char="••"/>
          </a:pPr>
          <a:r>
            <a:rPr lang="uk-UA" sz="2400" kern="1200" dirty="0" smtClean="0"/>
            <a:t>Віскозне волокно</a:t>
          </a:r>
          <a:endParaRPr lang="ru-RU" sz="2400" kern="1200" dirty="0"/>
        </a:p>
      </dsp:txBody>
      <dsp:txXfrm>
        <a:off x="1586919" y="1614351"/>
        <a:ext cx="5613880" cy="1467592"/>
      </dsp:txXfrm>
    </dsp:sp>
    <dsp:sp modelId="{81C9B4F8-0B4E-4C32-A8A1-DAB304546A5C}">
      <dsp:nvSpPr>
        <dsp:cNvPr id="0" name=""/>
        <dsp:cNvSpPr/>
      </dsp:nvSpPr>
      <dsp:spPr>
        <a:xfrm>
          <a:off x="146759" y="1761110"/>
          <a:ext cx="1440160" cy="117407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B5BCC-AC5B-4081-BB31-AEE95357752A}">
      <dsp:nvSpPr>
        <dsp:cNvPr id="0" name=""/>
        <dsp:cNvSpPr/>
      </dsp:nvSpPr>
      <dsp:spPr>
        <a:xfrm>
          <a:off x="0" y="3228703"/>
          <a:ext cx="7200800" cy="1467592"/>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uk-UA" sz="3100" kern="1200" dirty="0" smtClean="0"/>
            <a:t>Оцтовий ангідрид, ацетон </a:t>
          </a:r>
          <a:endParaRPr lang="ru-RU" sz="3100" kern="1200" dirty="0"/>
        </a:p>
        <a:p>
          <a:pPr marL="228600" lvl="1" indent="-228600" algn="l" defTabSz="1066800">
            <a:lnSpc>
              <a:spcPct val="90000"/>
            </a:lnSpc>
            <a:spcBef>
              <a:spcPct val="0"/>
            </a:spcBef>
            <a:spcAft>
              <a:spcPct val="15000"/>
            </a:spcAft>
            <a:buChar char="••"/>
          </a:pPr>
          <a:r>
            <a:rPr lang="uk-UA" sz="2400" kern="1200" dirty="0" smtClean="0"/>
            <a:t>Ацетатне волокно</a:t>
          </a:r>
          <a:endParaRPr lang="ru-RU" sz="2400" kern="1200" dirty="0"/>
        </a:p>
      </dsp:txBody>
      <dsp:txXfrm>
        <a:off x="1586919" y="3228703"/>
        <a:ext cx="5613880" cy="1467592"/>
      </dsp:txXfrm>
    </dsp:sp>
    <dsp:sp modelId="{3DD8E6F4-26C5-4FC6-861F-A428F7951066}">
      <dsp:nvSpPr>
        <dsp:cNvPr id="0" name=""/>
        <dsp:cNvSpPr/>
      </dsp:nvSpPr>
      <dsp:spPr>
        <a:xfrm>
          <a:off x="144022" y="3328147"/>
          <a:ext cx="1440160" cy="117407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181FE-0D21-4483-B9CA-A6CBCFA16F12}">
      <dsp:nvSpPr>
        <dsp:cNvPr id="0" name=""/>
        <dsp:cNvSpPr/>
      </dsp:nvSpPr>
      <dsp:spPr>
        <a:xfrm>
          <a:off x="810526" y="755307"/>
          <a:ext cx="2062912" cy="679823"/>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Розчинення природного полімеру (целюлози)</a:t>
          </a:r>
          <a:endParaRPr lang="ru-RU" sz="1300" kern="1200" dirty="0"/>
        </a:p>
      </dsp:txBody>
      <dsp:txXfrm>
        <a:off x="810526" y="755307"/>
        <a:ext cx="2062912" cy="679823"/>
      </dsp:txXfrm>
    </dsp:sp>
    <dsp:sp modelId="{BEF279CB-6D55-490D-B12A-1E841618E2F8}">
      <dsp:nvSpPr>
        <dsp:cNvPr id="0" name=""/>
        <dsp:cNvSpPr/>
      </dsp:nvSpPr>
      <dsp:spPr>
        <a:xfrm>
          <a:off x="808181" y="548547"/>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6BDC3-2A76-400D-85AC-01D6C68C92D1}">
      <dsp:nvSpPr>
        <dsp:cNvPr id="0" name=""/>
        <dsp:cNvSpPr/>
      </dsp:nvSpPr>
      <dsp:spPr>
        <a:xfrm>
          <a:off x="923048" y="31881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4D6C8-3A64-43F4-B18C-2490E81C6938}">
      <dsp:nvSpPr>
        <dsp:cNvPr id="0" name=""/>
        <dsp:cNvSpPr/>
      </dsp:nvSpPr>
      <dsp:spPr>
        <a:xfrm>
          <a:off x="1198728" y="364760"/>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BD053-8E7E-47C5-949B-B7359686AEFE}">
      <dsp:nvSpPr>
        <dsp:cNvPr id="0" name=""/>
        <dsp:cNvSpPr/>
      </dsp:nvSpPr>
      <dsp:spPr>
        <a:xfrm>
          <a:off x="1428462" y="11205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79283-C560-4FAE-B94D-2B57359BB806}">
      <dsp:nvSpPr>
        <dsp:cNvPr id="0" name=""/>
        <dsp:cNvSpPr/>
      </dsp:nvSpPr>
      <dsp:spPr>
        <a:xfrm>
          <a:off x="1727115" y="20160"/>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78E06-5394-4BF7-9088-656A772982BB}">
      <dsp:nvSpPr>
        <dsp:cNvPr id="0" name=""/>
        <dsp:cNvSpPr/>
      </dsp:nvSpPr>
      <dsp:spPr>
        <a:xfrm>
          <a:off x="2094689" y="18097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1CA4C-DF4A-4312-A960-EC22BEB6BDB6}">
      <dsp:nvSpPr>
        <dsp:cNvPr id="0" name=""/>
        <dsp:cNvSpPr/>
      </dsp:nvSpPr>
      <dsp:spPr>
        <a:xfrm>
          <a:off x="2324422" y="295840"/>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82B62-532F-4E5A-9803-440091608A78}">
      <dsp:nvSpPr>
        <dsp:cNvPr id="0" name=""/>
        <dsp:cNvSpPr/>
      </dsp:nvSpPr>
      <dsp:spPr>
        <a:xfrm>
          <a:off x="2646049" y="548547"/>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44772-9084-4775-983B-A75B30991498}">
      <dsp:nvSpPr>
        <dsp:cNvPr id="0" name=""/>
        <dsp:cNvSpPr/>
      </dsp:nvSpPr>
      <dsp:spPr>
        <a:xfrm>
          <a:off x="2783889" y="80125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CFB00-3BAB-40DF-BD3D-87AA1471F7D5}">
      <dsp:nvSpPr>
        <dsp:cNvPr id="0" name=""/>
        <dsp:cNvSpPr/>
      </dsp:nvSpPr>
      <dsp:spPr>
        <a:xfrm>
          <a:off x="1589275" y="318814"/>
          <a:ext cx="421959" cy="42195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ED798-DC17-42FB-BE14-E7B33257E7F3}">
      <dsp:nvSpPr>
        <dsp:cNvPr id="0" name=""/>
        <dsp:cNvSpPr/>
      </dsp:nvSpPr>
      <dsp:spPr>
        <a:xfrm>
          <a:off x="693315" y="1191801"/>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85267-5965-46F8-8F6E-5F08E51541FF}">
      <dsp:nvSpPr>
        <dsp:cNvPr id="0" name=""/>
        <dsp:cNvSpPr/>
      </dsp:nvSpPr>
      <dsp:spPr>
        <a:xfrm>
          <a:off x="831155" y="1398561"/>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28BFE2-84F8-43B9-A2E3-E3D16B87831A}">
      <dsp:nvSpPr>
        <dsp:cNvPr id="0" name=""/>
        <dsp:cNvSpPr/>
      </dsp:nvSpPr>
      <dsp:spPr>
        <a:xfrm>
          <a:off x="1175755" y="1582348"/>
          <a:ext cx="375075" cy="37507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C79C6-A55F-4DEF-8CC2-240BCBB72517}">
      <dsp:nvSpPr>
        <dsp:cNvPr id="0" name=""/>
        <dsp:cNvSpPr/>
      </dsp:nvSpPr>
      <dsp:spPr>
        <a:xfrm>
          <a:off x="1658195" y="1881001"/>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D1C3C-0277-47A5-9F81-51F7AD5E34DC}">
      <dsp:nvSpPr>
        <dsp:cNvPr id="0" name=""/>
        <dsp:cNvSpPr/>
      </dsp:nvSpPr>
      <dsp:spPr>
        <a:xfrm>
          <a:off x="1750089" y="1582348"/>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1CB05-70AB-4C1D-899E-B9B55C1916AF}">
      <dsp:nvSpPr>
        <dsp:cNvPr id="0" name=""/>
        <dsp:cNvSpPr/>
      </dsp:nvSpPr>
      <dsp:spPr>
        <a:xfrm>
          <a:off x="1979822" y="1903974"/>
          <a:ext cx="164095" cy="16409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B6B57-0790-465D-983F-2880EC7CDE6D}">
      <dsp:nvSpPr>
        <dsp:cNvPr id="0" name=""/>
        <dsp:cNvSpPr/>
      </dsp:nvSpPr>
      <dsp:spPr>
        <a:xfrm>
          <a:off x="2186582" y="1536401"/>
          <a:ext cx="375075" cy="37507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2AFC1-8398-4EEB-8A4A-24C06B20882F}">
      <dsp:nvSpPr>
        <dsp:cNvPr id="0" name=""/>
        <dsp:cNvSpPr/>
      </dsp:nvSpPr>
      <dsp:spPr>
        <a:xfrm>
          <a:off x="2691996" y="1444508"/>
          <a:ext cx="257864" cy="2578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B9E88-CCB6-4FCF-8A3A-440B8BD551FA}">
      <dsp:nvSpPr>
        <dsp:cNvPr id="0" name=""/>
        <dsp:cNvSpPr/>
      </dsp:nvSpPr>
      <dsp:spPr>
        <a:xfrm>
          <a:off x="2949860" y="364378"/>
          <a:ext cx="757310" cy="144578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581BCC-03A6-4599-AAC2-4AD94BE7DDAC}">
      <dsp:nvSpPr>
        <dsp:cNvPr id="0" name=""/>
        <dsp:cNvSpPr/>
      </dsp:nvSpPr>
      <dsp:spPr>
        <a:xfrm>
          <a:off x="3707170" y="365081"/>
          <a:ext cx="2065390" cy="144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Добування волокна</a:t>
          </a:r>
          <a:endParaRPr lang="ru-RU" sz="1300" kern="1200" dirty="0"/>
        </a:p>
      </dsp:txBody>
      <dsp:txXfrm>
        <a:off x="3707170" y="365081"/>
        <a:ext cx="2065390" cy="1445773"/>
      </dsp:txXfrm>
    </dsp:sp>
    <dsp:sp modelId="{34F4C3BF-7C95-4A78-AAA3-CFD4178FF539}">
      <dsp:nvSpPr>
        <dsp:cNvPr id="0" name=""/>
        <dsp:cNvSpPr/>
      </dsp:nvSpPr>
      <dsp:spPr>
        <a:xfrm>
          <a:off x="5772561" y="364378"/>
          <a:ext cx="757310" cy="144578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1CD414-6D81-46B7-B751-0E4BCE1C7341}">
      <dsp:nvSpPr>
        <dsp:cNvPr id="0" name=""/>
        <dsp:cNvSpPr/>
      </dsp:nvSpPr>
      <dsp:spPr>
        <a:xfrm>
          <a:off x="6612486" y="244895"/>
          <a:ext cx="1755582" cy="175558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uk-UA" sz="1300" kern="1200" dirty="0" smtClean="0"/>
            <a:t>Обробка волокна</a:t>
          </a:r>
          <a:endParaRPr lang="ru-RU" sz="1300" kern="1200" dirty="0"/>
        </a:p>
      </dsp:txBody>
      <dsp:txXfrm>
        <a:off x="6869585" y="501994"/>
        <a:ext cx="1241384" cy="12413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6CB9-1C76-4B44-8C08-5513C6C9DB19}">
      <dsp:nvSpPr>
        <dsp:cNvPr id="0" name=""/>
        <dsp:cNvSpPr/>
      </dsp:nvSpPr>
      <dsp:spPr>
        <a:xfrm>
          <a:off x="1199640" y="677173"/>
          <a:ext cx="1849509" cy="609497"/>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Добування полімеру </a:t>
          </a:r>
          <a:endParaRPr lang="ru-RU" sz="1800" kern="1200" dirty="0"/>
        </a:p>
      </dsp:txBody>
      <dsp:txXfrm>
        <a:off x="1199640" y="677173"/>
        <a:ext cx="1849509" cy="609497"/>
      </dsp:txXfrm>
    </dsp:sp>
    <dsp:sp modelId="{128A7951-D545-4C75-B49C-FF78525313F0}">
      <dsp:nvSpPr>
        <dsp:cNvPr id="0" name=""/>
        <dsp:cNvSpPr/>
      </dsp:nvSpPr>
      <dsp:spPr>
        <a:xfrm>
          <a:off x="1197538" y="491801"/>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57EF1-2BEC-4925-842B-E3C2D167A650}">
      <dsp:nvSpPr>
        <dsp:cNvPr id="0" name=""/>
        <dsp:cNvSpPr/>
      </dsp:nvSpPr>
      <dsp:spPr>
        <a:xfrm>
          <a:off x="1300523" y="285833"/>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7E704-7F7C-42DD-AD37-12804CA1CAAE}">
      <dsp:nvSpPr>
        <dsp:cNvPr id="0" name=""/>
        <dsp:cNvSpPr/>
      </dsp:nvSpPr>
      <dsp:spPr>
        <a:xfrm>
          <a:off x="1547684" y="327027"/>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D69EA-5447-4DCB-8183-A70C3C67345D}">
      <dsp:nvSpPr>
        <dsp:cNvPr id="0" name=""/>
        <dsp:cNvSpPr/>
      </dsp:nvSpPr>
      <dsp:spPr>
        <a:xfrm>
          <a:off x="1753652" y="100462"/>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F3BA2-B7C2-4FE6-BF90-1E79AB82D5A0}">
      <dsp:nvSpPr>
        <dsp:cNvPr id="0" name=""/>
        <dsp:cNvSpPr/>
      </dsp:nvSpPr>
      <dsp:spPr>
        <a:xfrm>
          <a:off x="2021411" y="18075"/>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77D93-E2C5-42FD-8DB8-6E25DA7648B6}">
      <dsp:nvSpPr>
        <dsp:cNvPr id="0" name=""/>
        <dsp:cNvSpPr/>
      </dsp:nvSpPr>
      <dsp:spPr>
        <a:xfrm>
          <a:off x="2350960" y="162252"/>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B3E8F-3BC5-4A81-B38E-C1A8C077504E}">
      <dsp:nvSpPr>
        <dsp:cNvPr id="0" name=""/>
        <dsp:cNvSpPr/>
      </dsp:nvSpPr>
      <dsp:spPr>
        <a:xfrm>
          <a:off x="2556928" y="265236"/>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7F9C6-F768-4738-BD9D-22E979706FB7}">
      <dsp:nvSpPr>
        <dsp:cNvPr id="0" name=""/>
        <dsp:cNvSpPr/>
      </dsp:nvSpPr>
      <dsp:spPr>
        <a:xfrm>
          <a:off x="2845283" y="491801"/>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680FA-535E-4A88-BCBA-81CBB1A5232F}">
      <dsp:nvSpPr>
        <dsp:cNvPr id="0" name=""/>
        <dsp:cNvSpPr/>
      </dsp:nvSpPr>
      <dsp:spPr>
        <a:xfrm>
          <a:off x="2968864" y="718366"/>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3CFEA-5202-46BF-B04E-030785F8596E}">
      <dsp:nvSpPr>
        <dsp:cNvPr id="0" name=""/>
        <dsp:cNvSpPr/>
      </dsp:nvSpPr>
      <dsp:spPr>
        <a:xfrm>
          <a:off x="1897830" y="285833"/>
          <a:ext cx="378308" cy="37830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2654B-8FD6-4BC5-B551-B0B9DD70800B}">
      <dsp:nvSpPr>
        <dsp:cNvPr id="0" name=""/>
        <dsp:cNvSpPr/>
      </dsp:nvSpPr>
      <dsp:spPr>
        <a:xfrm>
          <a:off x="1094554" y="1068512"/>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42A7F-E965-4A2C-91FE-BEDD5E68D910}">
      <dsp:nvSpPr>
        <dsp:cNvPr id="0" name=""/>
        <dsp:cNvSpPr/>
      </dsp:nvSpPr>
      <dsp:spPr>
        <a:xfrm>
          <a:off x="1218135" y="1253883"/>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D8DB3-4D81-4EA7-84CC-2AA4B91111F9}">
      <dsp:nvSpPr>
        <dsp:cNvPr id="0" name=""/>
        <dsp:cNvSpPr/>
      </dsp:nvSpPr>
      <dsp:spPr>
        <a:xfrm>
          <a:off x="1527087" y="1418658"/>
          <a:ext cx="336274" cy="33627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BB479-6C51-4BAB-BB55-981CBDB2A5D6}">
      <dsp:nvSpPr>
        <dsp:cNvPr id="0" name=""/>
        <dsp:cNvSpPr/>
      </dsp:nvSpPr>
      <dsp:spPr>
        <a:xfrm>
          <a:off x="1959621" y="1686416"/>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291BD-59A7-454A-B099-DC064222A14C}">
      <dsp:nvSpPr>
        <dsp:cNvPr id="0" name=""/>
        <dsp:cNvSpPr/>
      </dsp:nvSpPr>
      <dsp:spPr>
        <a:xfrm>
          <a:off x="2042008" y="1418658"/>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A4464-1366-4148-A84A-C8AFF4D122EE}">
      <dsp:nvSpPr>
        <dsp:cNvPr id="0" name=""/>
        <dsp:cNvSpPr/>
      </dsp:nvSpPr>
      <dsp:spPr>
        <a:xfrm>
          <a:off x="2247976" y="1707013"/>
          <a:ext cx="147120" cy="14712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AF3D2-0EF0-4014-8FBF-36832E3ACAA1}">
      <dsp:nvSpPr>
        <dsp:cNvPr id="0" name=""/>
        <dsp:cNvSpPr/>
      </dsp:nvSpPr>
      <dsp:spPr>
        <a:xfrm>
          <a:off x="2433347" y="1377464"/>
          <a:ext cx="336274" cy="33627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6FC39-31E2-4BF0-BE86-B2C5FDC069ED}">
      <dsp:nvSpPr>
        <dsp:cNvPr id="0" name=""/>
        <dsp:cNvSpPr/>
      </dsp:nvSpPr>
      <dsp:spPr>
        <a:xfrm>
          <a:off x="2886477" y="1295077"/>
          <a:ext cx="231188" cy="23118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3A33A-ADB8-4F14-B7E4-A1C687D2047E}">
      <dsp:nvSpPr>
        <dsp:cNvPr id="0" name=""/>
        <dsp:cNvSpPr/>
      </dsp:nvSpPr>
      <dsp:spPr>
        <a:xfrm>
          <a:off x="3117666" y="326684"/>
          <a:ext cx="678968" cy="129622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2232D-0E03-4B1F-B8B7-65309E8C272E}">
      <dsp:nvSpPr>
        <dsp:cNvPr id="0" name=""/>
        <dsp:cNvSpPr/>
      </dsp:nvSpPr>
      <dsp:spPr>
        <a:xfrm>
          <a:off x="3796634" y="327314"/>
          <a:ext cx="1851731" cy="12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Добування волокна</a:t>
          </a:r>
          <a:endParaRPr lang="ru-RU" sz="1800" kern="1200" dirty="0"/>
        </a:p>
      </dsp:txBody>
      <dsp:txXfrm>
        <a:off x="3796634" y="327314"/>
        <a:ext cx="1851731" cy="1296212"/>
      </dsp:txXfrm>
    </dsp:sp>
    <dsp:sp modelId="{86AC9A4C-BC4A-4003-B5FF-1082BBDD3254}">
      <dsp:nvSpPr>
        <dsp:cNvPr id="0" name=""/>
        <dsp:cNvSpPr/>
      </dsp:nvSpPr>
      <dsp:spPr>
        <a:xfrm>
          <a:off x="5648366" y="326684"/>
          <a:ext cx="678968" cy="129622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AE4DE-994E-46D9-AB8B-776F8268CE4F}">
      <dsp:nvSpPr>
        <dsp:cNvPr id="0" name=""/>
        <dsp:cNvSpPr/>
      </dsp:nvSpPr>
      <dsp:spPr>
        <a:xfrm>
          <a:off x="6401403" y="219562"/>
          <a:ext cx="1573971" cy="157397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uk-UA" sz="1800" kern="1200" dirty="0" smtClean="0"/>
            <a:t>Обробка волокна</a:t>
          </a:r>
          <a:endParaRPr lang="ru-RU" sz="1800" kern="1200" dirty="0"/>
        </a:p>
      </dsp:txBody>
      <dsp:txXfrm>
        <a:off x="6631906" y="450065"/>
        <a:ext cx="1112965" cy="1112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1A4AB-22E8-46EE-A547-CAF125A82B01}">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поліаміди</a:t>
          </a:r>
          <a:endParaRPr lang="ru-RU" sz="2400" kern="1200" dirty="0"/>
        </a:p>
        <a:p>
          <a:pPr marL="171450" lvl="1" indent="-171450" algn="l" defTabSz="844550">
            <a:lnSpc>
              <a:spcPct val="90000"/>
            </a:lnSpc>
            <a:spcBef>
              <a:spcPct val="0"/>
            </a:spcBef>
            <a:spcAft>
              <a:spcPct val="15000"/>
            </a:spcAft>
            <a:buChar char="••"/>
          </a:pPr>
          <a:r>
            <a:rPr lang="ru-RU" sz="1900" b="0" i="0" u="none" kern="1200" dirty="0" smtClean="0"/>
            <a:t>капрон</a:t>
          </a:r>
          <a:r>
            <a:rPr lang="ru-RU" sz="1900" b="0" i="0" kern="1200" dirty="0" smtClean="0"/>
            <a:t>, </a:t>
          </a:r>
          <a:r>
            <a:rPr lang="ru-RU" sz="1900" b="0" i="0" kern="1200" dirty="0" err="1" smtClean="0"/>
            <a:t>найлон</a:t>
          </a:r>
          <a:r>
            <a:rPr lang="ru-RU" sz="1900" b="0" i="0" kern="1200" dirty="0" smtClean="0"/>
            <a:t>,  </a:t>
          </a:r>
          <a:r>
            <a:rPr lang="ru-RU" sz="1900" b="0" i="0" kern="1200" dirty="0" err="1" smtClean="0"/>
            <a:t>дедерон</a:t>
          </a:r>
          <a:r>
            <a:rPr lang="ru-RU" sz="1900" b="0" i="0" kern="1200" dirty="0" smtClean="0"/>
            <a:t>, </a:t>
          </a:r>
          <a:r>
            <a:rPr lang="ru-RU" sz="1900" b="0" i="0" kern="1200" dirty="0" err="1" smtClean="0"/>
            <a:t>стилон</a:t>
          </a:r>
          <a:r>
            <a:rPr lang="ru-RU" sz="1900" b="0" i="0" kern="1200" dirty="0" smtClean="0"/>
            <a:t>, </a:t>
          </a:r>
          <a:r>
            <a:rPr lang="ru-RU" sz="1900" b="0" i="0" kern="1200" dirty="0" err="1" smtClean="0"/>
            <a:t>лилион</a:t>
          </a:r>
          <a:r>
            <a:rPr lang="ru-RU" sz="1900" b="0" i="0" kern="1200" dirty="0" smtClean="0"/>
            <a:t>, </a:t>
          </a:r>
          <a:r>
            <a:rPr lang="ru-RU" sz="1900" b="0" i="0" kern="1200" dirty="0" err="1" smtClean="0"/>
            <a:t>релон</a:t>
          </a:r>
          <a:r>
            <a:rPr lang="ru-RU" sz="1900" b="0" i="0" kern="1200" dirty="0" smtClean="0"/>
            <a:t>, перлон, </a:t>
          </a:r>
          <a:r>
            <a:rPr lang="ru-RU" sz="1900" b="0" i="0" kern="1200" dirty="0" err="1" smtClean="0"/>
            <a:t>видлон</a:t>
          </a:r>
          <a:r>
            <a:rPr lang="ru-RU" sz="1900" b="0" i="0" kern="1200" dirty="0" smtClean="0"/>
            <a:t>, </a:t>
          </a:r>
          <a:r>
            <a:rPr lang="ru-RU" sz="1900" b="0" i="0" kern="1200" dirty="0" err="1" smtClean="0"/>
            <a:t>хемлон</a:t>
          </a:r>
          <a:r>
            <a:rPr lang="ru-RU" sz="1900" b="0" i="0" kern="1200" dirty="0" smtClean="0"/>
            <a:t>, </a:t>
          </a:r>
          <a:r>
            <a:rPr lang="ru-RU" sz="1900" b="0" i="0" kern="1200" dirty="0" err="1" smtClean="0"/>
            <a:t>енкалон</a:t>
          </a:r>
          <a:r>
            <a:rPr lang="ru-RU" sz="1900" b="0" i="0" kern="1200" dirty="0" smtClean="0"/>
            <a:t>, </a:t>
          </a:r>
          <a:r>
            <a:rPr lang="ru-RU" sz="1900" b="0" i="0" kern="1200" dirty="0" err="1" smtClean="0"/>
            <a:t>анід</a:t>
          </a:r>
          <a:r>
            <a:rPr lang="ru-RU" sz="1900" b="0" i="0" kern="1200" dirty="0" smtClean="0"/>
            <a:t>, </a:t>
          </a:r>
          <a:r>
            <a:rPr lang="ru-RU" sz="1900" b="0" i="0" kern="1200" dirty="0" err="1" smtClean="0"/>
            <a:t>ентан</a:t>
          </a:r>
          <a:endParaRPr lang="ru-RU" sz="1900" kern="1200" dirty="0"/>
        </a:p>
      </dsp:txBody>
      <dsp:txXfrm>
        <a:off x="1787356" y="0"/>
        <a:ext cx="6442243" cy="1414363"/>
      </dsp:txXfrm>
    </dsp:sp>
    <dsp:sp modelId="{DF52DC06-DF96-4387-9226-331C81EA324E}">
      <dsp:nvSpPr>
        <dsp:cNvPr id="0" name=""/>
        <dsp:cNvSpPr/>
      </dsp:nvSpPr>
      <dsp:spPr>
        <a:xfrm>
          <a:off x="141436" y="141436"/>
          <a:ext cx="1645920" cy="113149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05E7D-0BB1-483C-B3AD-5C30A9658A91}">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 </a:t>
          </a:r>
          <a:r>
            <a:rPr lang="uk-UA" sz="2400" kern="1200" dirty="0" err="1" smtClean="0"/>
            <a:t>Поліестер</a:t>
          </a:r>
          <a:endParaRPr lang="ru-RU" sz="2400" kern="1200" dirty="0"/>
        </a:p>
        <a:p>
          <a:pPr marL="171450" lvl="1" indent="-171450" algn="l" defTabSz="844550">
            <a:lnSpc>
              <a:spcPct val="90000"/>
            </a:lnSpc>
            <a:spcBef>
              <a:spcPct val="0"/>
            </a:spcBef>
            <a:spcAft>
              <a:spcPct val="15000"/>
            </a:spcAft>
            <a:buChar char="••"/>
          </a:pPr>
          <a:r>
            <a:rPr lang="ru-RU" sz="1900" b="0" i="0" kern="1200" dirty="0" smtClean="0"/>
            <a:t>лавсан, </a:t>
          </a:r>
          <a:r>
            <a:rPr lang="ru-RU" sz="1900" b="0" i="0" kern="1200" dirty="0" err="1" smtClean="0"/>
            <a:t>терілен</a:t>
          </a:r>
          <a:r>
            <a:rPr lang="ru-RU" sz="1900" b="0" i="0" kern="1200" dirty="0" smtClean="0"/>
            <a:t>, дакрон, </a:t>
          </a:r>
          <a:r>
            <a:rPr lang="ru-RU" sz="1900" b="0" i="0" kern="1200" dirty="0" err="1" smtClean="0"/>
            <a:t>тетерон</a:t>
          </a:r>
          <a:r>
            <a:rPr lang="ru-RU" sz="1900" b="0" i="0" kern="1200" dirty="0" smtClean="0"/>
            <a:t>, </a:t>
          </a:r>
          <a:r>
            <a:rPr lang="ru-RU" sz="1900" b="0" i="0" kern="1200" dirty="0" err="1" smtClean="0"/>
            <a:t>елан</a:t>
          </a:r>
          <a:r>
            <a:rPr lang="ru-RU" sz="1900" b="0" i="0" kern="1200" dirty="0" smtClean="0"/>
            <a:t>, </a:t>
          </a:r>
          <a:r>
            <a:rPr lang="ru-RU" sz="1900" b="0" i="0" kern="1200" dirty="0" err="1" smtClean="0"/>
            <a:t>тесил</a:t>
          </a:r>
          <a:r>
            <a:rPr lang="ru-RU" sz="1900" b="0" i="0" kern="1200" dirty="0" smtClean="0"/>
            <a:t>.</a:t>
          </a:r>
          <a:endParaRPr lang="ru-RU" sz="1900" kern="1200" dirty="0"/>
        </a:p>
      </dsp:txBody>
      <dsp:txXfrm>
        <a:off x="1787356" y="1555799"/>
        <a:ext cx="6442243" cy="1414363"/>
      </dsp:txXfrm>
    </dsp:sp>
    <dsp:sp modelId="{B44CB8A4-964C-4BD7-A359-23FCA1193705}">
      <dsp:nvSpPr>
        <dsp:cNvPr id="0" name=""/>
        <dsp:cNvSpPr/>
      </dsp:nvSpPr>
      <dsp:spPr>
        <a:xfrm>
          <a:off x="141436" y="1697236"/>
          <a:ext cx="1645920" cy="1131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A2F0F-56E8-4B20-8BEC-1CC8A188959E}">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err="1" smtClean="0"/>
            <a:t>Поліакрилонітрил</a:t>
          </a:r>
          <a:endParaRPr lang="ru-RU" sz="2400" kern="1200" dirty="0"/>
        </a:p>
        <a:p>
          <a:pPr marL="171450" lvl="1" indent="-171450" algn="l" defTabSz="844550">
            <a:lnSpc>
              <a:spcPct val="90000"/>
            </a:lnSpc>
            <a:spcBef>
              <a:spcPct val="0"/>
            </a:spcBef>
            <a:spcAft>
              <a:spcPct val="15000"/>
            </a:spcAft>
            <a:buChar char="••"/>
          </a:pPr>
          <a:r>
            <a:rPr lang="ru-RU" sz="1900" b="0" i="0" kern="1200" dirty="0" err="1" smtClean="0"/>
            <a:t>нітрон</a:t>
          </a:r>
          <a:r>
            <a:rPr lang="ru-RU" sz="1900" b="0" i="0" kern="1200" dirty="0" smtClean="0"/>
            <a:t>, </a:t>
          </a:r>
          <a:r>
            <a:rPr lang="en-US" sz="1900" b="0" i="0" kern="1200" dirty="0" err="1" smtClean="0"/>
            <a:t>Orlon</a:t>
          </a:r>
          <a:r>
            <a:rPr lang="uk-UA" sz="1900" b="0" i="0" kern="1200" dirty="0" smtClean="0"/>
            <a:t>, </a:t>
          </a:r>
          <a:r>
            <a:rPr lang="en-US" sz="1900" b="0" i="0" kern="1200" dirty="0" err="1" smtClean="0"/>
            <a:t>Dralon</a:t>
          </a:r>
          <a:r>
            <a:rPr lang="en-US" sz="1900" b="0" i="0" kern="1200" dirty="0" smtClean="0"/>
            <a:t> (</a:t>
          </a:r>
          <a:r>
            <a:rPr lang="en-US" sz="1900" b="0" i="0" kern="1200" dirty="0" err="1" smtClean="0"/>
            <a:t>Dralon</a:t>
          </a:r>
          <a:r>
            <a:rPr lang="en-US" sz="1900" b="0" i="0" kern="1200" dirty="0" smtClean="0"/>
            <a:t> GmbH)</a:t>
          </a:r>
          <a:endParaRPr lang="ru-RU" sz="1900" kern="1200" dirty="0"/>
        </a:p>
      </dsp:txBody>
      <dsp:txXfrm>
        <a:off x="1787356" y="3111599"/>
        <a:ext cx="6442243" cy="1414363"/>
      </dsp:txXfrm>
    </dsp:sp>
    <dsp:sp modelId="{8D7D0175-C01F-4FDC-9246-21ABC354DF86}">
      <dsp:nvSpPr>
        <dsp:cNvPr id="0" name=""/>
        <dsp:cNvSpPr/>
      </dsp:nvSpPr>
      <dsp:spPr>
        <a:xfrm>
          <a:off x="141436" y="3253035"/>
          <a:ext cx="1645920" cy="113149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6B350-265E-49DA-94D3-E9A14C53F6AA}" type="datetimeFigureOut">
              <a:rPr lang="ru-RU" smtClean="0"/>
              <a:pPr/>
              <a:t>12.12.2013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612DD-3811-4910-8592-CF175138519A}" type="slidenum">
              <a:rPr lang="ru-RU" smtClean="0"/>
              <a:pPr/>
              <a:t>‹#›</a:t>
            </a:fld>
            <a:endParaRPr lang="ru-RU"/>
          </a:p>
        </p:txBody>
      </p:sp>
    </p:spTree>
    <p:extLst>
      <p:ext uri="{BB962C8B-B14F-4D97-AF65-F5344CB8AC3E}">
        <p14:creationId xmlns:p14="http://schemas.microsoft.com/office/powerpoint/2010/main" val="27997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Доповнити схему прикладами волокон</a:t>
            </a:r>
            <a:endParaRPr lang="ru-RU" dirty="0"/>
          </a:p>
        </p:txBody>
      </p:sp>
      <p:sp>
        <p:nvSpPr>
          <p:cNvPr id="4" name="Номер слайда 3"/>
          <p:cNvSpPr>
            <a:spLocks noGrp="1"/>
          </p:cNvSpPr>
          <p:nvPr>
            <p:ph type="sldNum" sz="quarter" idx="10"/>
          </p:nvPr>
        </p:nvSpPr>
        <p:spPr/>
        <p:txBody>
          <a:bodyPr/>
          <a:lstStyle/>
          <a:p>
            <a:fld id="{563612DD-3811-4910-8592-CF175138519A}"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8" name="Slide Number Placeholder 7"/>
          <p:cNvSpPr>
            <a:spLocks noGrp="1"/>
          </p:cNvSpPr>
          <p:nvPr>
            <p:ph type="sldNum" sz="quarter" idx="11"/>
          </p:nvPr>
        </p:nvSpPr>
        <p:spPr/>
        <p:txBody>
          <a:bodyPr/>
          <a:lstStyle/>
          <a:p>
            <a:fld id="{8D57C4D3-FF4F-4DF5-A11D-69897F05910C}"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57C4D3-FF4F-4DF5-A11D-69897F05910C}"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7C4D3-FF4F-4DF5-A11D-69897F05910C}"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57C4D3-FF4F-4DF5-A11D-69897F05910C}"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A15986-8BFD-4115-988B-1D73E740FD09}" type="datetimeFigureOut">
              <a:rPr lang="ru-RU" smtClean="0"/>
              <a:pPr/>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57C4D3-FF4F-4DF5-A11D-69897F05910C}"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9A15986-8BFD-4115-988B-1D73E740FD09}" type="datetimeFigureOut">
              <a:rPr lang="ru-RU" smtClean="0"/>
              <a:pPr/>
              <a:t>12.12.2013</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D57C4D3-FF4F-4DF5-A11D-69897F05910C}"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59.radikal.ru/i165/0907/b6/6d76083ee10d.jpg"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slide" Target="slide1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2.jpeg"/><Relationship Id="rId12" Type="http://schemas.openxmlformats.org/officeDocument/2006/relationships/hyperlink" Target="How%20silk%20is%20made.mp4" TargetMode="External"/><Relationship Id="rId2" Type="http://schemas.openxmlformats.org/officeDocument/2006/relationships/diagramData" Target="../diagrams/data2.xml"/><Relationship Id="rId16"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6.jpeg"/><Relationship Id="rId5" Type="http://schemas.openxmlformats.org/officeDocument/2006/relationships/diagramColors" Target="../diagrams/colors2.xml"/><Relationship Id="rId15" Type="http://schemas.openxmlformats.org/officeDocument/2006/relationships/image" Target="../media/image9.jpeg"/><Relationship Id="rId10" Type="http://schemas.openxmlformats.org/officeDocument/2006/relationships/image" Target="../media/image5.jpeg"/><Relationship Id="rId4" Type="http://schemas.openxmlformats.org/officeDocument/2006/relationships/diagramQuickStyle" Target="../diagrams/quickStyle2.xml"/><Relationship Id="rId9" Type="http://schemas.openxmlformats.org/officeDocument/2006/relationships/image" Target="../media/image4.jpeg"/><Relationship Id="rId1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image.newsru.com/pict/id/large/327092_20010924175912.gif" TargetMode="External"/><Relationship Id="rId3" Type="http://schemas.openxmlformats.org/officeDocument/2006/relationships/diagramLayout" Target="../diagrams/layout3.xml"/><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19.jpeg"/><Relationship Id="rId2" Type="http://schemas.openxmlformats.org/officeDocument/2006/relationships/diagramData" Target="../diagrams/data3.xml"/><Relationship Id="rId16" Type="http://schemas.openxmlformats.org/officeDocument/2006/relationships/image" Target="../media/image18.jpe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5.jpeg"/><Relationship Id="rId5" Type="http://schemas.openxmlformats.org/officeDocument/2006/relationships/diagramColors" Target="../diagrams/colors3.xml"/><Relationship Id="rId15" Type="http://schemas.openxmlformats.org/officeDocument/2006/relationships/hyperlink" Target="http://www.aif.ru/application/public/article/162/9cdd1ea2febdbfa2fa9cd066494034d2_big.jpg" TargetMode="External"/><Relationship Id="rId10" Type="http://schemas.openxmlformats.org/officeDocument/2006/relationships/image" Target="../media/image14.jpeg"/><Relationship Id="rId4" Type="http://schemas.openxmlformats.org/officeDocument/2006/relationships/diagramQuickStyle" Target="../diagrams/quickStyle3.xml"/><Relationship Id="rId9" Type="http://schemas.openxmlformats.org/officeDocument/2006/relationships/image" Target="../media/image13.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smtClean="0"/>
              <a:t>Штучні і синтетичні волокна</a:t>
            </a:r>
            <a:endParaRPr lang="ru-RU" dirty="0"/>
          </a:p>
        </p:txBody>
      </p:sp>
    </p:spTree>
    <p:extLst>
      <p:ext uri="{BB962C8B-B14F-4D97-AF65-F5344CB8AC3E}">
        <p14:creationId xmlns:p14="http://schemas.microsoft.com/office/powerpoint/2010/main" val="10579774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3"/>
            <a:ext cx="9144000" cy="1199795"/>
          </a:xfrm>
        </p:spPr>
        <p:txBody>
          <a:bodyPr/>
          <a:lstStyle/>
          <a:p>
            <a:r>
              <a:rPr lang="uk-UA" sz="4400" dirty="0" smtClean="0"/>
              <a:t>Виробництво хімічних волокон</a:t>
            </a:r>
            <a:endParaRPr lang="uk-UA" sz="4400" dirty="0"/>
          </a:p>
        </p:txBody>
      </p:sp>
      <p:sp>
        <p:nvSpPr>
          <p:cNvPr id="3" name="Объект 2"/>
          <p:cNvSpPr>
            <a:spLocks noGrp="1"/>
          </p:cNvSpPr>
          <p:nvPr>
            <p:ph idx="1"/>
          </p:nvPr>
        </p:nvSpPr>
        <p:spPr>
          <a:xfrm>
            <a:off x="323528" y="1600201"/>
            <a:ext cx="8496944" cy="4637111"/>
          </a:xfrm>
        </p:spPr>
        <p:txBody>
          <a:bodyPr>
            <a:normAutofit/>
          </a:bodyPr>
          <a:lstStyle/>
          <a:p>
            <a:pPr marL="0" indent="0" algn="ctr">
              <a:buNone/>
            </a:pPr>
            <a:r>
              <a:rPr lang="uk-UA" dirty="0"/>
              <a:t>Виробництво хімічних волокон ділиться на три етапи.</a:t>
            </a:r>
          </a:p>
          <a:p>
            <a:pPr marL="0" indent="0" algn="ctr">
              <a:buNone/>
            </a:pPr>
            <a:r>
              <a:rPr lang="uk-UA" dirty="0"/>
              <a:t>Вихідні матеріали для синтетичних волокон мають задовольняти вимогам і мати велику молекулярну масу, витягнуту форму молекул, розчинятися і утворювати концентровані в’язкі розчини або плавитися і переходити у </a:t>
            </a:r>
            <a:r>
              <a:rPr lang="uk-UA" dirty="0" err="1"/>
              <a:t>в’язкоплинний</a:t>
            </a:r>
            <a:r>
              <a:rPr lang="uk-UA" dirty="0"/>
              <a:t> стан.</a:t>
            </a:r>
          </a:p>
          <a:p>
            <a:pPr marL="0" indent="0" algn="ctr">
              <a:buNone/>
            </a:pPr>
            <a:r>
              <a:rPr lang="uk-UA" dirty="0"/>
              <a:t>Використовуючи різні за природою мономери і цілеспрямовано впливаючи на умови реакцій полімеризації та на процес формування волокна з розчину (або розплаву), можна одержати волокна з багатьма заздалегідь заданими властивостями. </a:t>
            </a:r>
            <a:endParaRPr lang="uk-UA" dirty="0"/>
          </a:p>
        </p:txBody>
      </p:sp>
    </p:spTree>
    <p:extLst>
      <p:ext uri="{BB962C8B-B14F-4D97-AF65-F5344CB8AC3E}">
        <p14:creationId xmlns:p14="http://schemas.microsoft.com/office/powerpoint/2010/main" val="2053767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Картинка 125 из 2606">
            <a:hlinkClick r:id="rId2"/>
          </p:cNvPr>
          <p:cNvPicPr>
            <a:picLocks noChangeAspect="1" noChangeArrowheads="1"/>
          </p:cNvPicPr>
          <p:nvPr/>
        </p:nvPicPr>
        <p:blipFill>
          <a:blip r:embed="rId3" cstate="print"/>
          <a:srcRect/>
          <a:stretch>
            <a:fillRect/>
          </a:stretch>
        </p:blipFill>
        <p:spPr bwMode="auto">
          <a:xfrm>
            <a:off x="1113945" y="3004633"/>
            <a:ext cx="1666856" cy="2307207"/>
          </a:xfrm>
          <a:prstGeom prst="rect">
            <a:avLst/>
          </a:prstGeom>
          <a:noFill/>
        </p:spPr>
      </p:pic>
      <p:sp>
        <p:nvSpPr>
          <p:cNvPr id="5" name="TextBox 4"/>
          <p:cNvSpPr txBox="1"/>
          <p:nvPr/>
        </p:nvSpPr>
        <p:spPr>
          <a:xfrm>
            <a:off x="107504" y="5620598"/>
            <a:ext cx="4248472" cy="646331"/>
          </a:xfrm>
          <a:prstGeom prst="rect">
            <a:avLst/>
          </a:prstGeom>
          <a:noFill/>
        </p:spPr>
        <p:txBody>
          <a:bodyPr wrap="square" rtlCol="0">
            <a:spAutoFit/>
          </a:bodyPr>
          <a:lstStyle/>
          <a:p>
            <a:r>
              <a:rPr lang="uk-UA" dirty="0" smtClean="0"/>
              <a:t>Видавлювання розчину через </a:t>
            </a:r>
            <a:r>
              <a:rPr lang="uk-UA" dirty="0" err="1" smtClean="0"/>
              <a:t>фільєри</a:t>
            </a:r>
            <a:endParaRPr lang="ru-RU" dirty="0"/>
          </a:p>
        </p:txBody>
      </p:sp>
      <p:pic>
        <p:nvPicPr>
          <p:cNvPr id="6" name="Picture 4" descr="Картинка 25 из 58306"/>
          <p:cNvPicPr>
            <a:picLocks noChangeAspect="1" noChangeArrowheads="1"/>
          </p:cNvPicPr>
          <p:nvPr/>
        </p:nvPicPr>
        <p:blipFill>
          <a:blip r:embed="rId4" cstate="print"/>
          <a:srcRect/>
          <a:stretch>
            <a:fillRect/>
          </a:stretch>
        </p:blipFill>
        <p:spPr bwMode="auto">
          <a:xfrm>
            <a:off x="5580112" y="692696"/>
            <a:ext cx="2664296" cy="1563054"/>
          </a:xfrm>
          <a:prstGeom prst="rect">
            <a:avLst/>
          </a:prstGeom>
          <a:noFill/>
        </p:spPr>
      </p:pic>
      <p:sp>
        <p:nvSpPr>
          <p:cNvPr id="7" name="Прямоугольник 6">
            <a:hlinkClick r:id="rId5" action="ppaction://hlinksldjump"/>
          </p:cNvPr>
          <p:cNvSpPr/>
          <p:nvPr/>
        </p:nvSpPr>
        <p:spPr>
          <a:xfrm rot="10800000" flipV="1">
            <a:off x="323528" y="951003"/>
            <a:ext cx="3960441" cy="523220"/>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Розчинення</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целюлози</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3" descr="Картинка 50 из 278"/>
          <p:cNvPicPr>
            <a:picLocks noChangeAspect="1" noChangeArrowheads="1"/>
          </p:cNvPicPr>
          <p:nvPr/>
        </p:nvPicPr>
        <p:blipFill>
          <a:blip r:embed="rId6" cstate="print"/>
          <a:srcRect/>
          <a:stretch>
            <a:fillRect/>
          </a:stretch>
        </p:blipFill>
        <p:spPr bwMode="auto">
          <a:xfrm>
            <a:off x="5056060" y="3076099"/>
            <a:ext cx="3868063" cy="2235741"/>
          </a:xfrm>
          <a:prstGeom prst="rect">
            <a:avLst/>
          </a:prstGeom>
          <a:noFill/>
        </p:spPr>
      </p:pic>
      <p:sp>
        <p:nvSpPr>
          <p:cNvPr id="9" name="TextBox 8"/>
          <p:cNvSpPr txBox="1"/>
          <p:nvPr/>
        </p:nvSpPr>
        <p:spPr>
          <a:xfrm>
            <a:off x="5148064" y="5774486"/>
            <a:ext cx="3744416" cy="338554"/>
          </a:xfrm>
          <a:prstGeom prst="rect">
            <a:avLst/>
          </a:prstGeom>
          <a:noFill/>
        </p:spPr>
        <p:txBody>
          <a:bodyPr wrap="square" rtlCol="0">
            <a:spAutoFit/>
          </a:bodyPr>
          <a:lstStyle/>
          <a:p>
            <a:r>
              <a:rPr lang="uk-UA" sz="1600" dirty="0" smtClean="0">
                <a:latin typeface="Arial" pitchFamily="34" charset="0"/>
                <a:cs typeface="Arial" pitchFamily="34" charset="0"/>
              </a:rPr>
              <a:t>Витягування і термообробка волокна</a:t>
            </a:r>
            <a:endParaRPr lang="ru-RU" sz="1600" dirty="0">
              <a:latin typeface="Arial" pitchFamily="34" charset="0"/>
              <a:cs typeface="Arial" pitchFamily="34" charset="0"/>
            </a:endParaRPr>
          </a:p>
        </p:txBody>
      </p:sp>
      <p:sp>
        <p:nvSpPr>
          <p:cNvPr id="10" name="Стрелка вправо 9"/>
          <p:cNvSpPr/>
          <p:nvPr/>
        </p:nvSpPr>
        <p:spPr>
          <a:xfrm rot="5400000">
            <a:off x="1461319" y="1830488"/>
            <a:ext cx="972108" cy="712749"/>
          </a:xfrm>
          <a:prstGeom prst="rightArrow">
            <a:avLst>
              <a:gd name="adj1" fmla="val 38662"/>
              <a:gd name="adj2" fmla="val 82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419872" y="3861048"/>
            <a:ext cx="1260140" cy="712749"/>
          </a:xfrm>
          <a:prstGeom prst="rightArrow">
            <a:avLst>
              <a:gd name="adj1" fmla="val 38662"/>
              <a:gd name="adj2" fmla="val 82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715603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1600200"/>
          </a:xfrm>
        </p:spPr>
        <p:txBody>
          <a:bodyPr/>
          <a:lstStyle/>
          <a:p>
            <a:r>
              <a:rPr lang="uk-UA" dirty="0" smtClean="0"/>
              <a:t>Розчинники целюлози</a:t>
            </a:r>
            <a:endParaRPr lang="ru-RU" dirty="0"/>
          </a:p>
        </p:txBody>
      </p:sp>
      <p:graphicFrame>
        <p:nvGraphicFramePr>
          <p:cNvPr id="3" name="Схема 2"/>
          <p:cNvGraphicFramePr/>
          <p:nvPr>
            <p:extLst>
              <p:ext uri="{D42A27DB-BD31-4B8C-83A1-F6EECF244321}">
                <p14:modId xmlns:p14="http://schemas.microsoft.com/office/powerpoint/2010/main" val="4005426243"/>
              </p:ext>
            </p:extLst>
          </p:nvPr>
        </p:nvGraphicFramePr>
        <p:xfrm>
          <a:off x="899592" y="1397000"/>
          <a:ext cx="72008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603448"/>
            <a:ext cx="9144000" cy="1600200"/>
          </a:xfrm>
        </p:spPr>
        <p:txBody>
          <a:bodyPr>
            <a:normAutofit/>
          </a:bodyPr>
          <a:lstStyle/>
          <a:p>
            <a:r>
              <a:rPr lang="uk-UA" sz="3600" dirty="0" smtClean="0"/>
              <a:t>Схема добування штучного волокна</a:t>
            </a:r>
            <a:endParaRPr lang="ru-RU" sz="36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48420496"/>
              </p:ext>
            </p:extLst>
          </p:nvPr>
        </p:nvGraphicFramePr>
        <p:xfrm>
          <a:off x="0" y="1196752"/>
          <a:ext cx="9144000" cy="2088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3"/>
          <p:cNvGraphicFramePr>
            <a:graphicFrameLocks/>
          </p:cNvGraphicFramePr>
          <p:nvPr>
            <p:extLst>
              <p:ext uri="{D42A27DB-BD31-4B8C-83A1-F6EECF244321}">
                <p14:modId xmlns:p14="http://schemas.microsoft.com/office/powerpoint/2010/main" val="3519882294"/>
              </p:ext>
            </p:extLst>
          </p:nvPr>
        </p:nvGraphicFramePr>
        <p:xfrm>
          <a:off x="0" y="4725144"/>
          <a:ext cx="9144000" cy="18722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Заголовок 1"/>
          <p:cNvSpPr txBox="1">
            <a:spLocks/>
          </p:cNvSpPr>
          <p:nvPr/>
        </p:nvSpPr>
        <p:spPr>
          <a:xfrm>
            <a:off x="0" y="2924944"/>
            <a:ext cx="9144000" cy="1600200"/>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uk-UA" sz="3600" dirty="0" smtClean="0"/>
              <a:t>Схема добування синтетичного  волокна</a:t>
            </a:r>
            <a:endParaRPr lang="ru-RU" sz="36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96144"/>
          </a:xfrm>
        </p:spPr>
        <p:txBody>
          <a:bodyPr/>
          <a:lstStyle/>
          <a:p>
            <a:r>
              <a:rPr lang="uk-UA" sz="3600" b="1" dirty="0"/>
              <a:t>Властивості та застосування синтетичних волокон</a:t>
            </a:r>
            <a:endParaRPr lang="uk-UA" sz="3600" dirty="0"/>
          </a:p>
        </p:txBody>
      </p:sp>
      <p:sp>
        <p:nvSpPr>
          <p:cNvPr id="3" name="Объект 2"/>
          <p:cNvSpPr>
            <a:spLocks noGrp="1"/>
          </p:cNvSpPr>
          <p:nvPr>
            <p:ph idx="1"/>
          </p:nvPr>
        </p:nvSpPr>
        <p:spPr>
          <a:xfrm>
            <a:off x="107504" y="1556792"/>
            <a:ext cx="8928992" cy="4680520"/>
          </a:xfrm>
        </p:spPr>
        <p:txBody>
          <a:bodyPr>
            <a:normAutofit fontScale="85000" lnSpcReduction="20000"/>
          </a:bodyPr>
          <a:lstStyle/>
          <a:p>
            <a:pPr marL="0" indent="0" algn="ctr">
              <a:buNone/>
            </a:pPr>
            <a:r>
              <a:rPr lang="uk-UA" dirty="0" smtClean="0"/>
              <a:t>Синтетичні </a:t>
            </a:r>
            <a:r>
              <a:rPr lang="uk-UA" dirty="0"/>
              <a:t>волокна формують або з розплаву полімеру (</a:t>
            </a:r>
            <a:r>
              <a:rPr lang="uk-UA" dirty="0" err="1"/>
              <a:t>поліаміду</a:t>
            </a:r>
            <a:r>
              <a:rPr lang="uk-UA" dirty="0"/>
              <a:t>, </a:t>
            </a:r>
            <a:r>
              <a:rPr lang="uk-UA" dirty="0" err="1"/>
              <a:t>поліестеру</a:t>
            </a:r>
            <a:r>
              <a:rPr lang="uk-UA" dirty="0"/>
              <a:t>, </a:t>
            </a:r>
            <a:r>
              <a:rPr lang="uk-UA" dirty="0" err="1"/>
              <a:t>поліолефіну</a:t>
            </a:r>
            <a:r>
              <a:rPr lang="uk-UA" dirty="0"/>
              <a:t>), або з розчину полімеру (</a:t>
            </a:r>
            <a:r>
              <a:rPr lang="uk-UA" dirty="0" err="1"/>
              <a:t>поліакрилонітрилу</a:t>
            </a:r>
            <a:r>
              <a:rPr lang="uk-UA" dirty="0"/>
              <a:t>, полівінілхлориду, </a:t>
            </a:r>
            <a:r>
              <a:rPr lang="uk-UA" dirty="0" err="1"/>
              <a:t>полівінілового</a:t>
            </a:r>
            <a:r>
              <a:rPr lang="uk-UA" dirty="0"/>
              <a:t> спирту). Синтетичні волокна випускають у вигляді текстильних ниток, моноволокна, а також штапельного волокна. Різноманітність властивостей вихідних синтетичних полімерів дозволяє одержувати синтетичні волокна з різними властивостями, Синтетичні волокна характеризуються високою міцністю, водостійкістю, зносостійкістю, еластичністю та стійкістю до дії хімічних реагентів.</a:t>
            </a:r>
          </a:p>
          <a:p>
            <a:pPr marL="0" indent="0" algn="ctr">
              <a:buNone/>
            </a:pPr>
            <a:r>
              <a:rPr lang="uk-UA" dirty="0"/>
              <a:t>Виробництво синтетичних волокон розвивається значно швидшими темпами, ніж виробництво штучних волокон. Це пояснюється доступністю вихідної сировини і швидким розвитком сировинної бази, меншою </a:t>
            </a:r>
            <a:r>
              <a:rPr lang="uk-UA" dirty="0" err="1"/>
              <a:t>трудоємністю</a:t>
            </a:r>
            <a:r>
              <a:rPr lang="uk-UA" dirty="0"/>
              <a:t> виробничих процесів і головне різноманітністю властивостей і високою якістю синтетичних волокон. У зв’язку з цим синтетичні волокна поступово витісняють не тільки натуральні, але і штучні волокна у виробництві деяких товарів народного споживання та технічних виробів.</a:t>
            </a:r>
          </a:p>
          <a:p>
            <a:pPr marL="0" indent="0" algn="ctr">
              <a:buNone/>
            </a:pPr>
            <a:endParaRPr lang="uk-UA" dirty="0"/>
          </a:p>
        </p:txBody>
      </p:sp>
    </p:spTree>
    <p:extLst>
      <p:ext uri="{BB962C8B-B14F-4D97-AF65-F5344CB8AC3E}">
        <p14:creationId xmlns:p14="http://schemas.microsoft.com/office/powerpoint/2010/main" val="37498549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Полімери синтетичних волокон</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5931851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3448"/>
            <a:ext cx="8229600" cy="1600200"/>
          </a:xfrm>
        </p:spPr>
        <p:txBody>
          <a:bodyPr/>
          <a:lstStyle/>
          <a:p>
            <a:r>
              <a:rPr lang="uk-UA" b="1" dirty="0" smtClean="0"/>
              <a:t>Капрон</a:t>
            </a:r>
            <a:endParaRPr lang="uk-UA" dirty="0"/>
          </a:p>
        </p:txBody>
      </p:sp>
      <p:sp>
        <p:nvSpPr>
          <p:cNvPr id="3" name="Объект 2"/>
          <p:cNvSpPr>
            <a:spLocks noGrp="1"/>
          </p:cNvSpPr>
          <p:nvPr>
            <p:ph idx="1"/>
          </p:nvPr>
        </p:nvSpPr>
        <p:spPr>
          <a:xfrm>
            <a:off x="144016" y="1600201"/>
            <a:ext cx="5940152" cy="5141167"/>
          </a:xfrm>
        </p:spPr>
        <p:txBody>
          <a:bodyPr>
            <a:normAutofit fontScale="85000" lnSpcReduction="20000"/>
          </a:bodyPr>
          <a:lstStyle/>
          <a:p>
            <a:pPr marL="0" indent="0">
              <a:buNone/>
            </a:pPr>
            <a:r>
              <a:rPr lang="uk-UA" dirty="0" smtClean="0"/>
              <a:t>Волокно </a:t>
            </a:r>
            <a:r>
              <a:rPr lang="uk-UA" dirty="0"/>
              <a:t>з поліамідних смол називають у нашій країні капрон.</a:t>
            </a:r>
          </a:p>
          <a:p>
            <a:pPr marL="0" indent="0">
              <a:buNone/>
            </a:pPr>
            <a:r>
              <a:rPr lang="uk-UA" dirty="0"/>
              <a:t>Капрон або капронове волокно — біло-прозора, дуже міцна речовина. Еластичність капрону набагато вища за шовк. Капрон належить до поліамідних синтетичних волокон. Поряд із високою міцністю капронові волокна характеризуються стійкістю до стирання, дії багаторазової деформації. Капронові волокна не вбирають вологу, тому не втрачають міцності у вологому стані. Але у капронового волокна є й недоліки. Воно малостійке до дії кислот — макромолекули капрону піддаються гідролізу за місцем </a:t>
            </a:r>
            <a:r>
              <a:rPr lang="uk-UA" dirty="0" err="1"/>
              <a:t>амідних</a:t>
            </a:r>
            <a:r>
              <a:rPr lang="uk-UA" dirty="0"/>
              <a:t> зв’язків. Порівняно невеликою є і теплостійкість капрону. При нагріванні його міцність знижується, при 215 °С відбувається плавлення.</a:t>
            </a:r>
          </a:p>
          <a:p>
            <a:pPr mar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899" y="2348880"/>
            <a:ext cx="2940597" cy="2952328"/>
          </a:xfrm>
          <a:prstGeom prst="rect">
            <a:avLst/>
          </a:prstGeom>
        </p:spPr>
      </p:pic>
    </p:spTree>
    <p:extLst>
      <p:ext uri="{BB962C8B-B14F-4D97-AF65-F5344CB8AC3E}">
        <p14:creationId xmlns:p14="http://schemas.microsoft.com/office/powerpoint/2010/main" val="26404281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5416"/>
            <a:ext cx="8229600" cy="1600200"/>
          </a:xfrm>
        </p:spPr>
        <p:txBody>
          <a:bodyPr/>
          <a:lstStyle/>
          <a:p>
            <a:r>
              <a:rPr lang="uk-UA" dirty="0" smtClean="0"/>
              <a:t>Капрон</a:t>
            </a:r>
            <a:endParaRPr lang="uk-UA" dirty="0"/>
          </a:p>
        </p:txBody>
      </p:sp>
      <p:sp>
        <p:nvSpPr>
          <p:cNvPr id="3" name="Объект 2"/>
          <p:cNvSpPr>
            <a:spLocks noGrp="1"/>
          </p:cNvSpPr>
          <p:nvPr>
            <p:ph idx="1"/>
          </p:nvPr>
        </p:nvSpPr>
        <p:spPr>
          <a:xfrm>
            <a:off x="251520" y="1600200"/>
            <a:ext cx="5832648" cy="4925144"/>
          </a:xfrm>
        </p:spPr>
        <p:txBody>
          <a:bodyPr>
            <a:normAutofit fontScale="92500" lnSpcReduction="20000"/>
          </a:bodyPr>
          <a:lstStyle/>
          <a:p>
            <a:pPr marL="0" indent="0">
              <a:buNone/>
            </a:pPr>
            <a:r>
              <a:rPr lang="uk-UA" dirty="0"/>
              <a:t>Вироби з капрону, або в поєднанні з капроном, стали вже звичними в нашому побуті. Із капронових ниток шиють одяг, який коштує набагато дешевше, ніж одяг із натуральних природних матеріалів. Із капрону виробляють рибальські сіті, волосінь, фільтрувальні матеріали, кордну тканину. Із кордної тканини виробляють каркаси авто-і </a:t>
            </a:r>
            <a:r>
              <a:rPr lang="uk-UA" dirty="0" err="1"/>
              <a:t>авіапокришек</a:t>
            </a:r>
            <a:r>
              <a:rPr lang="uk-UA" dirty="0"/>
              <a:t>. Капронова смола використовується для отримання пластмас, з яких виготовляють різні деталі машин.</a:t>
            </a:r>
          </a:p>
          <a:p>
            <a:pPr marL="0" indent="0">
              <a:buNone/>
            </a:pPr>
            <a:r>
              <a:rPr lang="uk-UA" dirty="0"/>
              <a:t>Капрон добувають реакцією </a:t>
            </a:r>
            <a:r>
              <a:rPr lang="uk-UA" dirty="0" err="1"/>
              <a:t>полімерізації</a:t>
            </a:r>
            <a:r>
              <a:rPr lang="uk-UA" dirty="0"/>
              <a:t>:</a:t>
            </a:r>
          </a:p>
          <a:p>
            <a:pPr marL="0" indent="0">
              <a:buNone/>
            </a:pPr>
            <a:r>
              <a:rPr lang="uk-UA" dirty="0"/>
              <a:t>Молекули капрону мають лінійну будову.</a:t>
            </a:r>
          </a:p>
          <a:p>
            <a:pPr marL="0" indent="0">
              <a:buNone/>
            </a:pPr>
            <a:endParaRPr lang="uk-UA" dirty="0"/>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backgroundRemoval t="1250" b="100000" l="10625" r="90000"/>
                    </a14:imgEffect>
                  </a14:imgLayer>
                </a14:imgProps>
              </a:ext>
              <a:ext uri="{28A0092B-C50C-407E-A947-70E740481C1C}">
                <a14:useLocalDpi xmlns:a14="http://schemas.microsoft.com/office/drawing/2010/main" val="0"/>
              </a:ext>
            </a:extLst>
          </a:blip>
          <a:stretch>
            <a:fillRect/>
          </a:stretch>
        </p:blipFill>
        <p:spPr>
          <a:xfrm>
            <a:off x="6156176" y="371412"/>
            <a:ext cx="2520280" cy="189021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4755119"/>
            <a:ext cx="2480679" cy="1861767"/>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85901">
            <a:off x="6632915" y="2270991"/>
            <a:ext cx="1621527" cy="2363741"/>
          </a:xfrm>
          <a:prstGeom prst="rect">
            <a:avLst/>
          </a:prstGeom>
        </p:spPr>
      </p:pic>
    </p:spTree>
    <p:extLst>
      <p:ext uri="{BB962C8B-B14F-4D97-AF65-F5344CB8AC3E}">
        <p14:creationId xmlns:p14="http://schemas.microsoft.com/office/powerpoint/2010/main" val="20884878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8229600" cy="1600200"/>
          </a:xfrm>
        </p:spPr>
        <p:txBody>
          <a:bodyPr/>
          <a:lstStyle/>
          <a:p>
            <a:r>
              <a:rPr lang="uk-UA" dirty="0" smtClean="0"/>
              <a:t>Лавсан</a:t>
            </a:r>
            <a:endParaRPr lang="uk-UA" dirty="0"/>
          </a:p>
        </p:txBody>
      </p:sp>
      <p:sp>
        <p:nvSpPr>
          <p:cNvPr id="3" name="Объект 2"/>
          <p:cNvSpPr>
            <a:spLocks noGrp="1"/>
          </p:cNvSpPr>
          <p:nvPr>
            <p:ph idx="1"/>
          </p:nvPr>
        </p:nvSpPr>
        <p:spPr>
          <a:xfrm>
            <a:off x="323528" y="1355576"/>
            <a:ext cx="5112568" cy="5313784"/>
          </a:xfrm>
        </p:spPr>
        <p:txBody>
          <a:bodyPr>
            <a:normAutofit fontScale="85000" lnSpcReduction="10000"/>
          </a:bodyPr>
          <a:lstStyle/>
          <a:p>
            <a:pPr marL="0" indent="0">
              <a:buNone/>
            </a:pPr>
            <a:r>
              <a:rPr lang="uk-UA" dirty="0" smtClean="0"/>
              <a:t>Лавсан </a:t>
            </a:r>
            <a:r>
              <a:rPr lang="uk-UA" dirty="0"/>
              <a:t>(</a:t>
            </a:r>
            <a:r>
              <a:rPr lang="uk-UA" dirty="0" err="1"/>
              <a:t>поліетилентерефталат</a:t>
            </a:r>
            <a:r>
              <a:rPr lang="uk-UA" dirty="0"/>
              <a:t>) — представник поліефірів. Це волокно характеризується високою механічною міцністю та стійкістю до дії підвищених температур, світла, </a:t>
            </a:r>
            <a:r>
              <a:rPr lang="uk-UA" dirty="0" err="1"/>
              <a:t>окислювачів</a:t>
            </a:r>
            <a:r>
              <a:rPr lang="uk-UA" dirty="0"/>
              <a:t>, є гарним діелектриком. Лавсан є повноцінним замінником натуральної вовни. Плівки з нього при малій товщині мають велику міцність. Ця властивість використовується при виготовленні магнітофонної стрічки.</a:t>
            </a:r>
          </a:p>
          <a:p>
            <a:pPr marL="0" indent="0">
              <a:buNone/>
            </a:pPr>
            <a:r>
              <a:rPr lang="uk-UA" dirty="0"/>
              <a:t>Волокно лавсану додають до натуральної вовни для виготовлення високоякісних тканин і трикотажу, що не мнуться. Його застосовують також у виробництві транспортерних стрічок, ременів, завіс, вітрил тощо.</a:t>
            </a:r>
          </a:p>
          <a:p>
            <a:pPr mar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251520"/>
            <a:ext cx="3419872" cy="5129808"/>
          </a:xfrm>
          <a:prstGeom prst="rect">
            <a:avLst/>
          </a:prstGeom>
        </p:spPr>
      </p:pic>
    </p:spTree>
    <p:extLst>
      <p:ext uri="{BB962C8B-B14F-4D97-AF65-F5344CB8AC3E}">
        <p14:creationId xmlns:p14="http://schemas.microsoft.com/office/powerpoint/2010/main" val="9232068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Реакції добування полімерів</a:t>
            </a:r>
            <a:endParaRPr lang="ru-RU" dirty="0"/>
          </a:p>
        </p:txBody>
      </p:sp>
      <p:pic>
        <p:nvPicPr>
          <p:cNvPr id="4" name="Содержимое 3" descr="Eqn214"/>
          <p:cNvPicPr>
            <a:picLocks noGrp="1"/>
          </p:cNvPicPr>
          <p:nvPr>
            <p:ph idx="1"/>
          </p:nvPr>
        </p:nvPicPr>
        <p:blipFill>
          <a:blip r:embed="rId2" cstate="print"/>
          <a:srcRect/>
          <a:stretch>
            <a:fillRect/>
          </a:stretch>
        </p:blipFill>
        <p:spPr bwMode="auto">
          <a:xfrm>
            <a:off x="323528" y="1844824"/>
            <a:ext cx="5328592" cy="529332"/>
          </a:xfrm>
          <a:prstGeom prst="rect">
            <a:avLst/>
          </a:prstGeom>
          <a:noFill/>
          <a:ln w="9525">
            <a:noFill/>
            <a:miter lim="800000"/>
            <a:headEnd/>
            <a:tailEnd/>
          </a:ln>
        </p:spPr>
      </p:pic>
      <p:pic>
        <p:nvPicPr>
          <p:cNvPr id="5" name="Рисунок 4" descr="Eqn215"/>
          <p:cNvPicPr/>
          <p:nvPr/>
        </p:nvPicPr>
        <p:blipFill>
          <a:blip r:embed="rId3" cstate="print"/>
          <a:srcRect/>
          <a:stretch>
            <a:fillRect/>
          </a:stretch>
        </p:blipFill>
        <p:spPr bwMode="auto">
          <a:xfrm>
            <a:off x="5580112" y="1844824"/>
            <a:ext cx="3240360" cy="576064"/>
          </a:xfrm>
          <a:prstGeom prst="rect">
            <a:avLst/>
          </a:prstGeom>
          <a:noFill/>
          <a:ln w="9525">
            <a:noFill/>
            <a:miter lim="800000"/>
            <a:headEnd/>
            <a:tailEnd/>
          </a:ln>
        </p:spPr>
      </p:pic>
      <p:sp>
        <p:nvSpPr>
          <p:cNvPr id="6" name="TextBox 5"/>
          <p:cNvSpPr txBox="1"/>
          <p:nvPr/>
        </p:nvSpPr>
        <p:spPr>
          <a:xfrm>
            <a:off x="611560" y="1484784"/>
            <a:ext cx="3744416" cy="400110"/>
          </a:xfrm>
          <a:prstGeom prst="rect">
            <a:avLst/>
          </a:prstGeom>
          <a:noFill/>
        </p:spPr>
        <p:txBody>
          <a:bodyPr wrap="square" rtlCol="0">
            <a:spAutoFit/>
          </a:bodyPr>
          <a:lstStyle/>
          <a:p>
            <a:r>
              <a:rPr lang="uk-UA" sz="2000" b="1" dirty="0" smtClean="0"/>
              <a:t>Капрон</a:t>
            </a:r>
            <a:endParaRPr lang="ru-RU" sz="2000" b="1" dirty="0"/>
          </a:p>
        </p:txBody>
      </p:sp>
      <p:pic>
        <p:nvPicPr>
          <p:cNvPr id="7" name="Рисунок 6" descr="42"/>
          <p:cNvPicPr/>
          <p:nvPr/>
        </p:nvPicPr>
        <p:blipFill>
          <a:blip r:embed="rId4" cstate="print"/>
          <a:srcRect/>
          <a:stretch>
            <a:fillRect/>
          </a:stretch>
        </p:blipFill>
        <p:spPr bwMode="auto">
          <a:xfrm>
            <a:off x="827584" y="3140968"/>
            <a:ext cx="7344816" cy="2880320"/>
          </a:xfrm>
          <a:prstGeom prst="rect">
            <a:avLst/>
          </a:prstGeom>
          <a:noFill/>
          <a:ln w="9525">
            <a:noFill/>
            <a:miter lim="800000"/>
            <a:headEnd/>
            <a:tailEnd/>
          </a:ln>
        </p:spPr>
      </p:pic>
      <p:sp>
        <p:nvSpPr>
          <p:cNvPr id="8" name="TextBox 7"/>
          <p:cNvSpPr txBox="1"/>
          <p:nvPr/>
        </p:nvSpPr>
        <p:spPr>
          <a:xfrm>
            <a:off x="611560" y="2636912"/>
            <a:ext cx="3528392" cy="400110"/>
          </a:xfrm>
          <a:prstGeom prst="rect">
            <a:avLst/>
          </a:prstGeom>
          <a:noFill/>
        </p:spPr>
        <p:txBody>
          <a:bodyPr wrap="square" rtlCol="0">
            <a:spAutoFit/>
          </a:bodyPr>
          <a:lstStyle/>
          <a:p>
            <a:r>
              <a:rPr lang="uk-UA" sz="2000" b="1" dirty="0" smtClean="0"/>
              <a:t>Лавсан</a:t>
            </a:r>
            <a:endParaRPr lang="ru-RU" sz="20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Поняття про волокна</a:t>
            </a:r>
            <a:endParaRPr lang="uk-UA" dirty="0"/>
          </a:p>
        </p:txBody>
      </p:sp>
      <p:sp>
        <p:nvSpPr>
          <p:cNvPr id="3" name="Объект 2"/>
          <p:cNvSpPr>
            <a:spLocks noGrp="1"/>
          </p:cNvSpPr>
          <p:nvPr>
            <p:ph idx="1"/>
          </p:nvPr>
        </p:nvSpPr>
        <p:spPr/>
        <p:txBody>
          <a:bodyPr>
            <a:normAutofit fontScale="92500" lnSpcReduction="10000"/>
          </a:bodyPr>
          <a:lstStyle/>
          <a:p>
            <a:pPr indent="0" algn="just">
              <a:buNone/>
            </a:pPr>
            <a:r>
              <a:rPr lang="uk-UA" dirty="0"/>
              <a:t>Волокно — гнучке та міцне фізичне тіло обмеженої довжини з малими поперечними розмірами, яке придатне для виготовлення пряжі та текстильних виробів. За походженням волокна поділяють на  натуральні (природні) і хімічні. Волокна завжди широко використовувались людиною: із них виготовляють тканини, одяг, мотузки та багато іншого.</a:t>
            </a:r>
          </a:p>
          <a:p>
            <a:pPr indent="0" algn="just">
              <a:buNone/>
            </a:pPr>
            <a:r>
              <a:rPr lang="uk-UA" dirty="0"/>
              <a:t>Із зростанням потреб людства у тканинах та прядильних матеріалах, почався бурхливий розвиток виробництва хімічних волокон. Нові матеріали, дешеві, довговічні, наділені якостями, недоступними для натуральних волокон, стали займати все більше місця в житті людини, поступово витісняючи вже відомі натуральні матеріали.</a:t>
            </a:r>
          </a:p>
          <a:p>
            <a:pPr marL="0" indent="0">
              <a:buNone/>
            </a:pPr>
            <a:endParaRPr lang="uk-UA" dirty="0"/>
          </a:p>
        </p:txBody>
      </p:sp>
    </p:spTree>
    <p:extLst>
      <p:ext uri="{BB962C8B-B14F-4D97-AF65-F5344CB8AC3E}">
        <p14:creationId xmlns:p14="http://schemas.microsoft.com/office/powerpoint/2010/main" val="25773735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lstStyle/>
          <a:p>
            <a:r>
              <a:rPr lang="uk-UA" sz="4000" dirty="0" smtClean="0"/>
              <a:t>Переваги і недоліки волокон</a:t>
            </a:r>
            <a:endParaRPr lang="ru-RU" sz="4000" dirty="0"/>
          </a:p>
        </p:txBody>
      </p:sp>
      <p:graphicFrame>
        <p:nvGraphicFramePr>
          <p:cNvPr id="3" name="Таблица 2"/>
          <p:cNvGraphicFramePr>
            <a:graphicFrameLocks noGrp="1"/>
          </p:cNvGraphicFramePr>
          <p:nvPr>
            <p:extLst>
              <p:ext uri="{D42A27DB-BD31-4B8C-83A1-F6EECF244321}">
                <p14:modId xmlns:p14="http://schemas.microsoft.com/office/powerpoint/2010/main" val="3920540275"/>
              </p:ext>
            </p:extLst>
          </p:nvPr>
        </p:nvGraphicFramePr>
        <p:xfrm>
          <a:off x="179512" y="1052736"/>
          <a:ext cx="8676455" cy="5705038"/>
        </p:xfrm>
        <a:graphic>
          <a:graphicData uri="http://schemas.openxmlformats.org/drawingml/2006/table">
            <a:tbl>
              <a:tblPr>
                <a:tableStyleId>{69CF1AB2-1976-4502-BF36-3FF5EA218861}</a:tableStyleId>
              </a:tblPr>
              <a:tblGrid>
                <a:gridCol w="1526412"/>
                <a:gridCol w="4522260"/>
                <a:gridCol w="2627783"/>
              </a:tblGrid>
              <a:tr h="273070">
                <a:tc>
                  <a:txBody>
                    <a:bodyPr/>
                    <a:lstStyle/>
                    <a:p>
                      <a:pPr algn="ctr"/>
                      <a:endParaRPr lang="ru-RU" sz="1400" b="0" i="0" dirty="0">
                        <a:latin typeface="Arial"/>
                      </a:endParaRPr>
                    </a:p>
                  </a:txBody>
                  <a:tcPr marL="40478" marR="40478" marT="40478" marB="40478"/>
                </a:tc>
                <a:tc>
                  <a:txBody>
                    <a:bodyPr/>
                    <a:lstStyle/>
                    <a:p>
                      <a:pPr algn="ctr"/>
                      <a:r>
                        <a:rPr lang="uk-UA" sz="2000" dirty="0" smtClean="0"/>
                        <a:t>+</a:t>
                      </a:r>
                      <a:endParaRPr lang="ru-RU" sz="2000" b="1" i="0" dirty="0">
                        <a:latin typeface="Arial"/>
                      </a:endParaRPr>
                    </a:p>
                  </a:txBody>
                  <a:tcPr marL="40478" marR="40478" marT="40478" marB="40478"/>
                </a:tc>
                <a:tc>
                  <a:txBody>
                    <a:bodyPr/>
                    <a:lstStyle/>
                    <a:p>
                      <a:pPr algn="ctr"/>
                      <a:r>
                        <a:rPr lang="uk-UA" sz="2000" dirty="0" smtClean="0"/>
                        <a:t>-</a:t>
                      </a:r>
                      <a:endParaRPr lang="ru-RU" sz="2000" b="1" i="0" dirty="0">
                        <a:latin typeface="Arial"/>
                      </a:endParaRPr>
                    </a:p>
                  </a:txBody>
                  <a:tcPr marL="40478" marR="40478" marT="40478" marB="40478"/>
                </a:tc>
              </a:tr>
              <a:tr h="1113286">
                <a:tc>
                  <a:txBody>
                    <a:bodyPr/>
                    <a:lstStyle/>
                    <a:p>
                      <a:pPr algn="ctr"/>
                      <a:r>
                        <a:rPr lang="ru-RU" sz="1800" dirty="0" err="1" smtClean="0"/>
                        <a:t>Бавовна</a:t>
                      </a:r>
                      <a:endParaRPr lang="ru-RU" sz="1800" b="1" i="0" dirty="0">
                        <a:latin typeface="Arial"/>
                      </a:endParaRPr>
                    </a:p>
                  </a:txBody>
                  <a:tcPr marL="40478" marR="40478" marT="40478" marB="40478"/>
                </a:tc>
                <a:tc>
                  <a:txBody>
                    <a:bodyPr/>
                    <a:lstStyle/>
                    <a:p>
                      <a:pPr algn="ctr"/>
                      <a:r>
                        <a:rPr lang="ru-RU" sz="1600" dirty="0" err="1" smtClean="0"/>
                        <a:t>Мають</a:t>
                      </a:r>
                      <a:r>
                        <a:rPr lang="ru-RU" sz="1600" dirty="0" smtClean="0"/>
                        <a:t> </a:t>
                      </a:r>
                      <a:r>
                        <a:rPr lang="ru-RU" sz="1600" dirty="0" err="1" smtClean="0"/>
                        <a:t>хорошу</a:t>
                      </a:r>
                      <a:r>
                        <a:rPr lang="ru-RU" sz="1600" dirty="0" smtClean="0"/>
                        <a:t> </a:t>
                      </a:r>
                      <a:r>
                        <a:rPr lang="ru-RU" sz="1600" dirty="0" err="1" smtClean="0"/>
                        <a:t>міцність</a:t>
                      </a:r>
                      <a:r>
                        <a:rPr lang="ru-RU" sz="1600" dirty="0" smtClean="0"/>
                        <a:t>, </a:t>
                      </a:r>
                      <a:r>
                        <a:rPr lang="ru-RU" sz="1600" dirty="0" err="1" smtClean="0"/>
                        <a:t>легкість</a:t>
                      </a:r>
                      <a:r>
                        <a:rPr lang="ru-RU" sz="1600" dirty="0" smtClean="0"/>
                        <a:t>, </a:t>
                      </a:r>
                      <a:r>
                        <a:rPr lang="ru-RU" sz="1600" dirty="0" err="1" smtClean="0"/>
                        <a:t>м'якість</a:t>
                      </a:r>
                      <a:r>
                        <a:rPr lang="ru-RU" sz="1600" dirty="0" smtClean="0"/>
                        <a:t>. Вони легко </a:t>
                      </a:r>
                      <a:r>
                        <a:rPr lang="ru-RU" sz="1600" dirty="0" err="1" smtClean="0"/>
                        <a:t>вбирають</a:t>
                      </a:r>
                      <a:r>
                        <a:rPr lang="ru-RU" sz="1600" dirty="0" smtClean="0"/>
                        <a:t> </a:t>
                      </a:r>
                      <a:r>
                        <a:rPr lang="ru-RU" sz="1600" dirty="0" err="1" smtClean="0"/>
                        <a:t>вологу</a:t>
                      </a:r>
                      <a:r>
                        <a:rPr lang="ru-RU" sz="1600" dirty="0" smtClean="0"/>
                        <a:t>, </a:t>
                      </a:r>
                      <a:r>
                        <a:rPr lang="ru-RU" sz="1600" dirty="0" err="1" smtClean="0"/>
                        <a:t>пропускають</a:t>
                      </a:r>
                      <a:r>
                        <a:rPr lang="ru-RU" sz="1600" dirty="0" smtClean="0"/>
                        <a:t> </a:t>
                      </a:r>
                      <a:r>
                        <a:rPr lang="ru-RU" sz="1600" dirty="0" err="1" smtClean="0"/>
                        <a:t>повітря</a:t>
                      </a:r>
                      <a:r>
                        <a:rPr lang="ru-RU" sz="1600" dirty="0" smtClean="0"/>
                        <a:t>, не </a:t>
                      </a:r>
                      <a:r>
                        <a:rPr lang="ru-RU" sz="1600" dirty="0" err="1" smtClean="0"/>
                        <a:t>обсипаються</a:t>
                      </a:r>
                      <a:r>
                        <a:rPr lang="ru-RU" sz="1600" dirty="0" smtClean="0"/>
                        <a:t> при </a:t>
                      </a:r>
                      <a:r>
                        <a:rPr lang="ru-RU" sz="1600" dirty="0" err="1" smtClean="0"/>
                        <a:t>розкроі</a:t>
                      </a:r>
                      <a:r>
                        <a:rPr lang="ru-RU" sz="1600" dirty="0" smtClean="0"/>
                        <a:t>. Легко </a:t>
                      </a:r>
                      <a:r>
                        <a:rPr lang="ru-RU" sz="1600" dirty="0" err="1" smtClean="0"/>
                        <a:t>розгладжуються</a:t>
                      </a:r>
                      <a:endParaRPr lang="ru-RU" sz="1600" b="0" i="0" dirty="0">
                        <a:latin typeface="Arial"/>
                      </a:endParaRPr>
                    </a:p>
                  </a:txBody>
                  <a:tcPr marL="40478" marR="40478" marT="40478" marB="40478"/>
                </a:tc>
                <a:tc>
                  <a:txBody>
                    <a:bodyPr/>
                    <a:lstStyle/>
                    <a:p>
                      <a:pPr algn="ctr"/>
                      <a:r>
                        <a:rPr lang="ru-RU" sz="1600" dirty="0" smtClean="0"/>
                        <a:t>Вони сильно </a:t>
                      </a:r>
                      <a:r>
                        <a:rPr lang="ru-RU" sz="1600" dirty="0" err="1" smtClean="0"/>
                        <a:t>заминаються</a:t>
                      </a:r>
                      <a:endParaRPr lang="ru-RU" sz="1600" b="0" i="0" dirty="0">
                        <a:latin typeface="Arial"/>
                      </a:endParaRPr>
                    </a:p>
                  </a:txBody>
                  <a:tcPr marL="40478" marR="40478" marT="40478" marB="40478"/>
                </a:tc>
              </a:tr>
              <a:tr h="945244">
                <a:tc>
                  <a:txBody>
                    <a:bodyPr/>
                    <a:lstStyle/>
                    <a:p>
                      <a:pPr algn="ctr"/>
                      <a:r>
                        <a:rPr lang="ru-RU" sz="1800" dirty="0" err="1" smtClean="0"/>
                        <a:t>Лляні</a:t>
                      </a:r>
                      <a:r>
                        <a:rPr lang="ru-RU" sz="1800" dirty="0" smtClean="0"/>
                        <a:t> </a:t>
                      </a:r>
                      <a:r>
                        <a:rPr lang="ru-RU" sz="1800" dirty="0" err="1" smtClean="0"/>
                        <a:t>тканини</a:t>
                      </a:r>
                      <a:endParaRPr lang="ru-RU" sz="1800" b="1" i="0" dirty="0">
                        <a:latin typeface="Arial"/>
                      </a:endParaRPr>
                    </a:p>
                  </a:txBody>
                  <a:tcPr marL="40478" marR="40478" marT="40478" marB="40478"/>
                </a:tc>
                <a:tc>
                  <a:txBody>
                    <a:bodyPr/>
                    <a:lstStyle/>
                    <a:p>
                      <a:pPr algn="ctr"/>
                      <a:r>
                        <a:rPr lang="ru-RU" sz="1600" dirty="0" err="1" smtClean="0"/>
                        <a:t>Мають</a:t>
                      </a:r>
                      <a:r>
                        <a:rPr lang="ru-RU" sz="1600" dirty="0" smtClean="0"/>
                        <a:t> </a:t>
                      </a:r>
                      <a:r>
                        <a:rPr lang="ru-RU" sz="1600" dirty="0" err="1" smtClean="0"/>
                        <a:t>високу</a:t>
                      </a:r>
                      <a:r>
                        <a:rPr lang="ru-RU" sz="1600" dirty="0" smtClean="0"/>
                        <a:t> </a:t>
                      </a:r>
                      <a:r>
                        <a:rPr lang="ru-RU" sz="1600" dirty="0" err="1" smtClean="0"/>
                        <a:t>міцність</a:t>
                      </a:r>
                      <a:r>
                        <a:rPr lang="ru-RU" sz="1600" dirty="0" smtClean="0"/>
                        <a:t>. Вони добре </a:t>
                      </a:r>
                      <a:r>
                        <a:rPr lang="ru-RU" sz="1600" dirty="0" err="1" smtClean="0"/>
                        <a:t>пропускають</a:t>
                      </a:r>
                      <a:r>
                        <a:rPr lang="ru-RU" sz="1600" dirty="0" smtClean="0"/>
                        <a:t> </a:t>
                      </a:r>
                      <a:r>
                        <a:rPr lang="ru-RU" sz="1600" dirty="0" err="1" smtClean="0"/>
                        <a:t>повітря</a:t>
                      </a:r>
                      <a:r>
                        <a:rPr lang="ru-RU" sz="1600" dirty="0" smtClean="0"/>
                        <a:t>, </a:t>
                      </a:r>
                      <a:r>
                        <a:rPr lang="ru-RU" sz="1600" dirty="0" err="1" smtClean="0"/>
                        <a:t>вбирають</a:t>
                      </a:r>
                      <a:r>
                        <a:rPr lang="ru-RU" sz="1600" dirty="0" smtClean="0"/>
                        <a:t> </a:t>
                      </a:r>
                      <a:r>
                        <a:rPr lang="ru-RU" sz="1600" dirty="0" err="1" smtClean="0"/>
                        <a:t>вологу</a:t>
                      </a:r>
                      <a:r>
                        <a:rPr lang="ru-RU" sz="1600" dirty="0" smtClean="0"/>
                        <a:t> </a:t>
                      </a:r>
                      <a:r>
                        <a:rPr lang="ru-RU" sz="1600" dirty="0" err="1" smtClean="0"/>
                        <a:t>і</a:t>
                      </a:r>
                      <a:r>
                        <a:rPr lang="ru-RU" sz="1600" dirty="0" smtClean="0"/>
                        <a:t> не </a:t>
                      </a:r>
                      <a:r>
                        <a:rPr lang="ru-RU" sz="1600" dirty="0" err="1" smtClean="0"/>
                        <a:t>обсипаються</a:t>
                      </a:r>
                      <a:r>
                        <a:rPr lang="ru-RU" sz="1600" dirty="0" smtClean="0"/>
                        <a:t>. Легко </a:t>
                      </a:r>
                      <a:r>
                        <a:rPr lang="ru-RU" sz="1600" dirty="0" err="1" smtClean="0"/>
                        <a:t>розгладжуються</a:t>
                      </a:r>
                      <a:r>
                        <a:rPr lang="ru-RU" sz="1400" dirty="0" smtClean="0"/>
                        <a:t>.</a:t>
                      </a:r>
                      <a:endParaRPr lang="ru-RU" sz="1400" b="0" i="0" dirty="0">
                        <a:latin typeface="Arial"/>
                      </a:endParaRPr>
                    </a:p>
                  </a:txBody>
                  <a:tcPr marL="40478" marR="40478" marT="40478" marB="40478"/>
                </a:tc>
                <a:tc>
                  <a:txBody>
                    <a:bodyPr/>
                    <a:lstStyle/>
                    <a:p>
                      <a:pPr algn="ctr"/>
                      <a:r>
                        <a:rPr lang="ru-RU" sz="1600" dirty="0" smtClean="0"/>
                        <a:t>Вони </a:t>
                      </a:r>
                      <a:r>
                        <a:rPr lang="ru-RU" sz="1600" dirty="0" err="1" smtClean="0"/>
                        <a:t>жорсткі</a:t>
                      </a:r>
                      <a:r>
                        <a:rPr lang="ru-RU" sz="1600" dirty="0" smtClean="0"/>
                        <a:t>, </a:t>
                      </a:r>
                      <a:r>
                        <a:rPr lang="ru-RU" sz="1600" dirty="0" err="1" smtClean="0"/>
                        <a:t>товсті</a:t>
                      </a:r>
                      <a:r>
                        <a:rPr lang="ru-RU" sz="1600" dirty="0" smtClean="0"/>
                        <a:t>, сильно </a:t>
                      </a:r>
                      <a:r>
                        <a:rPr lang="ru-RU" sz="1600" dirty="0" err="1" smtClean="0"/>
                        <a:t>заминаються</a:t>
                      </a:r>
                      <a:r>
                        <a:rPr lang="ru-RU" sz="1600" dirty="0" smtClean="0"/>
                        <a:t>.</a:t>
                      </a:r>
                      <a:endParaRPr lang="ru-RU" sz="1600" b="0" i="0" dirty="0">
                        <a:latin typeface="Arial"/>
                      </a:endParaRPr>
                    </a:p>
                  </a:txBody>
                  <a:tcPr marL="40478" marR="40478" marT="40478" marB="40478"/>
                </a:tc>
              </a:tr>
              <a:tr h="441114">
                <a:tc>
                  <a:txBody>
                    <a:bodyPr/>
                    <a:lstStyle/>
                    <a:p>
                      <a:pPr algn="ctr"/>
                      <a:r>
                        <a:rPr lang="ru-RU" sz="1800" dirty="0" err="1" smtClean="0"/>
                        <a:t>Вовна</a:t>
                      </a:r>
                      <a:endParaRPr lang="ru-RU" sz="1800" b="1" i="0" dirty="0">
                        <a:latin typeface="Arial"/>
                      </a:endParaRPr>
                    </a:p>
                  </a:txBody>
                  <a:tcPr marL="40478" marR="40478" marT="40478" marB="40478"/>
                </a:tc>
                <a:tc>
                  <a:txBody>
                    <a:bodyPr/>
                    <a:lstStyle/>
                    <a:p>
                      <a:pPr algn="ctr"/>
                      <a:r>
                        <a:rPr lang="ru-RU" sz="1600" dirty="0" err="1" smtClean="0"/>
                        <a:t>Дуже</a:t>
                      </a:r>
                      <a:r>
                        <a:rPr lang="ru-RU" sz="1600" dirty="0" smtClean="0"/>
                        <a:t> </a:t>
                      </a:r>
                      <a:r>
                        <a:rPr lang="ru-RU" sz="1600" dirty="0" err="1" smtClean="0"/>
                        <a:t>теплі</a:t>
                      </a:r>
                      <a:r>
                        <a:rPr lang="ru-RU" sz="1600" dirty="0" smtClean="0"/>
                        <a:t>, добре </a:t>
                      </a:r>
                      <a:r>
                        <a:rPr lang="ru-RU" sz="1600" dirty="0" err="1" smtClean="0"/>
                        <a:t>драпіруються</a:t>
                      </a:r>
                      <a:r>
                        <a:rPr lang="ru-RU" sz="1600" dirty="0" smtClean="0"/>
                        <a:t>, мало </a:t>
                      </a:r>
                      <a:r>
                        <a:rPr lang="ru-RU" sz="1600" dirty="0" err="1" smtClean="0"/>
                        <a:t>мнуться</a:t>
                      </a:r>
                      <a:r>
                        <a:rPr lang="ru-RU" sz="1600" dirty="0" smtClean="0"/>
                        <a:t>.</a:t>
                      </a:r>
                      <a:endParaRPr lang="ru-RU" sz="1600" b="0" i="0" dirty="0">
                        <a:latin typeface="Arial"/>
                      </a:endParaRPr>
                    </a:p>
                  </a:txBody>
                  <a:tcPr marL="40478" marR="40478" marT="40478" marB="40478"/>
                </a:tc>
                <a:tc>
                  <a:txBody>
                    <a:bodyPr/>
                    <a:lstStyle/>
                    <a:p>
                      <a:pPr algn="ctr"/>
                      <a:r>
                        <a:rPr lang="ru-RU" sz="1400" dirty="0" smtClean="0"/>
                        <a:t>При </a:t>
                      </a:r>
                      <a:r>
                        <a:rPr lang="ru-RU" sz="1400" dirty="0" err="1" smtClean="0"/>
                        <a:t>замочуванні</a:t>
                      </a:r>
                      <a:r>
                        <a:rPr lang="ru-RU" sz="1400" dirty="0" smtClean="0"/>
                        <a:t> </a:t>
                      </a:r>
                      <a:r>
                        <a:rPr lang="ru-RU" sz="1400" dirty="0" err="1" smtClean="0"/>
                        <a:t>змінюють</a:t>
                      </a:r>
                      <a:r>
                        <a:rPr lang="ru-RU" sz="1400" dirty="0" smtClean="0"/>
                        <a:t> </a:t>
                      </a:r>
                      <a:r>
                        <a:rPr lang="ru-RU" sz="1400" dirty="0" err="1" smtClean="0"/>
                        <a:t>свій</a:t>
                      </a:r>
                      <a:r>
                        <a:rPr lang="ru-RU" sz="1400" dirty="0" smtClean="0"/>
                        <a:t> </a:t>
                      </a:r>
                      <a:r>
                        <a:rPr lang="ru-RU" sz="1400" dirty="0" err="1" smtClean="0"/>
                        <a:t>розмір</a:t>
                      </a:r>
                      <a:r>
                        <a:rPr lang="ru-RU" sz="1400" dirty="0" smtClean="0"/>
                        <a:t>, </a:t>
                      </a:r>
                      <a:r>
                        <a:rPr lang="ru-RU" sz="1400" dirty="0" err="1" smtClean="0"/>
                        <a:t>тобто</a:t>
                      </a:r>
                      <a:r>
                        <a:rPr lang="ru-RU" sz="1400" dirty="0" smtClean="0"/>
                        <a:t> "</a:t>
                      </a:r>
                      <a:r>
                        <a:rPr lang="ru-RU" sz="1400" dirty="0" err="1" smtClean="0"/>
                        <a:t>сідають</a:t>
                      </a:r>
                      <a:r>
                        <a:rPr lang="ru-RU" sz="1400" dirty="0" smtClean="0"/>
                        <a:t>"</a:t>
                      </a:r>
                      <a:endParaRPr lang="ru-RU" sz="1400" b="0" i="0" dirty="0">
                        <a:latin typeface="Arial"/>
                      </a:endParaRPr>
                    </a:p>
                  </a:txBody>
                  <a:tcPr marL="40478" marR="40478" marT="40478" marB="40478"/>
                </a:tc>
              </a:tr>
              <a:tr h="945244">
                <a:tc>
                  <a:txBody>
                    <a:bodyPr/>
                    <a:lstStyle/>
                    <a:p>
                      <a:pPr algn="ctr"/>
                      <a:r>
                        <a:rPr lang="ru-RU" sz="1800" dirty="0" err="1" smtClean="0"/>
                        <a:t>Шовк</a:t>
                      </a:r>
                      <a:endParaRPr lang="ru-RU" sz="1800" b="1" i="0" dirty="0">
                        <a:latin typeface="Arial"/>
                      </a:endParaRPr>
                    </a:p>
                  </a:txBody>
                  <a:tcPr marL="40478" marR="40478" marT="40478" marB="40478"/>
                </a:tc>
                <a:tc>
                  <a:txBody>
                    <a:bodyPr/>
                    <a:lstStyle/>
                    <a:p>
                      <a:pPr algn="ctr"/>
                      <a:r>
                        <a:rPr lang="ru-RU" sz="1600" dirty="0" err="1" smtClean="0"/>
                        <a:t>Міцні</a:t>
                      </a:r>
                      <a:r>
                        <a:rPr lang="ru-RU" sz="1600" dirty="0" smtClean="0"/>
                        <a:t>, вони добре </a:t>
                      </a:r>
                      <a:r>
                        <a:rPr lang="ru-RU" sz="1600" dirty="0" err="1" smtClean="0"/>
                        <a:t>вбирають</a:t>
                      </a:r>
                      <a:r>
                        <a:rPr lang="ru-RU" sz="1600" dirty="0" smtClean="0"/>
                        <a:t> </a:t>
                      </a:r>
                      <a:r>
                        <a:rPr lang="ru-RU" sz="1600" dirty="0" err="1" smtClean="0"/>
                        <a:t>вологу</a:t>
                      </a:r>
                      <a:r>
                        <a:rPr lang="ru-RU" sz="1600" dirty="0" smtClean="0"/>
                        <a:t>, </a:t>
                      </a:r>
                      <a:r>
                        <a:rPr lang="ru-RU" sz="1600" dirty="0" err="1" smtClean="0"/>
                        <a:t>швидко</a:t>
                      </a:r>
                      <a:r>
                        <a:rPr lang="ru-RU" sz="1600" dirty="0" smtClean="0"/>
                        <a:t> </a:t>
                      </a:r>
                      <a:r>
                        <a:rPr lang="ru-RU" sz="1600" dirty="0" err="1" smtClean="0"/>
                        <a:t>висихають</a:t>
                      </a:r>
                      <a:r>
                        <a:rPr lang="ru-RU" sz="1600" dirty="0" smtClean="0"/>
                        <a:t>, </a:t>
                      </a:r>
                      <a:r>
                        <a:rPr lang="ru-RU" sz="1600" dirty="0" err="1" smtClean="0"/>
                        <a:t>вільно</a:t>
                      </a:r>
                      <a:r>
                        <a:rPr lang="ru-RU" sz="1600" dirty="0" smtClean="0"/>
                        <a:t> </a:t>
                      </a:r>
                      <a:r>
                        <a:rPr lang="ru-RU" sz="1600" dirty="0" err="1" smtClean="0"/>
                        <a:t>пропускають</a:t>
                      </a:r>
                      <a:r>
                        <a:rPr lang="ru-RU" sz="1600" dirty="0" smtClean="0"/>
                        <a:t> </a:t>
                      </a:r>
                      <a:r>
                        <a:rPr lang="ru-RU" sz="1600" dirty="0" err="1" smtClean="0"/>
                        <a:t>повітря</a:t>
                      </a:r>
                      <a:r>
                        <a:rPr lang="ru-RU" sz="1600" dirty="0" smtClean="0"/>
                        <a:t>, мало </a:t>
                      </a:r>
                      <a:r>
                        <a:rPr lang="ru-RU" sz="1600" dirty="0" err="1" smtClean="0"/>
                        <a:t>заминаються</a:t>
                      </a:r>
                      <a:r>
                        <a:rPr lang="ru-RU" sz="1600" dirty="0" smtClean="0"/>
                        <a:t>.</a:t>
                      </a:r>
                      <a:endParaRPr lang="ru-RU" sz="1600" b="0" i="0" dirty="0">
                        <a:latin typeface="Arial"/>
                      </a:endParaRPr>
                    </a:p>
                  </a:txBody>
                  <a:tcPr marL="40478" marR="40478" marT="40478" marB="40478"/>
                </a:tc>
                <a:tc>
                  <a:txBody>
                    <a:bodyPr/>
                    <a:lstStyle/>
                    <a:p>
                      <a:pPr algn="ctr"/>
                      <a:r>
                        <a:rPr lang="ru-RU" sz="1600" dirty="0" smtClean="0"/>
                        <a:t>Вони </a:t>
                      </a:r>
                      <a:r>
                        <a:rPr lang="ru-RU" sz="1600" dirty="0" err="1" smtClean="0"/>
                        <a:t>розтягуються</a:t>
                      </a:r>
                      <a:r>
                        <a:rPr lang="ru-RU" sz="1600" dirty="0" smtClean="0"/>
                        <a:t> </a:t>
                      </a:r>
                      <a:r>
                        <a:rPr lang="ru-RU" sz="1600" dirty="0" err="1" smtClean="0"/>
                        <a:t>і</a:t>
                      </a:r>
                      <a:r>
                        <a:rPr lang="ru-RU" sz="1600" dirty="0" smtClean="0"/>
                        <a:t> при </a:t>
                      </a:r>
                      <a:r>
                        <a:rPr lang="ru-RU" sz="1600" dirty="0" err="1" smtClean="0"/>
                        <a:t>розкроі</a:t>
                      </a:r>
                      <a:r>
                        <a:rPr lang="ru-RU" sz="1600" dirty="0" smtClean="0"/>
                        <a:t> сильно </a:t>
                      </a:r>
                      <a:r>
                        <a:rPr lang="ru-RU" sz="1600" dirty="0" err="1" smtClean="0"/>
                        <a:t>обсипаються</a:t>
                      </a:r>
                      <a:r>
                        <a:rPr lang="ru-RU" sz="1600" dirty="0" smtClean="0"/>
                        <a:t>.</a:t>
                      </a:r>
                      <a:endParaRPr lang="ru-RU" sz="1600" b="0" i="0" dirty="0">
                        <a:latin typeface="Arial"/>
                      </a:endParaRPr>
                    </a:p>
                  </a:txBody>
                  <a:tcPr marL="40478" marR="40478" marT="40478" marB="40478"/>
                </a:tc>
              </a:tr>
              <a:tr h="777201">
                <a:tc>
                  <a:txBody>
                    <a:bodyPr/>
                    <a:lstStyle/>
                    <a:p>
                      <a:pPr algn="ctr"/>
                      <a:r>
                        <a:rPr lang="ru-RU" sz="1800" dirty="0" err="1" smtClean="0"/>
                        <a:t>Штучні</a:t>
                      </a:r>
                      <a:r>
                        <a:rPr lang="ru-RU" sz="1800" dirty="0" smtClean="0"/>
                        <a:t> </a:t>
                      </a:r>
                      <a:r>
                        <a:rPr lang="ru-RU" sz="1800" dirty="0" err="1" smtClean="0"/>
                        <a:t>тканини</a:t>
                      </a:r>
                      <a:endParaRPr lang="ru-RU" sz="1800" b="1" i="0" dirty="0">
                        <a:latin typeface="Arial"/>
                      </a:endParaRPr>
                    </a:p>
                  </a:txBody>
                  <a:tcPr marL="40478" marR="40478" marT="40478" marB="40478"/>
                </a:tc>
                <a:tc>
                  <a:txBody>
                    <a:bodyPr/>
                    <a:lstStyle/>
                    <a:p>
                      <a:pPr algn="ctr"/>
                      <a:r>
                        <a:rPr lang="ru-RU" sz="1600" dirty="0" err="1" smtClean="0"/>
                        <a:t>Міцні</a:t>
                      </a:r>
                      <a:r>
                        <a:rPr lang="ru-RU" sz="1600" dirty="0" smtClean="0"/>
                        <a:t>, вони добре </a:t>
                      </a:r>
                      <a:r>
                        <a:rPr lang="ru-RU" sz="1600" dirty="0" err="1" smtClean="0"/>
                        <a:t>драпіруються</a:t>
                      </a:r>
                      <a:r>
                        <a:rPr lang="ru-RU" sz="1600" dirty="0" smtClean="0"/>
                        <a:t>. </a:t>
                      </a:r>
                      <a:r>
                        <a:rPr lang="ru-RU" sz="1600" dirty="0" err="1" smtClean="0"/>
                        <a:t>Мають</a:t>
                      </a:r>
                      <a:r>
                        <a:rPr lang="ru-RU" sz="1600" dirty="0" smtClean="0"/>
                        <a:t> </a:t>
                      </a:r>
                      <a:r>
                        <a:rPr lang="ru-RU" sz="1600" dirty="0" err="1" smtClean="0"/>
                        <a:t>гігроскопічність</a:t>
                      </a:r>
                      <a:r>
                        <a:rPr lang="ru-RU" sz="1600" dirty="0" smtClean="0"/>
                        <a:t>.</a:t>
                      </a:r>
                      <a:endParaRPr lang="ru-RU" sz="1600" b="0" i="0" dirty="0">
                        <a:latin typeface="Arial"/>
                      </a:endParaRPr>
                    </a:p>
                  </a:txBody>
                  <a:tcPr marL="40478" marR="40478" marT="40478" marB="40478"/>
                </a:tc>
                <a:tc>
                  <a:txBody>
                    <a:bodyPr/>
                    <a:lstStyle/>
                    <a:p>
                      <a:pPr algn="ctr"/>
                      <a:r>
                        <a:rPr lang="ru-RU" sz="1400" dirty="0" smtClean="0"/>
                        <a:t>Сильно </a:t>
                      </a:r>
                      <a:r>
                        <a:rPr lang="ru-RU" sz="1400" dirty="0" err="1" smtClean="0"/>
                        <a:t>мнуться</a:t>
                      </a:r>
                      <a:r>
                        <a:rPr lang="ru-RU" sz="1400" dirty="0" smtClean="0"/>
                        <a:t>. У мокрому </a:t>
                      </a:r>
                      <a:r>
                        <a:rPr lang="ru-RU" sz="1400" dirty="0" err="1" smtClean="0"/>
                        <a:t>стані</a:t>
                      </a:r>
                      <a:r>
                        <a:rPr lang="ru-RU" sz="1400" dirty="0" smtClean="0"/>
                        <a:t> </a:t>
                      </a:r>
                      <a:r>
                        <a:rPr lang="ru-RU" sz="1400" dirty="0" err="1" smtClean="0"/>
                        <a:t>втрачають</a:t>
                      </a:r>
                      <a:r>
                        <a:rPr lang="ru-RU" sz="1400" dirty="0" smtClean="0"/>
                        <a:t> свою </a:t>
                      </a:r>
                      <a:r>
                        <a:rPr lang="ru-RU" sz="1400" dirty="0" err="1" smtClean="0"/>
                        <a:t>міцність</a:t>
                      </a:r>
                      <a:r>
                        <a:rPr lang="ru-RU" sz="1400" dirty="0" smtClean="0"/>
                        <a:t>. При </a:t>
                      </a:r>
                      <a:r>
                        <a:rPr lang="ru-RU" sz="1400" dirty="0" err="1" smtClean="0"/>
                        <a:t>розкроі</a:t>
                      </a:r>
                      <a:r>
                        <a:rPr lang="ru-RU" sz="1400" dirty="0" smtClean="0"/>
                        <a:t> - </a:t>
                      </a:r>
                      <a:r>
                        <a:rPr lang="ru-RU" sz="1400" dirty="0" err="1" smtClean="0"/>
                        <a:t>обсипаються</a:t>
                      </a:r>
                      <a:endParaRPr lang="ru-RU" sz="1400" b="0" i="0" dirty="0">
                        <a:latin typeface="Arial"/>
                      </a:endParaRPr>
                    </a:p>
                  </a:txBody>
                  <a:tcPr marL="40478" marR="40478" marT="40478" marB="40478"/>
                </a:tc>
              </a:tr>
              <a:tr h="777201">
                <a:tc>
                  <a:txBody>
                    <a:bodyPr/>
                    <a:lstStyle/>
                    <a:p>
                      <a:pPr algn="ctr"/>
                      <a:r>
                        <a:rPr lang="ru-RU" sz="1800" dirty="0" err="1" smtClean="0"/>
                        <a:t>Синтетичні</a:t>
                      </a:r>
                      <a:r>
                        <a:rPr lang="ru-RU" sz="1800" dirty="0" smtClean="0"/>
                        <a:t> </a:t>
                      </a:r>
                      <a:r>
                        <a:rPr lang="ru-RU" sz="1800" dirty="0" err="1" smtClean="0"/>
                        <a:t>тканини</a:t>
                      </a:r>
                      <a:endParaRPr lang="ru-RU" sz="1800" b="1" i="0" dirty="0">
                        <a:latin typeface="Arial"/>
                      </a:endParaRPr>
                    </a:p>
                  </a:txBody>
                  <a:tcPr marL="40478" marR="40478" marT="40478" marB="40478"/>
                </a:tc>
                <a:tc>
                  <a:txBody>
                    <a:bodyPr/>
                    <a:lstStyle/>
                    <a:p>
                      <a:pPr algn="ctr"/>
                      <a:r>
                        <a:rPr lang="ru-RU" sz="1600" dirty="0" err="1" smtClean="0"/>
                        <a:t>Мають</a:t>
                      </a:r>
                      <a:r>
                        <a:rPr lang="ru-RU" sz="1600" dirty="0" smtClean="0"/>
                        <a:t> </a:t>
                      </a:r>
                      <a:r>
                        <a:rPr lang="ru-RU" sz="1600" dirty="0" err="1" smtClean="0"/>
                        <a:t>пружність</a:t>
                      </a:r>
                      <a:r>
                        <a:rPr lang="ru-RU" sz="1600" dirty="0" smtClean="0"/>
                        <a:t> </a:t>
                      </a:r>
                      <a:r>
                        <a:rPr lang="ru-RU" sz="1600" dirty="0" err="1" smtClean="0"/>
                        <a:t>і</a:t>
                      </a:r>
                      <a:r>
                        <a:rPr lang="ru-RU" sz="1600" dirty="0" smtClean="0"/>
                        <a:t> </a:t>
                      </a:r>
                      <a:r>
                        <a:rPr lang="ru-RU" sz="1600" dirty="0" err="1" smtClean="0"/>
                        <a:t>міцність</a:t>
                      </a:r>
                      <a:r>
                        <a:rPr lang="ru-RU" sz="1600" dirty="0" smtClean="0"/>
                        <a:t>. Не </a:t>
                      </a:r>
                      <a:r>
                        <a:rPr lang="ru-RU" sz="1600" dirty="0" err="1" smtClean="0"/>
                        <a:t>мнуться</a:t>
                      </a:r>
                      <a:r>
                        <a:rPr lang="ru-RU" sz="1600" dirty="0" smtClean="0"/>
                        <a:t>, </a:t>
                      </a:r>
                      <a:r>
                        <a:rPr lang="ru-RU" sz="1600" dirty="0" err="1" smtClean="0"/>
                        <a:t>не</a:t>
                      </a:r>
                      <a:r>
                        <a:rPr lang="ru-RU" sz="1600" dirty="0" smtClean="0"/>
                        <a:t> </a:t>
                      </a:r>
                      <a:r>
                        <a:rPr lang="ru-RU" sz="1600" dirty="0" err="1" smtClean="0"/>
                        <a:t>дають</a:t>
                      </a:r>
                      <a:r>
                        <a:rPr lang="ru-RU" sz="1600" dirty="0" smtClean="0"/>
                        <a:t> усадки, добре </a:t>
                      </a:r>
                      <a:r>
                        <a:rPr lang="ru-RU" sz="1600" dirty="0" err="1" smtClean="0"/>
                        <a:t>зберігають</a:t>
                      </a:r>
                      <a:r>
                        <a:rPr lang="ru-RU" sz="1600" dirty="0" smtClean="0"/>
                        <a:t> форму.</a:t>
                      </a:r>
                      <a:endParaRPr lang="ru-RU" sz="1600" b="0" i="0" dirty="0">
                        <a:latin typeface="Arial"/>
                      </a:endParaRPr>
                    </a:p>
                  </a:txBody>
                  <a:tcPr marL="40478" marR="40478" marT="40478" marB="40478"/>
                </a:tc>
                <a:tc>
                  <a:txBody>
                    <a:bodyPr/>
                    <a:lstStyle/>
                    <a:p>
                      <a:pPr algn="ctr"/>
                      <a:r>
                        <a:rPr lang="ru-RU" sz="1600" dirty="0" smtClean="0"/>
                        <a:t>Вони погано </a:t>
                      </a:r>
                      <a:r>
                        <a:rPr lang="ru-RU" sz="1600" dirty="0" err="1" smtClean="0"/>
                        <a:t>вбирають</a:t>
                      </a:r>
                      <a:r>
                        <a:rPr lang="ru-RU" sz="1600" dirty="0" smtClean="0"/>
                        <a:t> </a:t>
                      </a:r>
                      <a:r>
                        <a:rPr lang="ru-RU" sz="1600" dirty="0" err="1" smtClean="0"/>
                        <a:t>вологу</a:t>
                      </a:r>
                      <a:r>
                        <a:rPr lang="ru-RU" sz="1600" dirty="0" smtClean="0"/>
                        <a:t> </a:t>
                      </a:r>
                      <a:r>
                        <a:rPr lang="ru-RU" sz="1600" dirty="0" err="1" smtClean="0"/>
                        <a:t>і</a:t>
                      </a:r>
                      <a:r>
                        <a:rPr lang="ru-RU" sz="1600" dirty="0" smtClean="0"/>
                        <a:t> сильно </a:t>
                      </a:r>
                      <a:r>
                        <a:rPr lang="ru-RU" sz="1600" dirty="0" err="1" smtClean="0"/>
                        <a:t>обсипаються</a:t>
                      </a:r>
                      <a:r>
                        <a:rPr lang="ru-RU" sz="1600" dirty="0" smtClean="0"/>
                        <a:t> при </a:t>
                      </a:r>
                      <a:r>
                        <a:rPr lang="ru-RU" sz="1600" dirty="0" err="1" smtClean="0"/>
                        <a:t>розкроі</a:t>
                      </a:r>
                      <a:r>
                        <a:rPr lang="ru-RU" sz="1400" dirty="0" smtClean="0"/>
                        <a:t>.</a:t>
                      </a:r>
                      <a:endParaRPr lang="ru-RU" sz="1400" b="0" i="0" dirty="0">
                        <a:latin typeface="Arial"/>
                      </a:endParaRPr>
                    </a:p>
                  </a:txBody>
                  <a:tcPr marL="40478" marR="40478" marT="40478" marB="40478"/>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Класифікація волокон</a:t>
            </a:r>
            <a:endParaRPr lang="uk-UA"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8297421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1600200"/>
          </a:xfrm>
        </p:spPr>
        <p:txBody>
          <a:bodyPr/>
          <a:lstStyle/>
          <a:p>
            <a:r>
              <a:rPr lang="uk-UA" dirty="0" smtClean="0"/>
              <a:t>Природні волокна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701651431"/>
              </p:ext>
            </p:extLst>
          </p:nvPr>
        </p:nvGraphicFramePr>
        <p:xfrm>
          <a:off x="179512" y="1412776"/>
          <a:ext cx="43924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im2-tub-ua.yandex.net/i?id=39439360-51-72"/>
          <p:cNvPicPr>
            <a:picLocks noChangeAspect="1" noChangeArrowheads="1"/>
          </p:cNvPicPr>
          <p:nvPr/>
        </p:nvPicPr>
        <p:blipFill>
          <a:blip r:embed="rId7" cstate="print"/>
          <a:srcRect/>
          <a:stretch>
            <a:fillRect/>
          </a:stretch>
        </p:blipFill>
        <p:spPr bwMode="auto">
          <a:xfrm>
            <a:off x="5079677" y="1589711"/>
            <a:ext cx="1133475" cy="981076"/>
          </a:xfrm>
          <a:prstGeom prst="rect">
            <a:avLst/>
          </a:prstGeom>
          <a:noFill/>
        </p:spPr>
      </p:pic>
      <p:pic>
        <p:nvPicPr>
          <p:cNvPr id="1028" name="Picture 4" descr="Картинка 18 из 134"/>
          <p:cNvPicPr>
            <a:picLocks noChangeAspect="1" noChangeArrowheads="1"/>
          </p:cNvPicPr>
          <p:nvPr/>
        </p:nvPicPr>
        <p:blipFill>
          <a:blip r:embed="rId8" cstate="print"/>
          <a:srcRect/>
          <a:stretch>
            <a:fillRect/>
          </a:stretch>
        </p:blipFill>
        <p:spPr bwMode="auto">
          <a:xfrm>
            <a:off x="6303844" y="1535601"/>
            <a:ext cx="1380248" cy="1035186"/>
          </a:xfrm>
          <a:prstGeom prst="rect">
            <a:avLst/>
          </a:prstGeom>
          <a:noFill/>
        </p:spPr>
      </p:pic>
      <p:pic>
        <p:nvPicPr>
          <p:cNvPr id="1030" name="Picture 6" descr="http://im6-tub-ua.yandex.net/i?id=358332688-60-72"/>
          <p:cNvPicPr>
            <a:picLocks noChangeAspect="1" noChangeArrowheads="1"/>
          </p:cNvPicPr>
          <p:nvPr/>
        </p:nvPicPr>
        <p:blipFill>
          <a:blip r:embed="rId9" cstate="print"/>
          <a:srcRect/>
          <a:stretch>
            <a:fillRect/>
          </a:stretch>
        </p:blipFill>
        <p:spPr bwMode="auto">
          <a:xfrm>
            <a:off x="7838375" y="1589711"/>
            <a:ext cx="990044" cy="990044"/>
          </a:xfrm>
          <a:prstGeom prst="rect">
            <a:avLst/>
          </a:prstGeom>
          <a:noFill/>
        </p:spPr>
      </p:pic>
      <p:pic>
        <p:nvPicPr>
          <p:cNvPr id="1032" name="Picture 8" descr="http://im3-tub-ua.yandex.net/i?id=557281168-12-72"/>
          <p:cNvPicPr>
            <a:picLocks noChangeAspect="1" noChangeArrowheads="1"/>
          </p:cNvPicPr>
          <p:nvPr/>
        </p:nvPicPr>
        <p:blipFill>
          <a:blip r:embed="rId10" cstate="print"/>
          <a:srcRect/>
          <a:stretch>
            <a:fillRect/>
          </a:stretch>
        </p:blipFill>
        <p:spPr bwMode="auto">
          <a:xfrm>
            <a:off x="4932040" y="3154287"/>
            <a:ext cx="1428750" cy="1066801"/>
          </a:xfrm>
          <a:prstGeom prst="rect">
            <a:avLst/>
          </a:prstGeom>
          <a:noFill/>
        </p:spPr>
      </p:pic>
      <p:pic>
        <p:nvPicPr>
          <p:cNvPr id="1034" name="Picture 10" descr="http://im5-tub-ua.yandex.net/i?id=110132014-16-72"/>
          <p:cNvPicPr>
            <a:picLocks noChangeAspect="1" noChangeArrowheads="1"/>
          </p:cNvPicPr>
          <p:nvPr/>
        </p:nvPicPr>
        <p:blipFill>
          <a:blip r:embed="rId11" cstate="print"/>
          <a:srcRect/>
          <a:stretch>
            <a:fillRect/>
          </a:stretch>
        </p:blipFill>
        <p:spPr bwMode="auto">
          <a:xfrm>
            <a:off x="6446514" y="3221532"/>
            <a:ext cx="1237578" cy="932310"/>
          </a:xfrm>
          <a:prstGeom prst="rect">
            <a:avLst/>
          </a:prstGeom>
          <a:noFill/>
        </p:spPr>
      </p:pic>
      <p:pic>
        <p:nvPicPr>
          <p:cNvPr id="1036" name="Picture 12" descr="http://im8-tub-ua.yandex.net/i?id=314314179-51-72">
            <a:hlinkClick r:id="rId12" action="ppaction://hlinkfile"/>
          </p:cNvPr>
          <p:cNvPicPr>
            <a:picLocks noChangeAspect="1" noChangeArrowheads="1"/>
          </p:cNvPicPr>
          <p:nvPr/>
        </p:nvPicPr>
        <p:blipFill>
          <a:blip r:embed="rId13" cstate="print"/>
          <a:srcRect/>
          <a:stretch>
            <a:fillRect/>
          </a:stretch>
        </p:blipFill>
        <p:spPr bwMode="auto">
          <a:xfrm>
            <a:off x="7740352" y="3154287"/>
            <a:ext cx="1368152" cy="1167491"/>
          </a:xfrm>
          <a:prstGeom prst="rect">
            <a:avLst/>
          </a:prstGeom>
          <a:noFill/>
        </p:spPr>
      </p:pic>
      <p:pic>
        <p:nvPicPr>
          <p:cNvPr id="1038" name="Picture 14" descr="http://im6-tub-ua.yandex.net/i?id=348532794-14-72"/>
          <p:cNvPicPr>
            <a:picLocks noChangeAspect="1" noChangeArrowheads="1"/>
          </p:cNvPicPr>
          <p:nvPr/>
        </p:nvPicPr>
        <p:blipFill>
          <a:blip r:embed="rId14" cstate="print"/>
          <a:srcRect/>
          <a:stretch>
            <a:fillRect/>
          </a:stretch>
        </p:blipFill>
        <p:spPr bwMode="auto">
          <a:xfrm>
            <a:off x="4832674" y="4653136"/>
            <a:ext cx="1428750" cy="1104901"/>
          </a:xfrm>
          <a:prstGeom prst="rect">
            <a:avLst/>
          </a:prstGeom>
          <a:noFill/>
        </p:spPr>
      </p:pic>
      <p:pic>
        <p:nvPicPr>
          <p:cNvPr id="1040" name="Picture 16" descr="http://im2-tub-ua.yandex.net/i?id=222712947-22-72"/>
          <p:cNvPicPr>
            <a:picLocks noChangeAspect="1" noChangeArrowheads="1"/>
          </p:cNvPicPr>
          <p:nvPr/>
        </p:nvPicPr>
        <p:blipFill>
          <a:blip r:embed="rId15" cstate="print"/>
          <a:srcRect/>
          <a:stretch>
            <a:fillRect/>
          </a:stretch>
        </p:blipFill>
        <p:spPr bwMode="auto">
          <a:xfrm>
            <a:off x="6311602" y="4679277"/>
            <a:ext cx="1428750" cy="1076326"/>
          </a:xfrm>
          <a:prstGeom prst="rect">
            <a:avLst/>
          </a:prstGeom>
          <a:noFill/>
        </p:spPr>
      </p:pic>
      <p:pic>
        <p:nvPicPr>
          <p:cNvPr id="1042" name="Picture 18" descr="http://im2-tub-ua.yandex.net/i?id=557283151-51-72"/>
          <p:cNvPicPr>
            <a:picLocks noChangeAspect="1" noChangeArrowheads="1"/>
          </p:cNvPicPr>
          <p:nvPr/>
        </p:nvPicPr>
        <p:blipFill>
          <a:blip r:embed="rId16" cstate="print"/>
          <a:srcRect/>
          <a:stretch>
            <a:fillRect/>
          </a:stretch>
        </p:blipFill>
        <p:spPr bwMode="auto">
          <a:xfrm>
            <a:off x="7812360" y="4679277"/>
            <a:ext cx="1276164" cy="10858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1600200"/>
          </a:xfrm>
        </p:spPr>
        <p:txBody>
          <a:bodyPr/>
          <a:lstStyle/>
          <a:p>
            <a:r>
              <a:rPr lang="uk-UA" dirty="0" smtClean="0"/>
              <a:t>Хімічні волокна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195808940"/>
              </p:ext>
            </p:extLst>
          </p:nvPr>
        </p:nvGraphicFramePr>
        <p:xfrm>
          <a:off x="179512" y="1600200"/>
          <a:ext cx="46085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http://im2-tub-ua.yandex.net/i?id=34646780-06-72"/>
          <p:cNvPicPr>
            <a:picLocks noChangeAspect="1" noChangeArrowheads="1"/>
          </p:cNvPicPr>
          <p:nvPr/>
        </p:nvPicPr>
        <p:blipFill>
          <a:blip r:embed="rId7" cstate="print"/>
          <a:srcRect/>
          <a:stretch>
            <a:fillRect/>
          </a:stretch>
        </p:blipFill>
        <p:spPr bwMode="auto">
          <a:xfrm>
            <a:off x="4880637" y="1988387"/>
            <a:ext cx="1047750" cy="1428750"/>
          </a:xfrm>
          <a:prstGeom prst="rect">
            <a:avLst/>
          </a:prstGeom>
          <a:noFill/>
        </p:spPr>
      </p:pic>
      <p:pic>
        <p:nvPicPr>
          <p:cNvPr id="15364" name="Picture 4" descr="http://im2-tub-ua.yandex.net/i?id=236816495-64-72"/>
          <p:cNvPicPr>
            <a:picLocks noChangeAspect="1" noChangeArrowheads="1"/>
          </p:cNvPicPr>
          <p:nvPr/>
        </p:nvPicPr>
        <p:blipFill>
          <a:blip r:embed="rId8" cstate="print"/>
          <a:srcRect/>
          <a:stretch>
            <a:fillRect/>
          </a:stretch>
        </p:blipFill>
        <p:spPr bwMode="auto">
          <a:xfrm>
            <a:off x="5995007" y="2132856"/>
            <a:ext cx="1114425" cy="1143001"/>
          </a:xfrm>
          <a:prstGeom prst="rect">
            <a:avLst/>
          </a:prstGeom>
          <a:noFill/>
        </p:spPr>
      </p:pic>
      <p:pic>
        <p:nvPicPr>
          <p:cNvPr id="15368" name="Picture 8" descr="http://im8-tub-ua.yandex.net/i?id=107480749-11-72"/>
          <p:cNvPicPr>
            <a:picLocks noChangeAspect="1" noChangeArrowheads="1"/>
          </p:cNvPicPr>
          <p:nvPr/>
        </p:nvPicPr>
        <p:blipFill>
          <a:blip r:embed="rId9" cstate="print"/>
          <a:srcRect/>
          <a:stretch>
            <a:fillRect/>
          </a:stretch>
        </p:blipFill>
        <p:spPr bwMode="auto">
          <a:xfrm>
            <a:off x="5072900" y="5231766"/>
            <a:ext cx="1896071" cy="1415734"/>
          </a:xfrm>
          <a:prstGeom prst="rect">
            <a:avLst/>
          </a:prstGeom>
          <a:noFill/>
        </p:spPr>
      </p:pic>
      <p:pic>
        <p:nvPicPr>
          <p:cNvPr id="15370" name="Picture 10" descr="http://im6-tub-ua.yandex.net/i?id=403507378-69-72"/>
          <p:cNvPicPr>
            <a:picLocks noChangeAspect="1" noChangeArrowheads="1"/>
          </p:cNvPicPr>
          <p:nvPr/>
        </p:nvPicPr>
        <p:blipFill>
          <a:blip r:embed="rId10" cstate="print"/>
          <a:srcRect/>
          <a:stretch>
            <a:fillRect/>
          </a:stretch>
        </p:blipFill>
        <p:spPr bwMode="auto">
          <a:xfrm>
            <a:off x="7109432" y="3899283"/>
            <a:ext cx="1428750" cy="1428750"/>
          </a:xfrm>
          <a:prstGeom prst="rect">
            <a:avLst/>
          </a:prstGeom>
          <a:noFill/>
        </p:spPr>
      </p:pic>
      <p:pic>
        <p:nvPicPr>
          <p:cNvPr id="15374" name="Picture 14" descr="http://im0-tub-ua.yandex.net/i?id=104871805-59-72"/>
          <p:cNvPicPr>
            <a:picLocks noChangeAspect="1" noChangeArrowheads="1"/>
          </p:cNvPicPr>
          <p:nvPr/>
        </p:nvPicPr>
        <p:blipFill>
          <a:blip r:embed="rId11" cstate="print"/>
          <a:srcRect b="8550"/>
          <a:stretch>
            <a:fillRect/>
          </a:stretch>
        </p:blipFill>
        <p:spPr bwMode="auto">
          <a:xfrm>
            <a:off x="5076056" y="3899283"/>
            <a:ext cx="1613348" cy="1219674"/>
          </a:xfrm>
          <a:prstGeom prst="rect">
            <a:avLst/>
          </a:prstGeom>
          <a:noFill/>
        </p:spPr>
      </p:pic>
      <p:pic>
        <p:nvPicPr>
          <p:cNvPr id="15376" name="Picture 16" descr="http://im2-tub-ua.yandex.net/i?id=52795626-31-72"/>
          <p:cNvPicPr>
            <a:picLocks noChangeAspect="1" noChangeArrowheads="1"/>
          </p:cNvPicPr>
          <p:nvPr/>
        </p:nvPicPr>
        <p:blipFill>
          <a:blip r:embed="rId12" cstate="print"/>
          <a:srcRect/>
          <a:stretch>
            <a:fillRect/>
          </a:stretch>
        </p:blipFill>
        <p:spPr bwMode="auto">
          <a:xfrm>
            <a:off x="7107289" y="5571174"/>
            <a:ext cx="1428750" cy="1076326"/>
          </a:xfrm>
          <a:prstGeom prst="rect">
            <a:avLst/>
          </a:prstGeom>
          <a:noFill/>
        </p:spPr>
      </p:pic>
      <p:pic>
        <p:nvPicPr>
          <p:cNvPr id="12" name="Picture 46" descr="Картинка 5 из 20">
            <a:hlinkClick r:id="rId13"/>
          </p:cNvPr>
          <p:cNvPicPr>
            <a:picLocks noChangeAspect="1" noChangeArrowheads="1"/>
          </p:cNvPicPr>
          <p:nvPr/>
        </p:nvPicPr>
        <p:blipFill>
          <a:blip r:embed="rId14" cstate="print"/>
          <a:srcRect/>
          <a:stretch>
            <a:fillRect/>
          </a:stretch>
        </p:blipFill>
        <p:spPr bwMode="auto">
          <a:xfrm>
            <a:off x="3635896" y="2132856"/>
            <a:ext cx="1008112" cy="1139813"/>
          </a:xfrm>
          <a:prstGeom prst="rect">
            <a:avLst/>
          </a:prstGeom>
          <a:noFill/>
        </p:spPr>
      </p:pic>
      <p:pic>
        <p:nvPicPr>
          <p:cNvPr id="13" name="Picture 48" descr="Картинка 1 из 42037">
            <a:hlinkClick r:id="rId15"/>
          </p:cNvPr>
          <p:cNvPicPr>
            <a:picLocks noChangeAspect="1" noChangeArrowheads="1"/>
          </p:cNvPicPr>
          <p:nvPr/>
        </p:nvPicPr>
        <p:blipFill>
          <a:blip r:embed="rId16" cstate="print"/>
          <a:srcRect/>
          <a:stretch>
            <a:fillRect/>
          </a:stretch>
        </p:blipFill>
        <p:spPr bwMode="auto">
          <a:xfrm>
            <a:off x="3635896" y="4509120"/>
            <a:ext cx="1035039" cy="1079252"/>
          </a:xfrm>
          <a:prstGeom prst="rect">
            <a:avLst/>
          </a:prstGeom>
          <a:noFill/>
        </p:spPr>
      </p:pic>
      <p:pic>
        <p:nvPicPr>
          <p:cNvPr id="3" name="Рисунок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96894" y="1988387"/>
            <a:ext cx="1730499" cy="125161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Схема добування волокна</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56376625"/>
              </p:ext>
            </p:extLst>
          </p:nvPr>
        </p:nvGraphicFramePr>
        <p:xfrm>
          <a:off x="0" y="1700808"/>
          <a:ext cx="9144000"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3933056"/>
            <a:ext cx="9144000" cy="2585323"/>
          </a:xfrm>
          <a:prstGeom prst="rect">
            <a:avLst/>
          </a:prstGeom>
          <a:noFill/>
        </p:spPr>
        <p:txBody>
          <a:bodyPr wrap="square" rtlCol="0">
            <a:spAutoFit/>
          </a:bodyPr>
          <a:lstStyle/>
          <a:p>
            <a:pPr algn="ctr"/>
            <a:r>
              <a:rPr lang="uk-UA" dirty="0"/>
              <a:t>Натуральні волокна рослинного походження містять в своїй основі природний біополімер – целюлозу. Молекули целюлози у льону, бавовни вже розташовані вздовж однієї осі і тому задача полягає тільки у очищенні від усього зайвого. Але целюлоза – це основа всіх рослин. Проблема полягає у тому, що її молекули розташовані у більшості рослин хаотично. Рішення полягає у тому, що целюлозу розчиняють і в’язкі розчини пропускають через тоненькі отвори. Розчинник випаровується, а молекули целюлози набувають впорядкованого розташування. </a:t>
            </a:r>
          </a:p>
          <a:p>
            <a:pPr algn="ctr"/>
            <a:r>
              <a:rPr lang="uk-UA" dirty="0"/>
              <a:t>Від того, який розчинник використовувався, залежить якість добутого волокна.</a:t>
            </a:r>
          </a:p>
          <a:p>
            <a:pPr algn="ctr"/>
            <a:endParaRPr lang="uk-UA"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Добування </a:t>
            </a:r>
            <a:r>
              <a:rPr lang="uk-UA" dirty="0" smtClean="0"/>
              <a:t>волокна природного походження</a:t>
            </a:r>
            <a:endParaRPr lang="ru-RU" dirty="0"/>
          </a:p>
        </p:txBody>
      </p:sp>
      <p:pic>
        <p:nvPicPr>
          <p:cNvPr id="19464" name="Picture 8" descr="http://im2-tub-ua.yandex.net/i?id=431313065-14-72"/>
          <p:cNvPicPr>
            <a:picLocks noChangeAspect="1" noChangeArrowheads="1"/>
          </p:cNvPicPr>
          <p:nvPr/>
        </p:nvPicPr>
        <p:blipFill>
          <a:blip r:embed="rId2" cstate="print"/>
          <a:srcRect/>
          <a:stretch>
            <a:fillRect/>
          </a:stretch>
        </p:blipFill>
        <p:spPr bwMode="auto">
          <a:xfrm>
            <a:off x="7079766" y="3198712"/>
            <a:ext cx="1657210" cy="1814464"/>
          </a:xfrm>
          <a:prstGeom prst="rect">
            <a:avLst/>
          </a:prstGeom>
          <a:noFill/>
        </p:spPr>
      </p:pic>
      <p:pic>
        <p:nvPicPr>
          <p:cNvPr id="14" name="Picture 19" descr="capt"/>
          <p:cNvPicPr>
            <a:picLocks noChangeAspect="1" noChangeArrowheads="1"/>
          </p:cNvPicPr>
          <p:nvPr/>
        </p:nvPicPr>
        <p:blipFill>
          <a:blip r:embed="rId3" cstate="print"/>
          <a:srcRect/>
          <a:stretch>
            <a:fillRect/>
          </a:stretch>
        </p:blipFill>
        <p:spPr bwMode="auto">
          <a:xfrm>
            <a:off x="7079766" y="5157192"/>
            <a:ext cx="1657210" cy="1080120"/>
          </a:xfrm>
          <a:prstGeom prst="rect">
            <a:avLst/>
          </a:prstGeom>
          <a:noFill/>
        </p:spPr>
      </p:pic>
      <p:sp>
        <p:nvSpPr>
          <p:cNvPr id="3" name="Объект 2"/>
          <p:cNvSpPr>
            <a:spLocks noGrp="1"/>
          </p:cNvSpPr>
          <p:nvPr>
            <p:ph idx="1"/>
          </p:nvPr>
        </p:nvSpPr>
        <p:spPr>
          <a:xfrm>
            <a:off x="-12511" y="1744216"/>
            <a:ext cx="6816759" cy="4997152"/>
          </a:xfrm>
        </p:spPr>
        <p:txBody>
          <a:bodyPr>
            <a:normAutofit fontScale="92500" lnSpcReduction="10000"/>
          </a:bodyPr>
          <a:lstStyle/>
          <a:p>
            <a:pPr marL="0" indent="0" algn="ctr">
              <a:buNone/>
            </a:pPr>
            <a:r>
              <a:rPr lang="uk-UA" dirty="0"/>
              <a:t>Для добування першого штучного волокна бавовну обробили нітратною кислотою. У такий спосіб утворювалася нітроцелюлоза, що при розчиненні в суміші спирту з </a:t>
            </a:r>
            <a:r>
              <a:rPr lang="uk-UA" dirty="0" err="1"/>
              <a:t>естером</a:t>
            </a:r>
            <a:r>
              <a:rPr lang="uk-UA" dirty="0"/>
              <a:t> давала </a:t>
            </a:r>
            <a:r>
              <a:rPr lang="uk-UA" dirty="0" err="1"/>
              <a:t>сиропоподібну</a:t>
            </a:r>
            <a:r>
              <a:rPr lang="uk-UA" dirty="0"/>
              <a:t> рідину. З цієї рідини вдавалося витягати нитки. Після розведення водою утворювалися шовковисті довгі нитки чистої нітроцелюлози. Проте відомо, яка </a:t>
            </a:r>
            <a:r>
              <a:rPr lang="uk-UA" dirty="0" err="1"/>
              <a:t>вогне-</a:t>
            </a:r>
            <a:r>
              <a:rPr lang="uk-UA" dirty="0"/>
              <a:t> і вибухонебезпечна нітроцелюлоза. Щоб уникнути цього недоліку, одержані нитки піддавали денітрації.</a:t>
            </a:r>
          </a:p>
          <a:p>
            <a:pPr marL="0" indent="0" algn="ctr">
              <a:buNone/>
            </a:pPr>
            <a:r>
              <a:rPr lang="uk-UA" dirty="0"/>
              <a:t>Великим завоюванням хімії було створення такого способу, в якому нітратну кислоту замінила б менш небезпечна речовина. Цей спосіб зветься віскозним і є одним із найпоширеніших.</a:t>
            </a:r>
          </a:p>
          <a:p>
            <a:pPr marL="0" indent="0" algn="ctr">
              <a:buNone/>
            </a:pPr>
            <a:endParaRPr lang="uk-UA"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270" y="1628800"/>
            <a:ext cx="1824202" cy="13681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lstStyle/>
          <a:p>
            <a:r>
              <a:rPr lang="uk-UA" sz="4800" b="1" dirty="0"/>
              <a:t>Виробництво віскозного </a:t>
            </a:r>
            <a:r>
              <a:rPr lang="uk-UA" sz="4800" b="1" dirty="0" smtClean="0"/>
              <a:t>шовку</a:t>
            </a:r>
            <a:endParaRPr lang="uk-UA" sz="4800" dirty="0"/>
          </a:p>
        </p:txBody>
      </p:sp>
      <p:sp>
        <p:nvSpPr>
          <p:cNvPr id="3" name="Объект 2"/>
          <p:cNvSpPr>
            <a:spLocks noGrp="1"/>
          </p:cNvSpPr>
          <p:nvPr>
            <p:ph idx="1"/>
          </p:nvPr>
        </p:nvSpPr>
        <p:spPr>
          <a:xfrm>
            <a:off x="107504" y="1600200"/>
            <a:ext cx="8928992" cy="4925144"/>
          </a:xfrm>
        </p:spPr>
        <p:txBody>
          <a:bodyPr>
            <a:normAutofit fontScale="85000" lnSpcReduction="10000"/>
          </a:bodyPr>
          <a:lstStyle/>
          <a:p>
            <a:pPr marL="0" indent="0" algn="ctr">
              <a:buNone/>
            </a:pPr>
            <a:r>
              <a:rPr lang="uk-UA" dirty="0" smtClean="0"/>
              <a:t>Щоб </a:t>
            </a:r>
            <a:r>
              <a:rPr lang="uk-UA" dirty="0"/>
              <a:t>виділити чисту целюлозу, дерев’яну  тріску  варять у великих закритих казанах, під тиском у кілька </a:t>
            </a:r>
            <a:r>
              <a:rPr lang="uk-UA" dirty="0" err="1"/>
              <a:t>атмосфер</a:t>
            </a:r>
            <a:r>
              <a:rPr lang="uk-UA" dirty="0"/>
              <a:t>, із розчином кальцій </a:t>
            </a:r>
            <a:r>
              <a:rPr lang="uk-UA" dirty="0" err="1"/>
              <a:t>гідрогенсульфіту</a:t>
            </a:r>
            <a:r>
              <a:rPr lang="uk-UA" dirty="0"/>
              <a:t> </a:t>
            </a:r>
            <a:r>
              <a:rPr lang="en-US" dirty="0" err="1"/>
              <a:t>Ca</a:t>
            </a:r>
            <a:r>
              <a:rPr lang="uk-UA" dirty="0"/>
              <a:t>(</a:t>
            </a:r>
            <a:r>
              <a:rPr lang="en-US" dirty="0"/>
              <a:t>HSO</a:t>
            </a:r>
            <a:r>
              <a:rPr lang="uk-UA" baseline="-25000" dirty="0"/>
              <a:t>3</a:t>
            </a:r>
            <a:r>
              <a:rPr lang="uk-UA" dirty="0"/>
              <a:t>)</a:t>
            </a:r>
            <a:r>
              <a:rPr lang="uk-UA" baseline="-25000" dirty="0"/>
              <a:t>2</a:t>
            </a:r>
            <a:r>
              <a:rPr lang="uk-UA" dirty="0"/>
              <a:t>. При цьому </a:t>
            </a:r>
            <a:r>
              <a:rPr lang="uk-UA" dirty="0" err="1"/>
              <a:t>гідрогенсульфіт</a:t>
            </a:r>
            <a:r>
              <a:rPr lang="uk-UA" dirty="0"/>
              <a:t> руйнує речовини, що склеюють волоконця клітковини, і вона виділяється у вільному вигляді. Целюлозу змішують з водою, виливають поступово на стрічку, що рухається. Після видалення води, висушування і розрізання утворюються аркуші так званої сульфітної целюлози, що нагадує собою картон. Частина сульфітної целюлози йде на вироблення паперу, а частина — на виробництво віскозного шовку</a:t>
            </a:r>
            <a:r>
              <a:rPr lang="uk-UA" dirty="0" smtClean="0"/>
              <a:t>.</a:t>
            </a:r>
          </a:p>
          <a:p>
            <a:pPr marL="0" indent="0" algn="ctr">
              <a:buNone/>
            </a:pPr>
            <a:r>
              <a:rPr lang="uk-UA" dirty="0" smtClean="0"/>
              <a:t>З отриманої целюлози не можна безпосередньо випрясти нитки, її треба спочатку перетворити на розчин, щоб потім із грузлого розчину витягати нитки. Целюлоза не розчиняється ні у воді, ні в зазвичай уживаних органічних розчинниках. Але виявилося, що якщо на целюлозу подіяти спочатку концентрованим розчином лугу, а потім карбон(IV) сульфідом (</a:t>
            </a:r>
            <a:r>
              <a:rPr lang="en-US" dirty="0" smtClean="0"/>
              <a:t>CS</a:t>
            </a:r>
            <a:r>
              <a:rPr lang="ru-RU" baseline="-25000" dirty="0" smtClean="0"/>
              <a:t>2</a:t>
            </a:r>
            <a:r>
              <a:rPr lang="uk-UA" dirty="0" smtClean="0"/>
              <a:t>), то вона перетворюється на речовину, що є розчинною в розведених розчинах лугу.</a:t>
            </a:r>
          </a:p>
          <a:p>
            <a:pPr marL="0" indent="0" algn="ctr">
              <a:buNone/>
            </a:pPr>
            <a:endParaRPr lang="uk-UA" b="1" dirty="0"/>
          </a:p>
        </p:txBody>
      </p:sp>
    </p:spTree>
    <p:extLst>
      <p:ext uri="{BB962C8B-B14F-4D97-AF65-F5344CB8AC3E}">
        <p14:creationId xmlns:p14="http://schemas.microsoft.com/office/powerpoint/2010/main" val="2632363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lstStyle/>
          <a:p>
            <a:r>
              <a:rPr lang="uk-UA" sz="4800" dirty="0" smtClean="0"/>
              <a:t>Виробництво ацетатного волокна</a:t>
            </a:r>
            <a:endParaRPr lang="uk-UA" sz="4800" dirty="0"/>
          </a:p>
        </p:txBody>
      </p:sp>
      <p:sp>
        <p:nvSpPr>
          <p:cNvPr id="3" name="Объект 2"/>
          <p:cNvSpPr>
            <a:spLocks noGrp="1"/>
          </p:cNvSpPr>
          <p:nvPr>
            <p:ph idx="1"/>
          </p:nvPr>
        </p:nvSpPr>
        <p:spPr>
          <a:xfrm>
            <a:off x="179512" y="1600201"/>
            <a:ext cx="8784976" cy="3124943"/>
          </a:xfrm>
        </p:spPr>
        <p:txBody>
          <a:bodyPr>
            <a:normAutofit/>
          </a:bodyPr>
          <a:lstStyle/>
          <a:p>
            <a:pPr marL="0" indent="0">
              <a:buNone/>
            </a:pPr>
            <a:r>
              <a:rPr lang="uk-UA" sz="2000" dirty="0"/>
              <a:t>Для </a:t>
            </a:r>
            <a:r>
              <a:rPr lang="uk-UA" sz="2000" b="1" dirty="0"/>
              <a:t>ацетатного волокна</a:t>
            </a:r>
            <a:r>
              <a:rPr lang="uk-UA" sz="2000" dirty="0"/>
              <a:t> характерною є особлива міцність.</a:t>
            </a:r>
          </a:p>
          <a:p>
            <a:pPr marL="0" indent="0">
              <a:buNone/>
            </a:pPr>
            <a:r>
              <a:rPr lang="uk-UA" sz="2000" dirty="0"/>
              <a:t>Усі розглянуті раніше волокна складаються з целюлози, хоча вона в процесі переробки піддається перетворенням. Ацетатне волокно істотно від них відрізняється тим, що є </a:t>
            </a:r>
            <a:r>
              <a:rPr lang="uk-UA" sz="2000" dirty="0" err="1"/>
              <a:t>естером</a:t>
            </a:r>
            <a:r>
              <a:rPr lang="uk-UA" sz="2000" dirty="0"/>
              <a:t> (складним ефіром) целюлози. Воно не набухає у воді та менше ніж інші втрачає міцність у вологому стані.</a:t>
            </a:r>
          </a:p>
          <a:p>
            <a:pPr marL="0" indent="0">
              <a:buNone/>
            </a:pPr>
            <a:r>
              <a:rPr lang="uk-UA" sz="2000" dirty="0"/>
              <a:t>Ацетатне волокно є дорожчим за віскозне, оскільки на його виробництво витрачаються такі дорогі речовини, як оцтовий ангідрид, ацетон тощо.</a:t>
            </a:r>
          </a:p>
          <a:p>
            <a:pPr marL="0" indent="0">
              <a:buNone/>
            </a:pPr>
            <a:endParaRPr lang="uk-UA" sz="2000" dirty="0"/>
          </a:p>
        </p:txBody>
      </p:sp>
      <p:sp>
        <p:nvSpPr>
          <p:cNvPr id="4" name="TextBox 3"/>
          <p:cNvSpPr txBox="1"/>
          <p:nvPr/>
        </p:nvSpPr>
        <p:spPr>
          <a:xfrm>
            <a:off x="179512" y="4509120"/>
            <a:ext cx="5040560" cy="2246769"/>
          </a:xfrm>
          <a:prstGeom prst="rect">
            <a:avLst/>
          </a:prstGeom>
          <a:noFill/>
        </p:spPr>
        <p:txBody>
          <a:bodyPr wrap="square" rtlCol="0">
            <a:spAutoFit/>
          </a:bodyPr>
          <a:lstStyle/>
          <a:p>
            <a:r>
              <a:rPr lang="uk-UA" sz="2000" dirty="0">
                <a:solidFill>
                  <a:schemeClr val="tx1">
                    <a:lumMod val="50000"/>
                    <a:lumOff val="50000"/>
                  </a:schemeClr>
                </a:solidFill>
                <a:latin typeface="Bookman Old Style" panose="02050604050505020204" pitchFamily="18" charset="0"/>
              </a:rPr>
              <a:t>Отже, штучні волокна належать до групи хімічних волокон, тому що в їх структурі залишатимуться молекули розчинників, які були потрібні на першому етапі виробництва волокна.</a:t>
            </a:r>
          </a:p>
          <a:p>
            <a:endParaRPr lang="uk-UA" sz="2000" dirty="0">
              <a:solidFill>
                <a:schemeClr val="tx1">
                  <a:lumMod val="50000"/>
                  <a:lumOff val="50000"/>
                </a:schemeClr>
              </a:solidFill>
              <a:latin typeface="Bookman Old Style" panose="0205060405050502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464496"/>
            <a:ext cx="1916832" cy="1916832"/>
          </a:xfrm>
          <a:prstGeom prst="rect">
            <a:avLst/>
          </a:prstGeom>
        </p:spPr>
      </p:pic>
    </p:spTree>
    <p:extLst>
      <p:ext uri="{BB962C8B-B14F-4D97-AF65-F5344CB8AC3E}">
        <p14:creationId xmlns:p14="http://schemas.microsoft.com/office/powerpoint/2010/main" val="2807717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394</TotalTime>
  <Words>1372</Words>
  <Application>Microsoft Office PowerPoint</Application>
  <PresentationFormat>Экран (4:3)</PresentationFormat>
  <Paragraphs>126</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Исполнительная</vt:lpstr>
      <vt:lpstr>Штучні і синтетичні волокна</vt:lpstr>
      <vt:lpstr>Поняття про волокна</vt:lpstr>
      <vt:lpstr>Класифікація волокон</vt:lpstr>
      <vt:lpstr>Природні волокна</vt:lpstr>
      <vt:lpstr>Хімічні волокна</vt:lpstr>
      <vt:lpstr>Схема добування волокна</vt:lpstr>
      <vt:lpstr>Добування волокна природного походження</vt:lpstr>
      <vt:lpstr>Виробництво віскозного шовку</vt:lpstr>
      <vt:lpstr>Виробництво ацетатного волокна</vt:lpstr>
      <vt:lpstr>Виробництво хімічних волокон</vt:lpstr>
      <vt:lpstr>Презентация PowerPoint</vt:lpstr>
      <vt:lpstr>Розчинники целюлози</vt:lpstr>
      <vt:lpstr>Схема добування штучного волокна</vt:lpstr>
      <vt:lpstr>Властивості та застосування синтетичних волокон</vt:lpstr>
      <vt:lpstr>Полімери синтетичних волокон</vt:lpstr>
      <vt:lpstr>Капрон</vt:lpstr>
      <vt:lpstr>Капрон</vt:lpstr>
      <vt:lpstr>Лавсан</vt:lpstr>
      <vt:lpstr>Реакції добування полімерів</vt:lpstr>
      <vt:lpstr>Переваги і недоліки волокон</vt:lpstr>
    </vt:vector>
  </TitlesOfParts>
  <Company>KCML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Класифікація волокон</dc:title>
  <dc:creator>ZavuchNN</dc:creator>
  <cp:lastModifiedBy>Anny</cp:lastModifiedBy>
  <cp:revision>44</cp:revision>
  <dcterms:created xsi:type="dcterms:W3CDTF">2012-01-12T06:54:46Z</dcterms:created>
  <dcterms:modified xsi:type="dcterms:W3CDTF">2013-12-12T20:47:39Z</dcterms:modified>
</cp:coreProperties>
</file>