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F7EFA2-59A0-4FB5-9E77-CF85B6167B57}" type="doc">
      <dgm:prSet loTypeId="urn:microsoft.com/office/officeart/2005/8/layout/list1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A5CA575-D02A-491F-A590-83979B945B7A}">
      <dgm:prSet phldrT="[Текст]"/>
      <dgm:spPr/>
      <dgm:t>
        <a:bodyPr/>
        <a:lstStyle/>
        <a:p>
          <a:r>
            <a:rPr lang="uk-UA" dirty="0" smtClean="0"/>
            <a:t>Бензин прямої  гонки</a:t>
          </a:r>
          <a:endParaRPr lang="ru-RU" dirty="0"/>
        </a:p>
      </dgm:t>
    </dgm:pt>
    <dgm:pt modelId="{839B6722-289E-4BC0-B227-2F2F9DADA6FC}" type="parTrans" cxnId="{DBB5A228-47D3-43B5-809E-EC679EB61678}">
      <dgm:prSet/>
      <dgm:spPr/>
      <dgm:t>
        <a:bodyPr/>
        <a:lstStyle/>
        <a:p>
          <a:endParaRPr lang="ru-RU"/>
        </a:p>
      </dgm:t>
    </dgm:pt>
    <dgm:pt modelId="{1D330552-C994-4462-88BA-9BB8C42AC3A2}" type="sibTrans" cxnId="{DBB5A228-47D3-43B5-809E-EC679EB61678}">
      <dgm:prSet/>
      <dgm:spPr/>
      <dgm:t>
        <a:bodyPr/>
        <a:lstStyle/>
        <a:p>
          <a:endParaRPr lang="ru-RU"/>
        </a:p>
      </dgm:t>
    </dgm:pt>
    <dgm:pt modelId="{D88A275B-5974-4589-AB4F-32188D9D8593}">
      <dgm:prSet phldrT="[Текст]"/>
      <dgm:spPr/>
      <dgm:t>
        <a:bodyPr/>
        <a:lstStyle/>
        <a:p>
          <a:r>
            <a:rPr lang="uk-UA" dirty="0" smtClean="0"/>
            <a:t>Крекінг-бензин</a:t>
          </a:r>
          <a:endParaRPr lang="ru-RU" dirty="0"/>
        </a:p>
      </dgm:t>
    </dgm:pt>
    <dgm:pt modelId="{F6D55DF2-0976-42D6-A5D7-6F8CFFDFC239}" type="parTrans" cxnId="{2607D007-4712-4DF8-AE06-08AC62B711EA}">
      <dgm:prSet/>
      <dgm:spPr/>
      <dgm:t>
        <a:bodyPr/>
        <a:lstStyle/>
        <a:p>
          <a:endParaRPr lang="ru-RU"/>
        </a:p>
      </dgm:t>
    </dgm:pt>
    <dgm:pt modelId="{39174E52-C5A8-4ED3-93FD-A566208D14DA}" type="sibTrans" cxnId="{2607D007-4712-4DF8-AE06-08AC62B711EA}">
      <dgm:prSet/>
      <dgm:spPr/>
      <dgm:t>
        <a:bodyPr/>
        <a:lstStyle/>
        <a:p>
          <a:endParaRPr lang="ru-RU"/>
        </a:p>
      </dgm:t>
    </dgm:pt>
    <dgm:pt modelId="{6D873781-B04E-4203-AE0C-7692DBD94F32}">
      <dgm:prSet phldrT="[Текст]"/>
      <dgm:spPr/>
      <dgm:t>
        <a:bodyPr/>
        <a:lstStyle/>
        <a:p>
          <a:r>
            <a:rPr lang="uk-UA" dirty="0" smtClean="0"/>
            <a:t>Газовий бензин</a:t>
          </a:r>
          <a:endParaRPr lang="ru-RU" dirty="0"/>
        </a:p>
      </dgm:t>
    </dgm:pt>
    <dgm:pt modelId="{F63261DA-0CAB-4F7D-8C33-93DA82F1635B}" type="parTrans" cxnId="{6C07489C-ABC7-457C-BDD9-109A1E2AF54F}">
      <dgm:prSet/>
      <dgm:spPr/>
      <dgm:t>
        <a:bodyPr/>
        <a:lstStyle/>
        <a:p>
          <a:endParaRPr lang="ru-RU"/>
        </a:p>
      </dgm:t>
    </dgm:pt>
    <dgm:pt modelId="{96466930-A78B-4000-A806-04142003BD51}" type="sibTrans" cxnId="{6C07489C-ABC7-457C-BDD9-109A1E2AF54F}">
      <dgm:prSet/>
      <dgm:spPr/>
      <dgm:t>
        <a:bodyPr/>
        <a:lstStyle/>
        <a:p>
          <a:endParaRPr lang="ru-RU"/>
        </a:p>
      </dgm:t>
    </dgm:pt>
    <dgm:pt modelId="{4AAA2E43-91B7-4AC4-8593-815AC080805D}">
      <dgm:prSet phldrT="[Текст]"/>
      <dgm:spPr/>
      <dgm:t>
        <a:bodyPr/>
        <a:lstStyle/>
        <a:p>
          <a:r>
            <a:rPr lang="uk-UA" dirty="0" err="1" smtClean="0"/>
            <a:t>Гідрогенізований</a:t>
          </a:r>
          <a:r>
            <a:rPr lang="uk-UA" dirty="0" smtClean="0"/>
            <a:t> бензин</a:t>
          </a:r>
          <a:endParaRPr lang="ru-RU" dirty="0"/>
        </a:p>
      </dgm:t>
    </dgm:pt>
    <dgm:pt modelId="{DDFCF471-F70D-4A74-B09A-E8087AE697F2}" type="parTrans" cxnId="{48AC4ECF-19CB-400D-99E8-CDFEFA848F3F}">
      <dgm:prSet/>
      <dgm:spPr/>
      <dgm:t>
        <a:bodyPr/>
        <a:lstStyle/>
        <a:p>
          <a:endParaRPr lang="ru-RU"/>
        </a:p>
      </dgm:t>
    </dgm:pt>
    <dgm:pt modelId="{6321C004-FDDB-4F54-BA4B-5DF4361DA461}" type="sibTrans" cxnId="{48AC4ECF-19CB-400D-99E8-CDFEFA848F3F}">
      <dgm:prSet/>
      <dgm:spPr/>
      <dgm:t>
        <a:bodyPr/>
        <a:lstStyle/>
        <a:p>
          <a:endParaRPr lang="ru-RU"/>
        </a:p>
      </dgm:t>
    </dgm:pt>
    <dgm:pt modelId="{A04BEA7F-9575-4785-8D8E-3725984C31C5}" type="pres">
      <dgm:prSet presAssocID="{4CF7EFA2-59A0-4FB5-9E77-CF85B6167B5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73ABBA-0912-4CDA-B220-4932C6B49F88}" type="pres">
      <dgm:prSet presAssocID="{3A5CA575-D02A-491F-A590-83979B945B7A}" presName="parentLin" presStyleCnt="0"/>
      <dgm:spPr/>
    </dgm:pt>
    <dgm:pt modelId="{90FADCE9-13F1-40DF-896A-F5587E3F6CDD}" type="pres">
      <dgm:prSet presAssocID="{3A5CA575-D02A-491F-A590-83979B945B7A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7C37FACF-5ACB-40C9-A268-1E05660485D5}" type="pres">
      <dgm:prSet presAssocID="{3A5CA575-D02A-491F-A590-83979B945B7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02E694-2FC2-45CF-9F11-52668760029C}" type="pres">
      <dgm:prSet presAssocID="{3A5CA575-D02A-491F-A590-83979B945B7A}" presName="negativeSpace" presStyleCnt="0"/>
      <dgm:spPr/>
    </dgm:pt>
    <dgm:pt modelId="{C959BED1-D3BD-4193-9852-0DC3063BF07A}" type="pres">
      <dgm:prSet presAssocID="{3A5CA575-D02A-491F-A590-83979B945B7A}" presName="childText" presStyleLbl="conFgAcc1" presStyleIdx="0" presStyleCnt="4">
        <dgm:presLayoutVars>
          <dgm:bulletEnabled val="1"/>
        </dgm:presLayoutVars>
      </dgm:prSet>
      <dgm:spPr/>
    </dgm:pt>
    <dgm:pt modelId="{7E84E9A0-91F6-4232-BB16-2998EFB35348}" type="pres">
      <dgm:prSet presAssocID="{1D330552-C994-4462-88BA-9BB8C42AC3A2}" presName="spaceBetweenRectangles" presStyleCnt="0"/>
      <dgm:spPr/>
    </dgm:pt>
    <dgm:pt modelId="{4BD87EED-14E6-41B2-A77B-333DF28D5882}" type="pres">
      <dgm:prSet presAssocID="{D88A275B-5974-4589-AB4F-32188D9D8593}" presName="parentLin" presStyleCnt="0"/>
      <dgm:spPr/>
    </dgm:pt>
    <dgm:pt modelId="{78FB2E19-ADB8-445E-8652-B6797A61B6BC}" type="pres">
      <dgm:prSet presAssocID="{D88A275B-5974-4589-AB4F-32188D9D8593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369242E8-2655-427C-9A39-6A32A602AF3B}" type="pres">
      <dgm:prSet presAssocID="{D88A275B-5974-4589-AB4F-32188D9D859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BC9D2D-8855-45B5-A1F6-6114B5628399}" type="pres">
      <dgm:prSet presAssocID="{D88A275B-5974-4589-AB4F-32188D9D8593}" presName="negativeSpace" presStyleCnt="0"/>
      <dgm:spPr/>
    </dgm:pt>
    <dgm:pt modelId="{3D9DA6BF-4756-42CC-8357-D00A5A761C15}" type="pres">
      <dgm:prSet presAssocID="{D88A275B-5974-4589-AB4F-32188D9D8593}" presName="childText" presStyleLbl="conFgAcc1" presStyleIdx="1" presStyleCnt="4">
        <dgm:presLayoutVars>
          <dgm:bulletEnabled val="1"/>
        </dgm:presLayoutVars>
      </dgm:prSet>
      <dgm:spPr/>
    </dgm:pt>
    <dgm:pt modelId="{0121B6FB-884D-4F99-962E-B631C7901185}" type="pres">
      <dgm:prSet presAssocID="{39174E52-C5A8-4ED3-93FD-A566208D14DA}" presName="spaceBetweenRectangles" presStyleCnt="0"/>
      <dgm:spPr/>
    </dgm:pt>
    <dgm:pt modelId="{24250987-7BFD-4B2A-AFFD-E8932C26A6B7}" type="pres">
      <dgm:prSet presAssocID="{6D873781-B04E-4203-AE0C-7692DBD94F32}" presName="parentLin" presStyleCnt="0"/>
      <dgm:spPr/>
    </dgm:pt>
    <dgm:pt modelId="{BC478C6F-320E-423F-8BB8-53E6E0186733}" type="pres">
      <dgm:prSet presAssocID="{6D873781-B04E-4203-AE0C-7692DBD94F32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0313FD1C-54D2-404B-BF3D-B4B76A619353}" type="pres">
      <dgm:prSet presAssocID="{6D873781-B04E-4203-AE0C-7692DBD94F3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BFD9AD-DE5A-434A-901D-9CA32CEA10DE}" type="pres">
      <dgm:prSet presAssocID="{6D873781-B04E-4203-AE0C-7692DBD94F32}" presName="negativeSpace" presStyleCnt="0"/>
      <dgm:spPr/>
    </dgm:pt>
    <dgm:pt modelId="{40EBB1B1-875E-4EA2-A225-DEFAA586DBBE}" type="pres">
      <dgm:prSet presAssocID="{6D873781-B04E-4203-AE0C-7692DBD94F32}" presName="childText" presStyleLbl="conFgAcc1" presStyleIdx="2" presStyleCnt="4">
        <dgm:presLayoutVars>
          <dgm:bulletEnabled val="1"/>
        </dgm:presLayoutVars>
      </dgm:prSet>
      <dgm:spPr/>
    </dgm:pt>
    <dgm:pt modelId="{7AD162DC-F6BA-4688-9BEA-0C9F13760187}" type="pres">
      <dgm:prSet presAssocID="{96466930-A78B-4000-A806-04142003BD51}" presName="spaceBetweenRectangles" presStyleCnt="0"/>
      <dgm:spPr/>
    </dgm:pt>
    <dgm:pt modelId="{3AF30EEB-C011-43E5-AF6A-2A58F20257FD}" type="pres">
      <dgm:prSet presAssocID="{4AAA2E43-91B7-4AC4-8593-815AC080805D}" presName="parentLin" presStyleCnt="0"/>
      <dgm:spPr/>
    </dgm:pt>
    <dgm:pt modelId="{6A225229-60BD-4D77-A5E9-E728510D1941}" type="pres">
      <dgm:prSet presAssocID="{4AAA2E43-91B7-4AC4-8593-815AC080805D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D726540C-281B-494B-9662-1764B9D9ED72}" type="pres">
      <dgm:prSet presAssocID="{4AAA2E43-91B7-4AC4-8593-815AC080805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9D05C7-88A5-4BC1-8B03-F5ACFBE29453}" type="pres">
      <dgm:prSet presAssocID="{4AAA2E43-91B7-4AC4-8593-815AC080805D}" presName="negativeSpace" presStyleCnt="0"/>
      <dgm:spPr/>
    </dgm:pt>
    <dgm:pt modelId="{EB11B491-1C7F-419B-9481-6F4D54142F91}" type="pres">
      <dgm:prSet presAssocID="{4AAA2E43-91B7-4AC4-8593-815AC080805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D700DEB-0106-4845-AE64-97B2AD2C4970}" type="presOf" srcId="{6D873781-B04E-4203-AE0C-7692DBD94F32}" destId="{0313FD1C-54D2-404B-BF3D-B4B76A619353}" srcOrd="1" destOrd="0" presId="urn:microsoft.com/office/officeart/2005/8/layout/list1"/>
    <dgm:cxn modelId="{2607D007-4712-4DF8-AE06-08AC62B711EA}" srcId="{4CF7EFA2-59A0-4FB5-9E77-CF85B6167B57}" destId="{D88A275B-5974-4589-AB4F-32188D9D8593}" srcOrd="1" destOrd="0" parTransId="{F6D55DF2-0976-42D6-A5D7-6F8CFFDFC239}" sibTransId="{39174E52-C5A8-4ED3-93FD-A566208D14DA}"/>
    <dgm:cxn modelId="{D05F8489-032E-4472-BDA6-FF8760F72ADD}" type="presOf" srcId="{3A5CA575-D02A-491F-A590-83979B945B7A}" destId="{7C37FACF-5ACB-40C9-A268-1E05660485D5}" srcOrd="1" destOrd="0" presId="urn:microsoft.com/office/officeart/2005/8/layout/list1"/>
    <dgm:cxn modelId="{929C27F5-45D6-4502-A3D6-F67785AE910A}" type="presOf" srcId="{D88A275B-5974-4589-AB4F-32188D9D8593}" destId="{369242E8-2655-427C-9A39-6A32A602AF3B}" srcOrd="1" destOrd="0" presId="urn:microsoft.com/office/officeart/2005/8/layout/list1"/>
    <dgm:cxn modelId="{5376BCC4-0BAA-4DF5-A5C1-0CB5A00EE948}" type="presOf" srcId="{4AAA2E43-91B7-4AC4-8593-815AC080805D}" destId="{6A225229-60BD-4D77-A5E9-E728510D1941}" srcOrd="0" destOrd="0" presId="urn:microsoft.com/office/officeart/2005/8/layout/list1"/>
    <dgm:cxn modelId="{D5F04E38-81D7-4949-A035-6317D1C573B4}" type="presOf" srcId="{4AAA2E43-91B7-4AC4-8593-815AC080805D}" destId="{D726540C-281B-494B-9662-1764B9D9ED72}" srcOrd="1" destOrd="0" presId="urn:microsoft.com/office/officeart/2005/8/layout/list1"/>
    <dgm:cxn modelId="{DBB5A228-47D3-43B5-809E-EC679EB61678}" srcId="{4CF7EFA2-59A0-4FB5-9E77-CF85B6167B57}" destId="{3A5CA575-D02A-491F-A590-83979B945B7A}" srcOrd="0" destOrd="0" parTransId="{839B6722-289E-4BC0-B227-2F2F9DADA6FC}" sibTransId="{1D330552-C994-4462-88BA-9BB8C42AC3A2}"/>
    <dgm:cxn modelId="{9164E904-9351-4064-AA63-ED32B8CD1E4E}" type="presOf" srcId="{6D873781-B04E-4203-AE0C-7692DBD94F32}" destId="{BC478C6F-320E-423F-8BB8-53E6E0186733}" srcOrd="0" destOrd="0" presId="urn:microsoft.com/office/officeart/2005/8/layout/list1"/>
    <dgm:cxn modelId="{742AAC3A-4F09-4B26-8DF7-5CD1923C3DC3}" type="presOf" srcId="{3A5CA575-D02A-491F-A590-83979B945B7A}" destId="{90FADCE9-13F1-40DF-896A-F5587E3F6CDD}" srcOrd="0" destOrd="0" presId="urn:microsoft.com/office/officeart/2005/8/layout/list1"/>
    <dgm:cxn modelId="{48AC4ECF-19CB-400D-99E8-CDFEFA848F3F}" srcId="{4CF7EFA2-59A0-4FB5-9E77-CF85B6167B57}" destId="{4AAA2E43-91B7-4AC4-8593-815AC080805D}" srcOrd="3" destOrd="0" parTransId="{DDFCF471-F70D-4A74-B09A-E8087AE697F2}" sibTransId="{6321C004-FDDB-4F54-BA4B-5DF4361DA461}"/>
    <dgm:cxn modelId="{6C07489C-ABC7-457C-BDD9-109A1E2AF54F}" srcId="{4CF7EFA2-59A0-4FB5-9E77-CF85B6167B57}" destId="{6D873781-B04E-4203-AE0C-7692DBD94F32}" srcOrd="2" destOrd="0" parTransId="{F63261DA-0CAB-4F7D-8C33-93DA82F1635B}" sibTransId="{96466930-A78B-4000-A806-04142003BD51}"/>
    <dgm:cxn modelId="{D5E11F2B-B76E-443A-83BA-8A27544ED76C}" type="presOf" srcId="{4CF7EFA2-59A0-4FB5-9E77-CF85B6167B57}" destId="{A04BEA7F-9575-4785-8D8E-3725984C31C5}" srcOrd="0" destOrd="0" presId="urn:microsoft.com/office/officeart/2005/8/layout/list1"/>
    <dgm:cxn modelId="{16850BDC-C540-4BB0-BAFB-B18A01CF97DC}" type="presOf" srcId="{D88A275B-5974-4589-AB4F-32188D9D8593}" destId="{78FB2E19-ADB8-445E-8652-B6797A61B6BC}" srcOrd="0" destOrd="0" presId="urn:microsoft.com/office/officeart/2005/8/layout/list1"/>
    <dgm:cxn modelId="{3B51BE59-CE24-4555-B198-43EE8899C9D4}" type="presParOf" srcId="{A04BEA7F-9575-4785-8D8E-3725984C31C5}" destId="{7C73ABBA-0912-4CDA-B220-4932C6B49F88}" srcOrd="0" destOrd="0" presId="urn:microsoft.com/office/officeart/2005/8/layout/list1"/>
    <dgm:cxn modelId="{C9421253-C23D-4DE6-8D5B-D74AA732F233}" type="presParOf" srcId="{7C73ABBA-0912-4CDA-B220-4932C6B49F88}" destId="{90FADCE9-13F1-40DF-896A-F5587E3F6CDD}" srcOrd="0" destOrd="0" presId="urn:microsoft.com/office/officeart/2005/8/layout/list1"/>
    <dgm:cxn modelId="{7FC0D2B3-4383-4AB2-B5E1-12974B691F76}" type="presParOf" srcId="{7C73ABBA-0912-4CDA-B220-4932C6B49F88}" destId="{7C37FACF-5ACB-40C9-A268-1E05660485D5}" srcOrd="1" destOrd="0" presId="urn:microsoft.com/office/officeart/2005/8/layout/list1"/>
    <dgm:cxn modelId="{507921A5-228C-44BD-B8FA-0C31B8412CEA}" type="presParOf" srcId="{A04BEA7F-9575-4785-8D8E-3725984C31C5}" destId="{7702E694-2FC2-45CF-9F11-52668760029C}" srcOrd="1" destOrd="0" presId="urn:microsoft.com/office/officeart/2005/8/layout/list1"/>
    <dgm:cxn modelId="{E49E2E3F-2DDE-4989-9E03-6631681E09A5}" type="presParOf" srcId="{A04BEA7F-9575-4785-8D8E-3725984C31C5}" destId="{C959BED1-D3BD-4193-9852-0DC3063BF07A}" srcOrd="2" destOrd="0" presId="urn:microsoft.com/office/officeart/2005/8/layout/list1"/>
    <dgm:cxn modelId="{0DA4200D-3BD1-4EB9-8CDF-B91BC8640C7F}" type="presParOf" srcId="{A04BEA7F-9575-4785-8D8E-3725984C31C5}" destId="{7E84E9A0-91F6-4232-BB16-2998EFB35348}" srcOrd="3" destOrd="0" presId="urn:microsoft.com/office/officeart/2005/8/layout/list1"/>
    <dgm:cxn modelId="{C369E1D8-803B-42E8-84AE-65CE51D0A3F6}" type="presParOf" srcId="{A04BEA7F-9575-4785-8D8E-3725984C31C5}" destId="{4BD87EED-14E6-41B2-A77B-333DF28D5882}" srcOrd="4" destOrd="0" presId="urn:microsoft.com/office/officeart/2005/8/layout/list1"/>
    <dgm:cxn modelId="{8AF066CC-DED2-443E-85CD-F705DBE098F5}" type="presParOf" srcId="{4BD87EED-14E6-41B2-A77B-333DF28D5882}" destId="{78FB2E19-ADB8-445E-8652-B6797A61B6BC}" srcOrd="0" destOrd="0" presId="urn:microsoft.com/office/officeart/2005/8/layout/list1"/>
    <dgm:cxn modelId="{D942D201-C902-4535-8988-941B470A4CCC}" type="presParOf" srcId="{4BD87EED-14E6-41B2-A77B-333DF28D5882}" destId="{369242E8-2655-427C-9A39-6A32A602AF3B}" srcOrd="1" destOrd="0" presId="urn:microsoft.com/office/officeart/2005/8/layout/list1"/>
    <dgm:cxn modelId="{0E07DE0D-5541-4126-B441-73E956A0F191}" type="presParOf" srcId="{A04BEA7F-9575-4785-8D8E-3725984C31C5}" destId="{28BC9D2D-8855-45B5-A1F6-6114B5628399}" srcOrd="5" destOrd="0" presId="urn:microsoft.com/office/officeart/2005/8/layout/list1"/>
    <dgm:cxn modelId="{25489805-578C-4C4F-999F-014806C48B75}" type="presParOf" srcId="{A04BEA7F-9575-4785-8D8E-3725984C31C5}" destId="{3D9DA6BF-4756-42CC-8357-D00A5A761C15}" srcOrd="6" destOrd="0" presId="urn:microsoft.com/office/officeart/2005/8/layout/list1"/>
    <dgm:cxn modelId="{986FBC0B-EBB4-4270-BE33-7C50FB814C80}" type="presParOf" srcId="{A04BEA7F-9575-4785-8D8E-3725984C31C5}" destId="{0121B6FB-884D-4F99-962E-B631C7901185}" srcOrd="7" destOrd="0" presId="urn:microsoft.com/office/officeart/2005/8/layout/list1"/>
    <dgm:cxn modelId="{E333268E-C755-4B96-9A73-A94E1AB00921}" type="presParOf" srcId="{A04BEA7F-9575-4785-8D8E-3725984C31C5}" destId="{24250987-7BFD-4B2A-AFFD-E8932C26A6B7}" srcOrd="8" destOrd="0" presId="urn:microsoft.com/office/officeart/2005/8/layout/list1"/>
    <dgm:cxn modelId="{E8347D5F-B38C-4C85-9AD2-34151F01B867}" type="presParOf" srcId="{24250987-7BFD-4B2A-AFFD-E8932C26A6B7}" destId="{BC478C6F-320E-423F-8BB8-53E6E0186733}" srcOrd="0" destOrd="0" presId="urn:microsoft.com/office/officeart/2005/8/layout/list1"/>
    <dgm:cxn modelId="{523D987F-DE87-4748-8D44-F847883BA313}" type="presParOf" srcId="{24250987-7BFD-4B2A-AFFD-E8932C26A6B7}" destId="{0313FD1C-54D2-404B-BF3D-B4B76A619353}" srcOrd="1" destOrd="0" presId="urn:microsoft.com/office/officeart/2005/8/layout/list1"/>
    <dgm:cxn modelId="{781AEBDB-7B1B-4489-93E5-7E163A9CFFF9}" type="presParOf" srcId="{A04BEA7F-9575-4785-8D8E-3725984C31C5}" destId="{9BBFD9AD-DE5A-434A-901D-9CA32CEA10DE}" srcOrd="9" destOrd="0" presId="urn:microsoft.com/office/officeart/2005/8/layout/list1"/>
    <dgm:cxn modelId="{8B140B91-D579-4036-AA44-9947982176B2}" type="presParOf" srcId="{A04BEA7F-9575-4785-8D8E-3725984C31C5}" destId="{40EBB1B1-875E-4EA2-A225-DEFAA586DBBE}" srcOrd="10" destOrd="0" presId="urn:microsoft.com/office/officeart/2005/8/layout/list1"/>
    <dgm:cxn modelId="{CD44C080-D1CB-4D0B-A987-07CE0A2F3665}" type="presParOf" srcId="{A04BEA7F-9575-4785-8D8E-3725984C31C5}" destId="{7AD162DC-F6BA-4688-9BEA-0C9F13760187}" srcOrd="11" destOrd="0" presId="urn:microsoft.com/office/officeart/2005/8/layout/list1"/>
    <dgm:cxn modelId="{39AE14DE-348F-49C5-B4D8-816B0930F5A1}" type="presParOf" srcId="{A04BEA7F-9575-4785-8D8E-3725984C31C5}" destId="{3AF30EEB-C011-43E5-AF6A-2A58F20257FD}" srcOrd="12" destOrd="0" presId="urn:microsoft.com/office/officeart/2005/8/layout/list1"/>
    <dgm:cxn modelId="{D705B94C-D62C-4D42-979C-5BE6CE509428}" type="presParOf" srcId="{3AF30EEB-C011-43E5-AF6A-2A58F20257FD}" destId="{6A225229-60BD-4D77-A5E9-E728510D1941}" srcOrd="0" destOrd="0" presId="urn:microsoft.com/office/officeart/2005/8/layout/list1"/>
    <dgm:cxn modelId="{98A0D8A2-5E4E-499A-9821-71062F052237}" type="presParOf" srcId="{3AF30EEB-C011-43E5-AF6A-2A58F20257FD}" destId="{D726540C-281B-494B-9662-1764B9D9ED72}" srcOrd="1" destOrd="0" presId="urn:microsoft.com/office/officeart/2005/8/layout/list1"/>
    <dgm:cxn modelId="{D2BEA7E1-2EE7-4D6B-9779-4FEB3E551774}" type="presParOf" srcId="{A04BEA7F-9575-4785-8D8E-3725984C31C5}" destId="{8D9D05C7-88A5-4BC1-8B03-F5ACFBE29453}" srcOrd="13" destOrd="0" presId="urn:microsoft.com/office/officeart/2005/8/layout/list1"/>
    <dgm:cxn modelId="{655E7238-DE76-488F-9E4E-42C83AF97E64}" type="presParOf" srcId="{A04BEA7F-9575-4785-8D8E-3725984C31C5}" destId="{EB11B491-1C7F-419B-9481-6F4D54142F9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9BED1-D3BD-4193-9852-0DC3063BF07A}">
      <dsp:nvSpPr>
        <dsp:cNvPr id="0" name=""/>
        <dsp:cNvSpPr/>
      </dsp:nvSpPr>
      <dsp:spPr>
        <a:xfrm>
          <a:off x="0" y="34702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C37FACF-5ACB-40C9-A268-1E05660485D5}">
      <dsp:nvSpPr>
        <dsp:cNvPr id="0" name=""/>
        <dsp:cNvSpPr/>
      </dsp:nvSpPr>
      <dsp:spPr>
        <a:xfrm>
          <a:off x="304800" y="7539"/>
          <a:ext cx="4267200" cy="6789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Бензин прямої  гонки</a:t>
          </a:r>
          <a:endParaRPr lang="ru-RU" sz="2300" kern="1200" dirty="0"/>
        </a:p>
      </dsp:txBody>
      <dsp:txXfrm>
        <a:off x="337944" y="40683"/>
        <a:ext cx="4200912" cy="612672"/>
      </dsp:txXfrm>
    </dsp:sp>
    <dsp:sp modelId="{3D9DA6BF-4756-42CC-8357-D00A5A761C15}">
      <dsp:nvSpPr>
        <dsp:cNvPr id="0" name=""/>
        <dsp:cNvSpPr/>
      </dsp:nvSpPr>
      <dsp:spPr>
        <a:xfrm>
          <a:off x="0" y="139030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1570184"/>
              <a:satOff val="-2097"/>
              <a:lumOff val="1242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69242E8-2655-427C-9A39-6A32A602AF3B}">
      <dsp:nvSpPr>
        <dsp:cNvPr id="0" name=""/>
        <dsp:cNvSpPr/>
      </dsp:nvSpPr>
      <dsp:spPr>
        <a:xfrm>
          <a:off x="304800" y="1050819"/>
          <a:ext cx="4267200" cy="678960"/>
        </a:xfrm>
        <a:prstGeom prst="roundRect">
          <a:avLst/>
        </a:prstGeom>
        <a:gradFill rotWithShape="0">
          <a:gsLst>
            <a:gs pos="0">
              <a:schemeClr val="accent2">
                <a:hueOff val="-1570184"/>
                <a:satOff val="-2097"/>
                <a:lumOff val="1242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-1570184"/>
                <a:satOff val="-2097"/>
                <a:lumOff val="1242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hueOff val="-1570184"/>
              <a:satOff val="-2097"/>
              <a:lumOff val="1242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Крекінг-бензин</a:t>
          </a:r>
          <a:endParaRPr lang="ru-RU" sz="2300" kern="1200" dirty="0"/>
        </a:p>
      </dsp:txBody>
      <dsp:txXfrm>
        <a:off x="337944" y="1083963"/>
        <a:ext cx="4200912" cy="612672"/>
      </dsp:txXfrm>
    </dsp:sp>
    <dsp:sp modelId="{40EBB1B1-875E-4EA2-A225-DEFAA586DBBE}">
      <dsp:nvSpPr>
        <dsp:cNvPr id="0" name=""/>
        <dsp:cNvSpPr/>
      </dsp:nvSpPr>
      <dsp:spPr>
        <a:xfrm>
          <a:off x="0" y="243358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3140368"/>
              <a:satOff val="-4193"/>
              <a:lumOff val="248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313FD1C-54D2-404B-BF3D-B4B76A619353}">
      <dsp:nvSpPr>
        <dsp:cNvPr id="0" name=""/>
        <dsp:cNvSpPr/>
      </dsp:nvSpPr>
      <dsp:spPr>
        <a:xfrm>
          <a:off x="304800" y="2094100"/>
          <a:ext cx="4267200" cy="678960"/>
        </a:xfrm>
        <a:prstGeom prst="roundRect">
          <a:avLst/>
        </a:prstGeom>
        <a:gradFill rotWithShape="0">
          <a:gsLst>
            <a:gs pos="0">
              <a:schemeClr val="accent2">
                <a:hueOff val="-3140368"/>
                <a:satOff val="-4193"/>
                <a:lumOff val="2484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-3140368"/>
                <a:satOff val="-4193"/>
                <a:lumOff val="2484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hueOff val="-3140368"/>
              <a:satOff val="-4193"/>
              <a:lumOff val="2484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Газовий бензин</a:t>
          </a:r>
          <a:endParaRPr lang="ru-RU" sz="2300" kern="1200" dirty="0"/>
        </a:p>
      </dsp:txBody>
      <dsp:txXfrm>
        <a:off x="337944" y="2127244"/>
        <a:ext cx="4200912" cy="612672"/>
      </dsp:txXfrm>
    </dsp:sp>
    <dsp:sp modelId="{EB11B491-1C7F-419B-9481-6F4D54142F91}">
      <dsp:nvSpPr>
        <dsp:cNvPr id="0" name=""/>
        <dsp:cNvSpPr/>
      </dsp:nvSpPr>
      <dsp:spPr>
        <a:xfrm>
          <a:off x="0" y="347686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4710551"/>
              <a:satOff val="-6290"/>
              <a:lumOff val="372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726540C-281B-494B-9662-1764B9D9ED72}">
      <dsp:nvSpPr>
        <dsp:cNvPr id="0" name=""/>
        <dsp:cNvSpPr/>
      </dsp:nvSpPr>
      <dsp:spPr>
        <a:xfrm>
          <a:off x="304800" y="3137380"/>
          <a:ext cx="4267200" cy="678960"/>
        </a:xfrm>
        <a:prstGeom prst="roundRect">
          <a:avLst/>
        </a:prstGeom>
        <a:gradFill rotWithShape="0">
          <a:gsLst>
            <a:gs pos="0">
              <a:schemeClr val="accent2">
                <a:hueOff val="-4710551"/>
                <a:satOff val="-6290"/>
                <a:lumOff val="3726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-4710551"/>
                <a:satOff val="-6290"/>
                <a:lumOff val="3726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hueOff val="-4710551"/>
              <a:satOff val="-6290"/>
              <a:lumOff val="3726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err="1" smtClean="0"/>
            <a:t>Гідрогенізований</a:t>
          </a:r>
          <a:r>
            <a:rPr lang="uk-UA" sz="2300" kern="1200" dirty="0" smtClean="0"/>
            <a:t> бензин</a:t>
          </a:r>
          <a:endParaRPr lang="ru-RU" sz="2300" kern="1200" dirty="0"/>
        </a:p>
      </dsp:txBody>
      <dsp:txXfrm>
        <a:off x="337944" y="3170524"/>
        <a:ext cx="4200912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0FAB-9093-4B26-B758-6AD5A0F035A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32BA-A1E3-4ADA-A6AA-00845FD56E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0FAB-9093-4B26-B758-6AD5A0F035A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32BA-A1E3-4ADA-A6AA-00845FD56E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0FAB-9093-4B26-B758-6AD5A0F035A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32BA-A1E3-4ADA-A6AA-00845FD56E4C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0FAB-9093-4B26-B758-6AD5A0F035A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32BA-A1E3-4ADA-A6AA-00845FD56E4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0FAB-9093-4B26-B758-6AD5A0F035A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32BA-A1E3-4ADA-A6AA-00845FD56E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0FAB-9093-4B26-B758-6AD5A0F035A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32BA-A1E3-4ADA-A6AA-00845FD56E4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0FAB-9093-4B26-B758-6AD5A0F035A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32BA-A1E3-4ADA-A6AA-00845FD56E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0FAB-9093-4B26-B758-6AD5A0F035A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32BA-A1E3-4ADA-A6AA-00845FD56E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0FAB-9093-4B26-B758-6AD5A0F035A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32BA-A1E3-4ADA-A6AA-00845FD56E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0FAB-9093-4B26-B758-6AD5A0F035A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32BA-A1E3-4ADA-A6AA-00845FD56E4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0FAB-9093-4B26-B758-6AD5A0F035A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32BA-A1E3-4ADA-A6AA-00845FD56E4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7CA0FAB-9093-4B26-B758-6AD5A0F035AA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95332BA-A1E3-4ADA-A6AA-00845FD56E4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палива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Бензин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7765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5212101" cy="345069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Як </a:t>
            </a:r>
            <a:r>
              <a:rPr lang="ru-RU" dirty="0" err="1"/>
              <a:t>високооктанові</a:t>
            </a:r>
            <a:r>
              <a:rPr lang="ru-RU" dirty="0"/>
              <a:t> добавки до бензину широко </a:t>
            </a:r>
            <a:r>
              <a:rPr lang="ru-RU" dirty="0" err="1"/>
              <a:t>застосовуються</a:t>
            </a:r>
            <a:r>
              <a:rPr lang="ru-RU" dirty="0"/>
              <a:t> </a:t>
            </a:r>
            <a:r>
              <a:rPr lang="ru-RU" dirty="0" smtClean="0"/>
              <a:t>метил-трет-</a:t>
            </a:r>
            <a:r>
              <a:rPr lang="ru-RU" dirty="0" err="1" smtClean="0"/>
              <a:t>бутиловий</a:t>
            </a:r>
            <a:r>
              <a:rPr lang="ru-RU" dirty="0"/>
              <a:t> </a:t>
            </a:r>
            <a:r>
              <a:rPr lang="ru-RU" dirty="0" smtClean="0"/>
              <a:t>та </a:t>
            </a:r>
            <a:r>
              <a:rPr lang="ru-RU" dirty="0" err="1" smtClean="0"/>
              <a:t>етил</a:t>
            </a:r>
            <a:r>
              <a:rPr lang="ru-RU" dirty="0" smtClean="0"/>
              <a:t>-трет-</a:t>
            </a:r>
            <a:r>
              <a:rPr lang="ru-RU" dirty="0" err="1" smtClean="0"/>
              <a:t>бутиловий</a:t>
            </a:r>
            <a:r>
              <a:rPr lang="ru-RU" dirty="0" smtClean="0"/>
              <a:t> </a:t>
            </a:r>
            <a:r>
              <a:rPr lang="ru-RU" dirty="0" err="1" smtClean="0"/>
              <a:t>етери</a:t>
            </a:r>
            <a:r>
              <a:rPr lang="ru-RU" dirty="0" smtClean="0"/>
              <a:t>. </a:t>
            </a:r>
            <a:r>
              <a:rPr lang="ru-RU" dirty="0"/>
              <a:t>В </a:t>
            </a:r>
            <a:r>
              <a:rPr lang="ru-RU" dirty="0" err="1"/>
              <a:t>Україні</a:t>
            </a:r>
            <a:r>
              <a:rPr lang="ru-RU" dirty="0"/>
              <a:t> для </a:t>
            </a:r>
            <a:r>
              <a:rPr lang="ru-RU" dirty="0" err="1"/>
              <a:t>підвищення</a:t>
            </a:r>
            <a:r>
              <a:rPr lang="ru-RU" dirty="0"/>
              <a:t> октанового числа </a:t>
            </a:r>
            <a:r>
              <a:rPr lang="ru-RU" dirty="0" err="1"/>
              <a:t>бензинів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 </a:t>
            </a:r>
            <a:r>
              <a:rPr lang="ru-RU" dirty="0" err="1" smtClean="0"/>
              <a:t>алкілат</a:t>
            </a:r>
            <a:r>
              <a:rPr lang="ru-RU" dirty="0" smtClean="0"/>
              <a:t> і </a:t>
            </a:r>
            <a:r>
              <a:rPr lang="ru-RU" dirty="0" err="1" smtClean="0"/>
              <a:t>етанол</a:t>
            </a:r>
            <a:r>
              <a:rPr lang="ru-RU" dirty="0" smtClean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випускається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маркою ВКД (</a:t>
            </a:r>
            <a:r>
              <a:rPr lang="ru-RU" dirty="0" err="1"/>
              <a:t>високооктанова</a:t>
            </a:r>
            <a:r>
              <a:rPr lang="ru-RU" dirty="0"/>
              <a:t> </a:t>
            </a:r>
            <a:r>
              <a:rPr lang="ru-RU" dirty="0" err="1"/>
              <a:t>кисневмісна</a:t>
            </a:r>
            <a:r>
              <a:rPr lang="ru-RU" dirty="0"/>
              <a:t> добавка).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 добавки до бензину використовують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640953"/>
            <a:ext cx="2540000" cy="3382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0181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4564029" cy="345069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</a:t>
            </a:r>
            <a:r>
              <a:rPr lang="ru-RU" dirty="0" smtClean="0"/>
              <a:t>оловину </a:t>
            </a:r>
            <a:r>
              <a:rPr lang="ru-RU" dirty="0" err="1"/>
              <a:t>імпорту</a:t>
            </a:r>
            <a:r>
              <a:rPr lang="ru-RU" dirty="0"/>
              <a:t> бензину в </a:t>
            </a:r>
            <a:r>
              <a:rPr lang="ru-RU" dirty="0" err="1"/>
              <a:t>Україні</a:t>
            </a:r>
            <a:r>
              <a:rPr lang="ru-RU" dirty="0"/>
              <a:t> становить </a:t>
            </a:r>
            <a:r>
              <a:rPr lang="ru-RU" dirty="0" err="1"/>
              <a:t>продукція</a:t>
            </a:r>
            <a:r>
              <a:rPr lang="ru-RU" dirty="0"/>
              <a:t> </a:t>
            </a:r>
            <a:r>
              <a:rPr lang="ru-RU" dirty="0" err="1"/>
              <a:t>білоруського</a:t>
            </a:r>
            <a:r>
              <a:rPr lang="ru-RU" dirty="0"/>
              <a:t> заводу </a:t>
            </a:r>
            <a:r>
              <a:rPr lang="ru-RU" dirty="0" smtClean="0"/>
              <a:t>»</a:t>
            </a:r>
            <a:r>
              <a:rPr lang="ru-RU" dirty="0" err="1" smtClean="0"/>
              <a:t>Мозирський</a:t>
            </a:r>
            <a:r>
              <a:rPr lang="ru-RU" dirty="0" smtClean="0"/>
              <a:t> НПЗ»;</a:t>
            </a:r>
          </a:p>
          <a:p>
            <a:r>
              <a:rPr lang="ru-RU" dirty="0"/>
              <a:t>у</a:t>
            </a:r>
            <a:r>
              <a:rPr lang="ru-RU" dirty="0" smtClean="0"/>
              <a:t> 1910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/>
              <a:t>світові</a:t>
            </a:r>
            <a:r>
              <a:rPr lang="ru-RU" dirty="0"/>
              <a:t> </a:t>
            </a:r>
            <a:r>
              <a:rPr lang="ru-RU" dirty="0" err="1"/>
              <a:t>обсяги</a:t>
            </a:r>
            <a:r>
              <a:rPr lang="ru-RU" dirty="0"/>
              <a:t> продажу бензину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перевищили</a:t>
            </a:r>
            <a:r>
              <a:rPr lang="ru-RU" dirty="0"/>
              <a:t> продаж </a:t>
            </a:r>
            <a:r>
              <a:rPr lang="ru-RU" dirty="0" smtClean="0"/>
              <a:t>газу;</a:t>
            </a:r>
          </a:p>
          <a:p>
            <a:r>
              <a:rPr lang="ru-RU" dirty="0" err="1"/>
              <a:t>б</a:t>
            </a:r>
            <a:r>
              <a:rPr lang="ru-RU" dirty="0" err="1" smtClean="0"/>
              <a:t>лизько</a:t>
            </a:r>
            <a:r>
              <a:rPr lang="ru-RU" dirty="0" smtClean="0"/>
              <a:t> </a:t>
            </a:r>
            <a:r>
              <a:rPr lang="ru-RU" dirty="0"/>
              <a:t>90 % </a:t>
            </a:r>
            <a:r>
              <a:rPr lang="ru-RU" dirty="0" err="1"/>
              <a:t>добувають</a:t>
            </a:r>
            <a:r>
              <a:rPr lang="ru-RU" dirty="0"/>
              <a:t> з </a:t>
            </a:r>
            <a:r>
              <a:rPr lang="ru-RU" dirty="0" err="1"/>
              <a:t>нафти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Цікаве про бензин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852936"/>
            <a:ext cx="3573601" cy="23587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71378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1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1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Дякуємо за увагу!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3631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4275997" cy="3450696"/>
          </a:xfrm>
        </p:spPr>
        <p:txBody>
          <a:bodyPr>
            <a:normAutofit/>
          </a:bodyPr>
          <a:lstStyle/>
          <a:p>
            <a:r>
              <a:rPr lang="vi-VN" b="1" dirty="0" smtClean="0">
                <a:latin typeface="Candara" panose="020E0502030303020204" pitchFamily="34" charset="0"/>
              </a:rPr>
              <a:t>Бензин</a:t>
            </a:r>
            <a:r>
              <a:rPr lang="vi-VN" dirty="0">
                <a:latin typeface="Candara" panose="020E0502030303020204" pitchFamily="34" charset="0"/>
              </a:rPr>
              <a:t>, </a:t>
            </a:r>
            <a:r>
              <a:rPr lang="vi-VN" i="1" dirty="0">
                <a:latin typeface="Candara" panose="020E0502030303020204" pitchFamily="34" charset="0"/>
              </a:rPr>
              <a:t>рідше:</a:t>
            </a:r>
            <a:r>
              <a:rPr lang="vi-VN" dirty="0">
                <a:latin typeface="Candara" panose="020E0502030303020204" pitchFamily="34" charset="0"/>
              </a:rPr>
              <a:t> </a:t>
            </a:r>
            <a:r>
              <a:rPr lang="vi-VN" b="1" dirty="0" smtClean="0">
                <a:latin typeface="Candara" panose="020E0502030303020204" pitchFamily="34" charset="0"/>
              </a:rPr>
              <a:t>бензина</a:t>
            </a:r>
            <a:r>
              <a:rPr lang="vi-VN" dirty="0">
                <a:latin typeface="Candara" panose="020E0502030303020204" pitchFamily="34" charset="0"/>
              </a:rPr>
              <a:t> </a:t>
            </a:r>
            <a:r>
              <a:rPr lang="vi-VN" i="1" dirty="0" smtClean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uk-UA" i="1" dirty="0" smtClean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рос.</a:t>
            </a:r>
            <a:r>
              <a:rPr lang="vi-VN" i="1" dirty="0" smtClean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бензин</a:t>
            </a:r>
            <a:r>
              <a:rPr lang="vi-VN" i="1" dirty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 </a:t>
            </a:r>
            <a:r>
              <a:rPr lang="uk-UA" i="1" dirty="0" smtClean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англ.</a:t>
            </a:r>
            <a:r>
              <a:rPr lang="vi-VN" i="1" dirty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n-US" i="1" dirty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petrol, </a:t>
            </a:r>
            <a:r>
              <a:rPr lang="en-US" i="1" dirty="0" smtClean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gasoline;</a:t>
            </a:r>
            <a:r>
              <a:rPr lang="uk-UA" i="1" dirty="0" smtClean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нім.</a:t>
            </a:r>
            <a:r>
              <a:rPr lang="vi-VN" i="1" dirty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n-US" i="1" dirty="0" err="1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Benzin</a:t>
            </a:r>
            <a:r>
              <a:rPr lang="en-US" i="1" dirty="0" smtClean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uk-UA" i="1" dirty="0" smtClean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i="1" dirty="0" err="1" smtClean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фр</a:t>
            </a:r>
            <a:r>
              <a:rPr lang="uk-UA" i="1" dirty="0" smtClean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vi-VN" i="1" dirty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n-US" i="1" dirty="0" err="1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benzine</a:t>
            </a:r>
            <a:r>
              <a:rPr lang="en-US" i="1" dirty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dirty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— </a:t>
            </a:r>
            <a:r>
              <a:rPr lang="vi-VN" dirty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природна (одержують з </a:t>
            </a:r>
            <a:r>
              <a:rPr lang="uk-UA" dirty="0" smtClean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нафти</a:t>
            </a:r>
            <a:r>
              <a:rPr lang="vi-VN" dirty="0" smtClean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vi-VN" dirty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або штучно одержана </a:t>
            </a:r>
            <a:r>
              <a:rPr lang="vi-VN" dirty="0" smtClean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суміш</a:t>
            </a:r>
            <a:r>
              <a:rPr lang="uk-UA" dirty="0" smtClean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вуглеводнів</a:t>
            </a:r>
            <a:r>
              <a:rPr lang="vi-VN" dirty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різної будови, які киплять найчастіше між 40 °</a:t>
            </a:r>
            <a:r>
              <a:rPr lang="en-US" dirty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</a:t>
            </a:r>
            <a:r>
              <a:rPr lang="vi-VN" dirty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 205 °</a:t>
            </a:r>
            <a:r>
              <a:rPr lang="en-US" dirty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</a:t>
            </a:r>
            <a:endParaRPr lang="ru-RU" dirty="0">
              <a:latin typeface="Candara" panose="020E0502030303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 таке бензин?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00" t="28461" r="8269" b="41077"/>
          <a:stretch/>
        </p:blipFill>
        <p:spPr>
          <a:xfrm>
            <a:off x="5081625" y="2852936"/>
            <a:ext cx="3757507" cy="2952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57150"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51854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4636037" cy="3450696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/>
              <a:t>Бензин — </a:t>
            </a:r>
            <a:r>
              <a:rPr lang="ru-RU" sz="2000" dirty="0" err="1"/>
              <a:t>рухлива</a:t>
            </a:r>
            <a:r>
              <a:rPr lang="ru-RU" sz="2000" dirty="0"/>
              <a:t>, горюча </a:t>
            </a:r>
            <a:r>
              <a:rPr lang="ru-RU" sz="2000" dirty="0" err="1"/>
              <a:t>здебільшого</a:t>
            </a:r>
            <a:r>
              <a:rPr lang="ru-RU" sz="2000" dirty="0"/>
              <a:t> </a:t>
            </a:r>
            <a:r>
              <a:rPr lang="ru-RU" sz="2000" dirty="0" err="1"/>
              <a:t>безбарвна</a:t>
            </a:r>
            <a:r>
              <a:rPr lang="ru-RU" sz="2000" dirty="0"/>
              <a:t> </a:t>
            </a:r>
            <a:r>
              <a:rPr lang="ru-RU" sz="2000" dirty="0" err="1"/>
              <a:t>рідина</a:t>
            </a:r>
            <a:r>
              <a:rPr lang="ru-RU" sz="2000" dirty="0"/>
              <a:t> з </a:t>
            </a:r>
            <a:r>
              <a:rPr lang="ru-RU" sz="2000" dirty="0" err="1"/>
              <a:t>характерним</a:t>
            </a:r>
            <a:r>
              <a:rPr lang="ru-RU" sz="2000" dirty="0"/>
              <a:t> запахом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питома</a:t>
            </a:r>
            <a:r>
              <a:rPr lang="ru-RU" sz="2000" dirty="0" smtClean="0"/>
              <a:t> </a:t>
            </a:r>
            <a:r>
              <a:rPr lang="ru-RU" sz="2000" dirty="0"/>
              <a:t>вага 0,700—0,780 кг./л.; </a:t>
            </a:r>
            <a:endParaRPr lang="ru-RU" sz="2000" dirty="0" smtClean="0"/>
          </a:p>
          <a:p>
            <a:r>
              <a:rPr lang="ru-RU" sz="2000" dirty="0" smtClean="0"/>
              <a:t>легко </a:t>
            </a:r>
            <a:r>
              <a:rPr lang="ru-RU" sz="2000" dirty="0" err="1" smtClean="0"/>
              <a:t>випаровується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утворює</a:t>
            </a:r>
            <a:r>
              <a:rPr lang="ru-RU" sz="2000" dirty="0" smtClean="0"/>
              <a:t> </a:t>
            </a:r>
            <a:r>
              <a:rPr lang="ru-RU" sz="2000" dirty="0"/>
              <a:t>з </a:t>
            </a:r>
            <a:r>
              <a:rPr lang="ru-RU" sz="2000" dirty="0" err="1" smtClean="0"/>
              <a:t>повітрям</a:t>
            </a:r>
            <a:r>
              <a:rPr lang="ru-RU" sz="2000" dirty="0"/>
              <a:t> у </a:t>
            </a:r>
            <a:r>
              <a:rPr lang="ru-RU" sz="2000" dirty="0" err="1"/>
              <a:t>певних</a:t>
            </a:r>
            <a:r>
              <a:rPr lang="ru-RU" sz="2000" dirty="0"/>
              <a:t> </a:t>
            </a:r>
            <a:r>
              <a:rPr lang="ru-RU" sz="2000" dirty="0" err="1"/>
              <a:t>концентраціях</a:t>
            </a:r>
            <a:r>
              <a:rPr lang="ru-RU" sz="2000" dirty="0"/>
              <a:t> </a:t>
            </a:r>
            <a:r>
              <a:rPr lang="ru-RU" sz="2000" dirty="0" err="1" smtClean="0"/>
              <a:t>вибухові</a:t>
            </a:r>
            <a:r>
              <a:rPr lang="ru-RU" sz="2000" dirty="0" smtClean="0"/>
              <a:t> </a:t>
            </a:r>
            <a:r>
              <a:rPr lang="ru-RU" sz="2000" dirty="0" err="1" smtClean="0"/>
              <a:t>суміші</a:t>
            </a:r>
            <a:r>
              <a:rPr lang="ru-RU" sz="2000" dirty="0"/>
              <a:t>;</a:t>
            </a:r>
            <a:endParaRPr lang="ru-RU" sz="2000" dirty="0" smtClean="0"/>
          </a:p>
          <a:p>
            <a:r>
              <a:rPr lang="ru-RU" sz="2000" dirty="0" smtClean="0"/>
              <a:t>Т</a:t>
            </a:r>
            <a:r>
              <a:rPr lang="ru-RU" sz="2000" dirty="0"/>
              <a:t>° </a:t>
            </a:r>
            <a:r>
              <a:rPr lang="ru-RU" sz="2000" dirty="0" err="1"/>
              <a:t>спалаху</a:t>
            </a:r>
            <a:r>
              <a:rPr lang="ru-RU" sz="2000" dirty="0"/>
              <a:t> </a:t>
            </a:r>
            <a:r>
              <a:rPr lang="ru-RU" sz="2000" dirty="0" err="1"/>
              <a:t>нижче</a:t>
            </a:r>
            <a:r>
              <a:rPr lang="ru-RU" sz="2000" dirty="0"/>
              <a:t> 0</a:t>
            </a:r>
            <a:r>
              <a:rPr lang="ru-RU" sz="2000" dirty="0" smtClean="0"/>
              <a:t>°;</a:t>
            </a:r>
          </a:p>
          <a:p>
            <a:r>
              <a:rPr lang="ru-RU" sz="2000" dirty="0" err="1"/>
              <a:t>б</a:t>
            </a:r>
            <a:r>
              <a:rPr lang="ru-RU" sz="2000" dirty="0" err="1" smtClean="0"/>
              <a:t>ільшість</a:t>
            </a:r>
            <a:r>
              <a:rPr lang="ru-RU" sz="2000" dirty="0" smtClean="0"/>
              <a:t> </a:t>
            </a:r>
            <a:r>
              <a:rPr lang="ru-RU" sz="2000" dirty="0" err="1"/>
              <a:t>бензинів</a:t>
            </a:r>
            <a:r>
              <a:rPr lang="ru-RU" sz="2000" dirty="0"/>
              <a:t> </a:t>
            </a:r>
            <a:r>
              <a:rPr lang="ru-RU" sz="2000" dirty="0" err="1"/>
              <a:t>замерзає</a:t>
            </a:r>
            <a:r>
              <a:rPr lang="ru-RU" sz="2000" dirty="0"/>
              <a:t> </a:t>
            </a:r>
            <a:r>
              <a:rPr lang="ru-RU" sz="2000" dirty="0" err="1"/>
              <a:t>нижче</a:t>
            </a:r>
            <a:r>
              <a:rPr lang="ru-RU" sz="2000" dirty="0"/>
              <a:t> -60 °</a:t>
            </a:r>
            <a:r>
              <a:rPr lang="en-US" sz="2000" dirty="0" smtClean="0"/>
              <a:t>C</a:t>
            </a:r>
            <a:r>
              <a:rPr lang="uk-UA" sz="2000" dirty="0" smtClean="0"/>
              <a:t>;</a:t>
            </a:r>
          </a:p>
          <a:p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4 до 12 </a:t>
            </a:r>
            <a:r>
              <a:rPr lang="ru-RU" sz="2000" dirty="0" err="1"/>
              <a:t>атомів</a:t>
            </a:r>
            <a:r>
              <a:rPr lang="ru-RU" sz="2000" dirty="0"/>
              <a:t> </a:t>
            </a:r>
            <a:r>
              <a:rPr lang="ru-RU" sz="2000" dirty="0" smtClean="0"/>
              <a:t>Карбону</a:t>
            </a:r>
            <a:r>
              <a:rPr lang="ru-RU" sz="2000" dirty="0"/>
              <a:t>.</a:t>
            </a:r>
            <a:endParaRPr lang="ru-RU" sz="20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Головні характеристики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780928"/>
            <a:ext cx="3393926" cy="24114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57150"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87107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Види бензину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1534710"/>
              </p:ext>
            </p:extLst>
          </p:nvPr>
        </p:nvGraphicFramePr>
        <p:xfrm>
          <a:off x="467544" y="242088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6164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37FACF-5ACB-40C9-A268-1E05660485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graphicEl>
                                              <a:dgm id="{7C37FACF-5ACB-40C9-A268-1E05660485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7C37FACF-5ACB-40C9-A268-1E05660485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7C37FACF-5ACB-40C9-A268-1E05660485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959BED1-D3BD-4193-9852-0DC3063BF0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graphicEl>
                                              <a:dgm id="{C959BED1-D3BD-4193-9852-0DC3063BF0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C959BED1-D3BD-4193-9852-0DC3063BF0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C959BED1-D3BD-4193-9852-0DC3063BF0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9242E8-2655-427C-9A39-6A32A602AF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graphicEl>
                                              <a:dgm id="{369242E8-2655-427C-9A39-6A32A602AF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369242E8-2655-427C-9A39-6A32A602AF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369242E8-2655-427C-9A39-6A32A602AF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9DA6BF-4756-42CC-8357-D00A5A761C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graphicEl>
                                              <a:dgm id="{3D9DA6BF-4756-42CC-8357-D00A5A761C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graphicEl>
                                              <a:dgm id="{3D9DA6BF-4756-42CC-8357-D00A5A761C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3D9DA6BF-4756-42CC-8357-D00A5A761C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13FD1C-54D2-404B-BF3D-B4B76A6193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graphicEl>
                                              <a:dgm id="{0313FD1C-54D2-404B-BF3D-B4B76A6193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graphicEl>
                                              <a:dgm id="{0313FD1C-54D2-404B-BF3D-B4B76A6193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0313FD1C-54D2-404B-BF3D-B4B76A6193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0EBB1B1-875E-4EA2-A225-DEFAA586DB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graphicEl>
                                              <a:dgm id="{40EBB1B1-875E-4EA2-A225-DEFAA586DB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graphicEl>
                                              <a:dgm id="{40EBB1B1-875E-4EA2-A225-DEFAA586DB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40EBB1B1-875E-4EA2-A225-DEFAA586DB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26540C-281B-494B-9662-1764B9D9ED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graphicEl>
                                              <a:dgm id="{D726540C-281B-494B-9662-1764B9D9ED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D726540C-281B-494B-9662-1764B9D9ED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D726540C-281B-494B-9662-1764B9D9ED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11B491-1C7F-419B-9481-6F4D54142F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graphicEl>
                                              <a:dgm id="{EB11B491-1C7F-419B-9481-6F4D54142F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graphicEl>
                                              <a:dgm id="{EB11B491-1C7F-419B-9481-6F4D54142F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graphicEl>
                                              <a:dgm id="{EB11B491-1C7F-419B-9481-6F4D54142F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3915957" cy="345069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Бензин </a:t>
            </a:r>
            <a:r>
              <a:rPr lang="ru-RU" b="1" dirty="0" err="1"/>
              <a:t>прямої</a:t>
            </a:r>
            <a:r>
              <a:rPr lang="ru-RU" b="1" dirty="0"/>
              <a:t> гонки</a:t>
            </a:r>
            <a:r>
              <a:rPr lang="ru-RU" dirty="0"/>
              <a:t> </a:t>
            </a:r>
            <a:r>
              <a:rPr lang="ru-RU" dirty="0" err="1"/>
              <a:t>одержують</a:t>
            </a:r>
            <a:r>
              <a:rPr lang="ru-RU" dirty="0"/>
              <a:t> прямою </a:t>
            </a:r>
            <a:r>
              <a:rPr lang="ru-RU" dirty="0" err="1"/>
              <a:t>перегонкою</a:t>
            </a:r>
            <a:r>
              <a:rPr lang="ru-RU" dirty="0"/>
              <a:t> </a:t>
            </a:r>
            <a:r>
              <a:rPr lang="ru-RU" dirty="0" err="1"/>
              <a:t>нафти</a:t>
            </a:r>
            <a:r>
              <a:rPr lang="ru-RU" dirty="0"/>
              <a:t>, </a:t>
            </a:r>
            <a:r>
              <a:rPr lang="ru-RU" dirty="0" err="1"/>
              <a:t>відбираючи</a:t>
            </a:r>
            <a:r>
              <a:rPr lang="ru-RU" dirty="0"/>
              <a:t> </a:t>
            </a:r>
            <a:r>
              <a:rPr lang="ru-RU" dirty="0" err="1"/>
              <a:t>фракцію</a:t>
            </a:r>
            <a:r>
              <a:rPr lang="ru-RU" dirty="0"/>
              <a:t> (</a:t>
            </a:r>
            <a:r>
              <a:rPr lang="ru-RU" dirty="0" err="1"/>
              <a:t>бензинову</a:t>
            </a:r>
            <a:r>
              <a:rPr lang="ru-RU" dirty="0"/>
              <a:t>) при температурах </a:t>
            </a:r>
            <a:r>
              <a:rPr lang="ru-RU" dirty="0" err="1"/>
              <a:t>нижче</a:t>
            </a:r>
            <a:r>
              <a:rPr lang="ru-RU" dirty="0"/>
              <a:t> 200 °</a:t>
            </a:r>
            <a:r>
              <a:rPr lang="en-US" dirty="0"/>
              <a:t>C. </a:t>
            </a:r>
            <a:r>
              <a:rPr lang="ru-RU" dirty="0"/>
              <a:t>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способі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 </a:t>
            </a:r>
            <a:r>
              <a:rPr lang="ru-RU" dirty="0" err="1" smtClean="0"/>
              <a:t>вугдеводнів</a:t>
            </a:r>
            <a:r>
              <a:rPr lang="ru-RU" dirty="0" smtClean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,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 </a:t>
            </a:r>
            <a:r>
              <a:rPr lang="ru-RU" dirty="0" err="1"/>
              <a:t>нафти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Бензин прямої гонки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864" y="2780928"/>
            <a:ext cx="3931929" cy="26540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96374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2708920"/>
            <a:ext cx="4392488" cy="370586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/>
              <a:t>Крекінг</a:t>
            </a:r>
            <a:r>
              <a:rPr lang="ru-RU" b="1" dirty="0"/>
              <a:t>-бензин</a:t>
            </a:r>
            <a:r>
              <a:rPr lang="ru-RU" dirty="0"/>
              <a:t> </a:t>
            </a:r>
            <a:r>
              <a:rPr lang="ru-RU" dirty="0" err="1"/>
              <a:t>утворюються</a:t>
            </a:r>
            <a:r>
              <a:rPr lang="ru-RU" dirty="0"/>
              <a:t> </a:t>
            </a:r>
            <a:r>
              <a:rPr lang="ru-RU" dirty="0" err="1" smtClean="0"/>
              <a:t>крекінгом</a:t>
            </a:r>
            <a:r>
              <a:rPr lang="ru-RU" dirty="0"/>
              <a:t> (</a:t>
            </a:r>
            <a:r>
              <a:rPr lang="ru-RU" dirty="0" err="1"/>
              <a:t>розщепленням</a:t>
            </a:r>
            <a:r>
              <a:rPr lang="ru-RU" dirty="0"/>
              <a:t>)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фракцій</a:t>
            </a:r>
            <a:r>
              <a:rPr lang="ru-RU" dirty="0"/>
              <a:t> </a:t>
            </a:r>
            <a:r>
              <a:rPr lang="ru-RU" dirty="0" err="1"/>
              <a:t>нафти</a:t>
            </a:r>
            <a:r>
              <a:rPr lang="ru-RU" dirty="0"/>
              <a:t> </a:t>
            </a:r>
            <a:r>
              <a:rPr lang="ru-RU" dirty="0" smtClean="0"/>
              <a:t>(мазуту, </a:t>
            </a:r>
            <a:r>
              <a:rPr lang="ru-RU" dirty="0"/>
              <a:t>солярового масла) при </a:t>
            </a:r>
            <a:r>
              <a:rPr lang="ru-RU" dirty="0" err="1"/>
              <a:t>температурі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400 °</a:t>
            </a:r>
            <a:r>
              <a:rPr lang="en-US" dirty="0"/>
              <a:t>C. </a:t>
            </a:r>
            <a:r>
              <a:rPr lang="ru-RU" dirty="0" err="1"/>
              <a:t>Крекінг</a:t>
            </a:r>
            <a:r>
              <a:rPr lang="ru-RU" dirty="0"/>
              <a:t> при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алюмосилікатних</a:t>
            </a:r>
            <a:r>
              <a:rPr lang="ru-RU" dirty="0"/>
              <a:t> </a:t>
            </a:r>
            <a:r>
              <a:rPr lang="ru-RU" dirty="0" err="1" smtClean="0"/>
              <a:t>каталізаторів</a:t>
            </a:r>
            <a:r>
              <a:rPr lang="ru-RU" dirty="0"/>
              <a:t> </a:t>
            </a:r>
            <a:r>
              <a:rPr lang="ru-RU" dirty="0" err="1"/>
              <a:t>дає</a:t>
            </a:r>
            <a:r>
              <a:rPr lang="ru-RU" dirty="0"/>
              <a:t> бензин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. </a:t>
            </a:r>
            <a:r>
              <a:rPr lang="ru-RU" dirty="0" err="1"/>
              <a:t>Близько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 </a:t>
            </a:r>
            <a:r>
              <a:rPr lang="ru-RU" dirty="0" err="1"/>
              <a:t>виробляють</a:t>
            </a:r>
            <a:r>
              <a:rPr lang="ru-RU" dirty="0"/>
              <a:t> способом </a:t>
            </a:r>
            <a:r>
              <a:rPr lang="ru-RU" dirty="0" err="1"/>
              <a:t>крекінгу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Крекінг-бензин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23" b="4971"/>
          <a:stretch/>
        </p:blipFill>
        <p:spPr>
          <a:xfrm>
            <a:off x="5724128" y="2841402"/>
            <a:ext cx="2664296" cy="30215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78454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4275997" cy="345069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/>
              <a:t>Газовий</a:t>
            </a:r>
            <a:r>
              <a:rPr lang="ru-RU" b="1" dirty="0"/>
              <a:t> бензин</a:t>
            </a:r>
            <a:r>
              <a:rPr lang="ru-RU" dirty="0"/>
              <a:t> </a:t>
            </a:r>
            <a:r>
              <a:rPr lang="ru-RU" dirty="0" err="1"/>
              <a:t>добувають</a:t>
            </a:r>
            <a:r>
              <a:rPr lang="ru-RU" dirty="0"/>
              <a:t> з </a:t>
            </a:r>
            <a:r>
              <a:rPr lang="ru-RU" dirty="0" err="1"/>
              <a:t>природних</a:t>
            </a:r>
            <a:r>
              <a:rPr lang="ru-RU" dirty="0"/>
              <a:t> і </a:t>
            </a:r>
            <a:r>
              <a:rPr lang="ru-RU" dirty="0" err="1"/>
              <a:t>нафтових</a:t>
            </a:r>
            <a:r>
              <a:rPr lang="ru-RU" dirty="0"/>
              <a:t> </a:t>
            </a:r>
            <a:r>
              <a:rPr lang="ru-RU" dirty="0" err="1"/>
              <a:t>газів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пару </a:t>
            </a:r>
            <a:r>
              <a:rPr lang="ru-RU" dirty="0" err="1"/>
              <a:t>бензинів</a:t>
            </a:r>
            <a:r>
              <a:rPr lang="ru-RU" dirty="0"/>
              <a:t>.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відокремити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, гази </a:t>
            </a:r>
            <a:r>
              <a:rPr lang="ru-RU" dirty="0" err="1"/>
              <a:t>стискують</a:t>
            </a:r>
            <a:r>
              <a:rPr lang="ru-RU" dirty="0"/>
              <a:t> і </a:t>
            </a:r>
            <a:r>
              <a:rPr lang="ru-RU" dirty="0" err="1"/>
              <a:t>охолоджують</a:t>
            </a:r>
            <a:r>
              <a:rPr lang="ru-RU" dirty="0"/>
              <a:t> (</a:t>
            </a:r>
            <a:r>
              <a:rPr lang="ru-RU" dirty="0" err="1"/>
              <a:t>компресійний</a:t>
            </a:r>
            <a:r>
              <a:rPr lang="ru-RU" dirty="0"/>
              <a:t> метод)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вбирають</a:t>
            </a:r>
            <a:r>
              <a:rPr lang="ru-RU" dirty="0"/>
              <a:t> </a:t>
            </a:r>
            <a:r>
              <a:rPr lang="ru-RU" dirty="0" smtClean="0"/>
              <a:t>маслом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активованим</a:t>
            </a:r>
            <a:r>
              <a:rPr lang="ru-RU" dirty="0" smtClean="0"/>
              <a:t> </a:t>
            </a:r>
            <a:r>
              <a:rPr lang="ru-RU" dirty="0" err="1" smtClean="0"/>
              <a:t>вугіллям</a:t>
            </a:r>
            <a:r>
              <a:rPr lang="ru-RU" dirty="0" smtClean="0"/>
              <a:t>. </a:t>
            </a:r>
            <a:r>
              <a:rPr lang="ru-RU" dirty="0" err="1"/>
              <a:t>Газовий</a:t>
            </a:r>
            <a:r>
              <a:rPr lang="ru-RU" dirty="0"/>
              <a:t> бензин </a:t>
            </a:r>
            <a:r>
              <a:rPr lang="ru-RU" dirty="0" err="1"/>
              <a:t>хімічним</a:t>
            </a:r>
            <a:r>
              <a:rPr lang="ru-RU" dirty="0"/>
              <a:t> складом схожий на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отриманий</a:t>
            </a:r>
            <a:r>
              <a:rPr lang="ru-RU" dirty="0"/>
              <a:t> прямою гонкою, але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легких </a:t>
            </a:r>
            <a:r>
              <a:rPr lang="ru-RU" dirty="0" err="1"/>
              <a:t>фракцій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Газовий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бензин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792" y="2852936"/>
            <a:ext cx="3384376" cy="24059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64822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3843949" cy="3450696"/>
          </a:xfrm>
        </p:spPr>
        <p:txBody>
          <a:bodyPr>
            <a:normAutofit fontScale="92500"/>
          </a:bodyPr>
          <a:lstStyle/>
          <a:p>
            <a:r>
              <a:rPr lang="ru-RU" b="1" dirty="0" err="1" smtClean="0"/>
              <a:t>Гідрогенізован</a:t>
            </a:r>
            <a:r>
              <a:rPr lang="uk-UA" b="1" dirty="0" err="1" smtClean="0"/>
              <a:t>ий</a:t>
            </a:r>
            <a:r>
              <a:rPr lang="uk-UA" b="1" dirty="0" smtClean="0"/>
              <a:t> бензин </a:t>
            </a:r>
            <a:r>
              <a:rPr lang="ru-RU" dirty="0" smtClean="0"/>
              <a:t> </a:t>
            </a:r>
            <a:r>
              <a:rPr lang="ru-RU" dirty="0" err="1"/>
              <a:t>добувають</a:t>
            </a:r>
            <a:r>
              <a:rPr lang="ru-RU" dirty="0"/>
              <a:t> </a:t>
            </a:r>
            <a:r>
              <a:rPr lang="ru-RU" dirty="0" err="1" smtClean="0"/>
              <a:t>гідрогенізацією</a:t>
            </a:r>
            <a:r>
              <a:rPr lang="ru-RU" dirty="0" smtClean="0"/>
              <a:t>(</a:t>
            </a:r>
            <a:r>
              <a:rPr lang="ru-RU" dirty="0" err="1" smtClean="0"/>
              <a:t>приєднання</a:t>
            </a:r>
            <a:r>
              <a:rPr lang="ru-RU" dirty="0"/>
              <a:t> </a:t>
            </a:r>
            <a:r>
              <a:rPr lang="ru-RU" dirty="0" err="1" smtClean="0"/>
              <a:t>водню</a:t>
            </a:r>
            <a:r>
              <a:rPr lang="ru-RU" dirty="0" smtClean="0"/>
              <a:t>) </a:t>
            </a:r>
            <a:r>
              <a:rPr lang="ru-RU" dirty="0" err="1"/>
              <a:t>нафти</a:t>
            </a:r>
            <a:r>
              <a:rPr lang="ru-RU" dirty="0"/>
              <a:t> та </a:t>
            </a:r>
            <a:r>
              <a:rPr lang="ru-RU" dirty="0" err="1" smtClean="0"/>
              <a:t>вугілля</a:t>
            </a:r>
            <a:r>
              <a:rPr lang="ru-RU" dirty="0" smtClean="0"/>
              <a:t>, </a:t>
            </a:r>
            <a:r>
              <a:rPr lang="ru-RU" dirty="0"/>
              <a:t>яку </a:t>
            </a:r>
            <a:r>
              <a:rPr lang="ru-RU" dirty="0" err="1"/>
              <a:t>провадять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тиском</a:t>
            </a:r>
            <a:r>
              <a:rPr lang="ru-RU" dirty="0"/>
              <a:t> 200 — 800 атмосфер. </a:t>
            </a:r>
            <a:r>
              <a:rPr lang="ru-RU" dirty="0" err="1"/>
              <a:t>Синтетичний</a:t>
            </a:r>
            <a:r>
              <a:rPr lang="ru-RU" dirty="0"/>
              <a:t> бензин </a:t>
            </a:r>
            <a:r>
              <a:rPr lang="ru-RU" dirty="0" err="1"/>
              <a:t>одержують</a:t>
            </a:r>
            <a:r>
              <a:rPr lang="ru-RU" dirty="0"/>
              <a:t>, </a:t>
            </a:r>
            <a:r>
              <a:rPr lang="ru-RU" dirty="0" err="1"/>
              <a:t>переробляючи</a:t>
            </a:r>
            <a:r>
              <a:rPr lang="ru-RU" dirty="0"/>
              <a:t> </a:t>
            </a:r>
            <a:r>
              <a:rPr lang="ru-RU" dirty="0" err="1" smtClean="0"/>
              <a:t>водяний</a:t>
            </a:r>
            <a:r>
              <a:rPr lang="ru-RU" dirty="0" smtClean="0"/>
              <a:t> газ при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/>
              <a:t>каталізаторів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90472"/>
          </a:xfrm>
        </p:spPr>
        <p:txBody>
          <a:bodyPr/>
          <a:lstStyle/>
          <a:p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Гідрогенізований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бензин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852936"/>
            <a:ext cx="3888432" cy="28116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8269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4275997" cy="3450696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Вживають</a:t>
            </a:r>
            <a:r>
              <a:rPr lang="ru-RU" dirty="0" smtClean="0"/>
              <a:t> </a:t>
            </a:r>
            <a:r>
              <a:rPr lang="ru-RU" dirty="0"/>
              <a:t>як </a:t>
            </a:r>
            <a:r>
              <a:rPr lang="ru-RU" dirty="0" err="1"/>
              <a:t>моторне</a:t>
            </a:r>
            <a:r>
              <a:rPr lang="ru-RU" dirty="0"/>
              <a:t> </a:t>
            </a:r>
            <a:r>
              <a:rPr lang="ru-RU" dirty="0" err="1" smtClean="0"/>
              <a:t>паливо</a:t>
            </a:r>
            <a:r>
              <a:rPr lang="ru-RU" dirty="0" smtClean="0"/>
              <a:t>, </a:t>
            </a:r>
            <a:r>
              <a:rPr lang="ru-RU" dirty="0" err="1" smtClean="0"/>
              <a:t>розчинники</a:t>
            </a:r>
            <a:r>
              <a:rPr lang="ru-RU" dirty="0" smtClean="0"/>
              <a:t> для </a:t>
            </a:r>
            <a:r>
              <a:rPr lang="ru-RU" dirty="0" err="1" smtClean="0"/>
              <a:t>жирів</a:t>
            </a:r>
            <a:r>
              <a:rPr lang="ru-RU" dirty="0" smtClean="0"/>
              <a:t>, каучуку, смол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/>
              <a:t>Для </a:t>
            </a:r>
            <a:r>
              <a:rPr lang="ru-RU" dirty="0" err="1"/>
              <a:t>підвищення</a:t>
            </a:r>
            <a:r>
              <a:rPr lang="ru-RU" dirty="0"/>
              <a:t> </a:t>
            </a:r>
            <a:r>
              <a:rPr lang="ru-RU" dirty="0" err="1" smtClean="0"/>
              <a:t>детонаційної</a:t>
            </a:r>
            <a:r>
              <a:rPr lang="ru-RU" dirty="0"/>
              <a:t> </a:t>
            </a:r>
            <a:r>
              <a:rPr lang="ru-RU" dirty="0" err="1"/>
              <a:t>стійкості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додавали </a:t>
            </a:r>
            <a:r>
              <a:rPr lang="ru-RU" dirty="0" err="1" smtClean="0"/>
              <a:t>тетраетилсвинець</a:t>
            </a:r>
            <a:r>
              <a:rPr lang="ru-RU" dirty="0" smtClean="0"/>
              <a:t>, </a:t>
            </a:r>
            <a:r>
              <a:rPr lang="ru-RU" dirty="0" err="1" smtClean="0"/>
              <a:t>ізооктан</a:t>
            </a:r>
            <a:r>
              <a:rPr lang="ru-RU" dirty="0"/>
              <a:t> 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/>
              <a:t>Випари</a:t>
            </a:r>
            <a:r>
              <a:rPr lang="ru-RU" dirty="0"/>
              <a:t> бензину </a:t>
            </a:r>
            <a:r>
              <a:rPr lang="ru-RU" dirty="0" err="1"/>
              <a:t>отруйні</a:t>
            </a:r>
            <a:r>
              <a:rPr lang="ru-RU" dirty="0"/>
              <a:t>, тому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роботи</a:t>
            </a:r>
            <a:r>
              <a:rPr lang="ru-RU" dirty="0"/>
              <a:t> в </a:t>
            </a:r>
            <a:r>
              <a:rPr lang="ru-RU" dirty="0" err="1"/>
              <a:t>приміщеннях</a:t>
            </a:r>
            <a:r>
              <a:rPr lang="ru-RU" dirty="0"/>
              <a:t>, де є </a:t>
            </a:r>
            <a:r>
              <a:rPr lang="ru-RU" dirty="0" err="1"/>
              <a:t>випари</a:t>
            </a:r>
            <a:r>
              <a:rPr lang="ru-RU" dirty="0"/>
              <a:t> </a:t>
            </a:r>
            <a:r>
              <a:rPr lang="ru-RU" dirty="0" err="1"/>
              <a:t>бензинів</a:t>
            </a:r>
            <a:r>
              <a:rPr lang="ru-RU" dirty="0"/>
              <a:t>, треба </a:t>
            </a:r>
            <a:r>
              <a:rPr lang="ru-RU" dirty="0" err="1"/>
              <a:t>вживати</a:t>
            </a:r>
            <a:r>
              <a:rPr lang="ru-RU" dirty="0"/>
              <a:t> </a:t>
            </a:r>
            <a:r>
              <a:rPr lang="ru-RU" dirty="0" err="1"/>
              <a:t>запобіжних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Застосування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1118" y="2780928"/>
            <a:ext cx="3282070" cy="21840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55254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163</TotalTime>
  <Words>74</Words>
  <Application>Microsoft Office PowerPoint</Application>
  <PresentationFormat>Экран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Види палива Бензин</vt:lpstr>
      <vt:lpstr>Що таке бензин?</vt:lpstr>
      <vt:lpstr>Головні характеристики</vt:lpstr>
      <vt:lpstr>Види бензину</vt:lpstr>
      <vt:lpstr>Бензин прямої гонки</vt:lpstr>
      <vt:lpstr>Крекінг-бензин</vt:lpstr>
      <vt:lpstr>Газовий бензин</vt:lpstr>
      <vt:lpstr>Гідрогенізований бензин</vt:lpstr>
      <vt:lpstr>Застосування</vt:lpstr>
      <vt:lpstr>Як добавки до бензину використовують</vt:lpstr>
      <vt:lpstr>Цікаве про бензин</vt:lpstr>
      <vt:lpstr>Дякуємо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Види палива</dc:title>
  <dc:creator>Виктория</dc:creator>
  <cp:lastModifiedBy>Виктория</cp:lastModifiedBy>
  <cp:revision>25</cp:revision>
  <dcterms:created xsi:type="dcterms:W3CDTF">2014-11-25T17:21:58Z</dcterms:created>
  <dcterms:modified xsi:type="dcterms:W3CDTF">2014-11-25T20:37:50Z</dcterms:modified>
</cp:coreProperties>
</file>