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EC0F27-C0A8-4961-B844-74D451A9DF71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CEE66-A990-4A64-B5DA-7449D7BBD9D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851648" cy="1828800"/>
          </a:xfrm>
        </p:spPr>
        <p:txBody>
          <a:bodyPr/>
          <a:lstStyle/>
          <a:p>
            <a:r>
              <a:rPr lang="ru-RU" dirty="0" smtClean="0"/>
              <a:t>Рідкі кристали та їх властивості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857760"/>
            <a:ext cx="3428992" cy="2000240"/>
          </a:xfrm>
        </p:spPr>
        <p:txBody>
          <a:bodyPr/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Кравченко </a:t>
            </a:r>
            <a:r>
              <a:rPr lang="ru-RU" dirty="0" err="1" smtClean="0"/>
              <a:t>Дарина</a:t>
            </a:r>
            <a:endParaRPr lang="ru-RU" dirty="0"/>
          </a:p>
        </p:txBody>
      </p:sp>
      <p:pic>
        <p:nvPicPr>
          <p:cNvPr id="5123" name="Picture 3" descr="C:\Users\1\Desktop\кеныя\n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7840"/>
            <a:ext cx="5580112" cy="473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258816" cy="171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рідких кристалів у техніці</a:t>
            </a:r>
            <a:endParaRPr lang="ru-RU" dirty="0"/>
          </a:p>
        </p:txBody>
      </p:sp>
      <p:pic>
        <p:nvPicPr>
          <p:cNvPr id="14338" name="Picture 2" descr="C:\Users\1\Desktop\кеныя\I-O_DATA_LCD-MF231XBR_Pic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8822"/>
            <a:ext cx="5580112" cy="4979177"/>
          </a:xfrm>
          <a:prstGeom prst="rect">
            <a:avLst/>
          </a:prstGeom>
          <a:noFill/>
        </p:spPr>
      </p:pic>
      <p:pic>
        <p:nvPicPr>
          <p:cNvPr id="14342" name="Picture 6" descr="C:\Users\1\Desktop\кеныя\electroclock_philips_photo1_20754393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185987"/>
          </a:xfrm>
          <a:prstGeom prst="rect">
            <a:avLst/>
          </a:prstGeom>
          <a:noFill/>
        </p:spPr>
      </p:pic>
      <p:pic>
        <p:nvPicPr>
          <p:cNvPr id="14343" name="Picture 7" descr="C:\Users\1\Desktop\кеныя\img_13309413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2213895"/>
            <a:ext cx="3419872" cy="464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1\Desktop\кеныя\falcon-hd32-lcd-duo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536323" cy="3401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4032448" cy="16561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рідких кристалів у техніці</a:t>
            </a:r>
            <a:endParaRPr lang="ru-RU" dirty="0"/>
          </a:p>
        </p:txBody>
      </p:sp>
      <p:pic>
        <p:nvPicPr>
          <p:cNvPr id="15362" name="Picture 2" descr="C:\Users\1\Desktop\кеныя\remove-replace-lcd-screen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15" y="2852936"/>
            <a:ext cx="5340085" cy="4005064"/>
          </a:xfrm>
          <a:prstGeom prst="rect">
            <a:avLst/>
          </a:prstGeom>
          <a:noFill/>
        </p:spPr>
      </p:pic>
      <p:pic>
        <p:nvPicPr>
          <p:cNvPr id="15363" name="Picture 3" descr="C:\Users\1\Desktop\кеныя\lcd8205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70784" cy="20768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рідких кристалів у техніці</a:t>
            </a:r>
            <a:endParaRPr lang="ru-RU" dirty="0"/>
          </a:p>
        </p:txBody>
      </p:sp>
      <p:pic>
        <p:nvPicPr>
          <p:cNvPr id="16386" name="Picture 2" descr="C:\Users\1\Desktop\кеныя\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762500" cy="3629025"/>
          </a:xfrm>
          <a:prstGeom prst="rect">
            <a:avLst/>
          </a:prstGeom>
          <a:noFill/>
        </p:spPr>
      </p:pic>
      <p:pic>
        <p:nvPicPr>
          <p:cNvPr id="16388" name="Picture 4" descr="C:\Users\1\Desktop\кеныя\nexte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637" y="0"/>
            <a:ext cx="4297363" cy="3227387"/>
          </a:xfrm>
          <a:prstGeom prst="rect">
            <a:avLst/>
          </a:prstGeom>
          <a:noFill/>
        </p:spPr>
      </p:pic>
      <p:pic>
        <p:nvPicPr>
          <p:cNvPr id="16387" name="Picture 3" descr="C:\Users\1\Desktop\кеныя\clear-lcd-screen-guard-protector-for-sams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62064"/>
            <a:ext cx="3995936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кеныя\slide-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кеныя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кеныя\slide-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кеныя\slide-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\Desktop\кеныя\slide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\Desktop\кеныя\slide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Застосування рідких кристалів.Термографія.</a:t>
            </a:r>
            <a:endParaRPr lang="ru-RU" dirty="0"/>
          </a:p>
        </p:txBody>
      </p:sp>
      <p:pic>
        <p:nvPicPr>
          <p:cNvPr id="12290" name="Picture 2" descr="C:\Users\1\Desktop\кеныя\us5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рідких кристалів</a:t>
            </a:r>
            <a:endParaRPr lang="ru-RU" dirty="0"/>
          </a:p>
        </p:txBody>
      </p:sp>
      <p:pic>
        <p:nvPicPr>
          <p:cNvPr id="13314" name="Picture 2" descr="C:\Users\1\Desktop\кеныя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563888" cy="4970686"/>
          </a:xfrm>
          <a:prstGeom prst="rect">
            <a:avLst/>
          </a:prstGeom>
          <a:noFill/>
        </p:spPr>
      </p:pic>
      <p:pic>
        <p:nvPicPr>
          <p:cNvPr id="13315" name="Picture 3" descr="C:\Users\1\Desktop\кеныя\bmg49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6892"/>
            <a:ext cx="3779912" cy="3931108"/>
          </a:xfrm>
          <a:prstGeom prst="rect">
            <a:avLst/>
          </a:prstGeom>
          <a:noFill/>
        </p:spPr>
      </p:pic>
      <p:pic>
        <p:nvPicPr>
          <p:cNvPr id="13316" name="Picture 4" descr="C:\Users\1\Desktop\кеныя\14581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44824"/>
            <a:ext cx="320280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26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Рідкі кристали та їх властивості</vt:lpstr>
      <vt:lpstr>Слайд 2</vt:lpstr>
      <vt:lpstr>Слайд 3</vt:lpstr>
      <vt:lpstr>Слайд 4</vt:lpstr>
      <vt:lpstr>Слайд 5</vt:lpstr>
      <vt:lpstr>Слайд 6</vt:lpstr>
      <vt:lpstr>Слайд 7</vt:lpstr>
      <vt:lpstr> Застосування рідких кристалів.Термографія.</vt:lpstr>
      <vt:lpstr>Застосування рідких кристалів</vt:lpstr>
      <vt:lpstr>Застосування рідких кристалів у техніці</vt:lpstr>
      <vt:lpstr>Застосування рідких кристалів у техніці</vt:lpstr>
      <vt:lpstr>Застосування рідких кристалів у техніці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USN Team</cp:lastModifiedBy>
  <cp:revision>13</cp:revision>
  <dcterms:created xsi:type="dcterms:W3CDTF">2013-04-29T13:32:29Z</dcterms:created>
  <dcterms:modified xsi:type="dcterms:W3CDTF">2014-06-03T12:20:35Z</dcterms:modified>
</cp:coreProperties>
</file>