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3" autoAdjust="0"/>
    <p:restoredTop sz="9466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FEFB95-01A4-42B6-BC52-0D798BC12BCF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8B6901-9EA0-4E49-A42D-E8F5B026827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851648" cy="1556792"/>
          </a:xfrm>
        </p:spPr>
        <p:txBody>
          <a:bodyPr numCol="1">
            <a:normAutofit fontScale="90000"/>
          </a:bodyPr>
          <a:lstStyle/>
          <a:p>
            <a:pPr algn="ctr"/>
            <a:r>
              <a:rPr lang="ru-RU" sz="115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Телескоп</a:t>
            </a:r>
            <a:endParaRPr lang="ru-RU" sz="115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854696" cy="3744416"/>
          </a:xfrm>
        </p:spPr>
        <p:txBody>
          <a:bodyPr/>
          <a:lstStyle/>
          <a:p>
            <a:pPr algn="l"/>
            <a:endParaRPr lang="ru-RU" dirty="0"/>
          </a:p>
        </p:txBody>
      </p:sp>
      <p:pic>
        <p:nvPicPr>
          <p:cNvPr id="4" name="Рисунок 3" descr="Popular_Observatory_in_Belgrade's_instrum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484784"/>
            <a:ext cx="4436190" cy="5373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772816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Хто винайшов телескоп?</a:t>
            </a:r>
            <a:endParaRPr lang="uk-UA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88840"/>
            <a:ext cx="7772400" cy="4392488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Запальну дію лінз і дзеркал відомо з глибокої давнини. А зорова труба увійшла в ужиток лише в XVІІІ </a:t>
            </a:r>
            <a:r>
              <a:rPr lang="uk-UA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столітті.Першим</a:t>
            </a:r>
            <a:r>
              <a:rPr lang="uk-UA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, хто направив зорову трубу в небо, перетворивши її в телескоп, і отримав нові наукові дані став Галілей . У 1609 він створив свою першу зорову трубу з триразовим збільшенням. У тому ж році він побудував телескоп з восьмиразовим збільшенням довжиною близько півметра. Пізніше ним було створено телескоп, який давав 32-кратне збільшення: довжина телескопа була близько метра, а діаметр об'єктиву - 4,5 см. Це був дуже недосконалий інструмент, тим не менше з його допомогою Галілей зробив ряд відкриттів.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3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uk-UA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 телескопів та їх будова.</a:t>
            </a:r>
            <a:endParaRPr lang="ru-RU" sz="4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6093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00B0F0"/>
                </a:solidFill>
              </a:rPr>
              <a:t>   Усі телескопи діляться на 3 оптичних класи: </a:t>
            </a:r>
          </a:p>
          <a:p>
            <a:pPr>
              <a:buFont typeface="Arial" pitchFamily="34" charset="0"/>
              <a:buChar char="•"/>
            </a:pPr>
            <a:r>
              <a:rPr lang="uk-UA" sz="1800" dirty="0" err="1" smtClean="0">
                <a:solidFill>
                  <a:srgbClr val="00B0F0"/>
                </a:solidFill>
              </a:rPr>
              <a:t>Преломлюючі</a:t>
            </a:r>
            <a:r>
              <a:rPr lang="uk-UA" sz="1800" dirty="0" smtClean="0">
                <a:solidFill>
                  <a:srgbClr val="00B0F0"/>
                </a:solidFill>
              </a:rPr>
              <a:t> телескопи, або рефрактори, в якості головного </a:t>
            </a:r>
            <a:r>
              <a:rPr lang="uk-UA" sz="1800" dirty="0" err="1" smtClean="0">
                <a:solidFill>
                  <a:srgbClr val="00B0F0"/>
                </a:solidFill>
              </a:rPr>
              <a:t>світлозбирального</a:t>
            </a:r>
            <a:r>
              <a:rPr lang="uk-UA" sz="1800" dirty="0" smtClean="0">
                <a:solidFill>
                  <a:srgbClr val="00B0F0"/>
                </a:solidFill>
              </a:rPr>
              <a:t> елемента використовують велику лінзу-об'єктив.</a:t>
            </a: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1800" dirty="0" smtClean="0">
                <a:solidFill>
                  <a:srgbClr val="00B0F0"/>
                </a:solidFill>
              </a:rPr>
              <a:t>Усі великі астрономічні телескопи являють собою рефлектори. Це </a:t>
            </a:r>
            <a:r>
              <a:rPr lang="uk-UA" sz="1800" dirty="0" err="1" smtClean="0">
                <a:solidFill>
                  <a:srgbClr val="00B0F0"/>
                </a:solidFill>
              </a:rPr>
              <a:t>відображаючі</a:t>
            </a:r>
            <a:r>
              <a:rPr lang="uk-UA" sz="1800" dirty="0" smtClean="0">
                <a:solidFill>
                  <a:srgbClr val="00B0F0"/>
                </a:solidFill>
              </a:rPr>
              <a:t> телескопи. Для збору світла і формування зображення в них використовується увігнуте головне дзеркало.</a:t>
            </a: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uk-UA" sz="1800" dirty="0" smtClean="0">
                <a:solidFill>
                  <a:srgbClr val="00B0F0"/>
                </a:solidFill>
              </a:rPr>
              <a:t>Дзеркально-лінзові (</a:t>
            </a:r>
            <a:r>
              <a:rPr lang="uk-UA" sz="1800" dirty="0" err="1" smtClean="0">
                <a:solidFill>
                  <a:srgbClr val="00B0F0"/>
                </a:solidFill>
              </a:rPr>
              <a:t>катадіоптричні</a:t>
            </a:r>
            <a:r>
              <a:rPr lang="uk-UA" sz="1800" dirty="0" smtClean="0">
                <a:solidFill>
                  <a:srgbClr val="00B0F0"/>
                </a:solidFill>
              </a:rPr>
              <a:t>) телескопи використовують як лінзи, так і дзеркала, за рахунок чого їх оптичний пристрій дозволяє досягти чудової якості зображення з високою роздільною здатністю.</a:t>
            </a:r>
          </a:p>
          <a:p>
            <a:pPr>
              <a:buFont typeface="Arial" pitchFamily="34" charset="0"/>
              <a:buChar char="•"/>
            </a:pPr>
            <a:endParaRPr lang="uk-UA" sz="1800" dirty="0" smtClean="0">
              <a:solidFill>
                <a:srgbClr val="00B0F0"/>
              </a:solidFill>
            </a:endParaRPr>
          </a:p>
        </p:txBody>
      </p:sp>
      <p:pic>
        <p:nvPicPr>
          <p:cNvPr id="4" name="Рисунок 3" descr="011210_2101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628800"/>
            <a:ext cx="4610100" cy="864096"/>
          </a:xfrm>
          <a:prstGeom prst="rect">
            <a:avLst/>
          </a:prstGeom>
        </p:spPr>
      </p:pic>
      <p:pic>
        <p:nvPicPr>
          <p:cNvPr id="5" name="Рисунок 4" descr="011210_2101_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212976"/>
            <a:ext cx="4752528" cy="1440160"/>
          </a:xfrm>
          <a:prstGeom prst="rect">
            <a:avLst/>
          </a:prstGeom>
        </p:spPr>
      </p:pic>
      <p:pic>
        <p:nvPicPr>
          <p:cNvPr id="6" name="Рисунок 5" descr="011210_2101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5633864"/>
            <a:ext cx="4104456" cy="1224136"/>
          </a:xfrm>
          <a:prstGeom prst="rect">
            <a:avLst/>
          </a:prstGeom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6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Хід променів</a:t>
            </a:r>
            <a:endParaRPr lang="ru-RU" sz="66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9144000" cy="2952328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62880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Найперший в світі телескоп</a:t>
            </a:r>
            <a:endParaRPr lang="ru-RU" i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556792"/>
            <a:ext cx="5328592" cy="5040560"/>
          </a:xfrm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Перший в світі телескоп був виготовлений </a:t>
            </a:r>
          </a:p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 серпні 1609 року італійським </a:t>
            </a:r>
          </a:p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математиком Галілео Галілеєм, після винаходу зорової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линзовой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труби в </a:t>
            </a:r>
          </a:p>
          <a:p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Голландії. Фактично, телескоп Галілея - це модернізований варіант підзорної труби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Ханса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Ліппершея</a:t>
            </a:r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telesk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556792"/>
            <a:ext cx="3851920" cy="5184576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4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70080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Навіщо потрібен телескоп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276872"/>
            <a:ext cx="7772400" cy="273630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uk-UA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Телескоп потрібен для вивчення небесних світил по їх електромагнітному випромінюванні. Для спостереження за зірками, планетами, чумацьким шляхом, чорними дірами та іншими небесними тілами.</a:t>
            </a:r>
            <a:endParaRPr lang="uk-UA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203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Телескоп</vt:lpstr>
      <vt:lpstr>Хто винайшов телескоп?</vt:lpstr>
      <vt:lpstr>Види телескопів та їх будова.</vt:lpstr>
      <vt:lpstr> Хід променів</vt:lpstr>
      <vt:lpstr>Найперший в світі телескоп</vt:lpstr>
      <vt:lpstr>Навіщо потрібен телескоп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Телескоп</dc:title>
  <dc:creator>Master</dc:creator>
  <cp:lastModifiedBy>Admin</cp:lastModifiedBy>
  <cp:revision>26</cp:revision>
  <dcterms:created xsi:type="dcterms:W3CDTF">2011-05-08T10:24:14Z</dcterms:created>
  <dcterms:modified xsi:type="dcterms:W3CDTF">2015-04-26T18:19:29Z</dcterms:modified>
</cp:coreProperties>
</file>