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74AEA9-DCDA-4128-BCA1-066B820119CD}" type="datetimeFigureOut">
              <a:rPr lang="ru-RU" smtClean="0"/>
              <a:t>09.09.2012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ADAC09-6CEB-49E3-8BDF-73B88311850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14338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Рідкі кристали та їх застосування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4400" dirty="0" err="1" smtClean="0"/>
              <a:t>Крім</a:t>
            </a:r>
            <a:r>
              <a:rPr lang="ru-RU" sz="4400" dirty="0" smtClean="0"/>
              <a:t> </a:t>
            </a:r>
            <a:r>
              <a:rPr lang="ru-RU" sz="4400" dirty="0" err="1" smtClean="0"/>
              <a:t>цього</a:t>
            </a:r>
            <a:r>
              <a:rPr lang="ru-RU" sz="4400" dirty="0" smtClean="0"/>
              <a:t>, </a:t>
            </a:r>
            <a:r>
              <a:rPr lang="ru-RU" sz="4400" dirty="0" err="1" smtClean="0"/>
              <a:t>рідкі</a:t>
            </a:r>
            <a:r>
              <a:rPr lang="ru-RU" sz="4400" dirty="0" smtClean="0"/>
              <a:t> </a:t>
            </a:r>
            <a:r>
              <a:rPr lang="ru-RU" sz="4400" dirty="0" err="1" smtClean="0"/>
              <a:t>кристали</a:t>
            </a:r>
            <a:r>
              <a:rPr lang="ru-RU" sz="4400" dirty="0" smtClean="0"/>
              <a:t> </a:t>
            </a:r>
            <a:r>
              <a:rPr lang="ru-RU" sz="4400" dirty="0" err="1" smtClean="0"/>
              <a:t>застосовують</a:t>
            </a:r>
            <a:r>
              <a:rPr lang="ru-RU" sz="4400" dirty="0" smtClean="0"/>
              <a:t> при </a:t>
            </a:r>
            <a:r>
              <a:rPr lang="ru-RU" sz="4400" dirty="0" err="1" smtClean="0"/>
              <a:t>виготовленні</a:t>
            </a:r>
            <a:r>
              <a:rPr lang="ru-RU" sz="4400" dirty="0" smtClean="0"/>
              <a:t> </a:t>
            </a:r>
            <a:r>
              <a:rPr lang="ru-RU" sz="4400" dirty="0" err="1" smtClean="0">
                <a:solidFill>
                  <a:srgbClr val="FF0000"/>
                </a:solidFill>
              </a:rPr>
              <a:t>термодавачів</a:t>
            </a:r>
            <a:r>
              <a:rPr lang="ru-RU" sz="4400" dirty="0" smtClean="0">
                <a:solidFill>
                  <a:srgbClr val="FF0000"/>
                </a:solidFill>
              </a:rPr>
              <a:t>, </a:t>
            </a:r>
            <a:r>
              <a:rPr lang="ru-RU" sz="4400" dirty="0" err="1" smtClean="0">
                <a:solidFill>
                  <a:srgbClr val="FF0000"/>
                </a:solidFill>
              </a:rPr>
              <a:t>детекторів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err="1" smtClean="0">
                <a:solidFill>
                  <a:srgbClr val="FF0000"/>
                </a:solidFill>
              </a:rPr>
              <a:t>НВЧ-випромінювання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dirty="0" err="1" smtClean="0"/>
              <a:t>тощо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786058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Рідкі кристали </a:t>
            </a:r>
            <a:r>
              <a:rPr lang="uk-UA" dirty="0" smtClean="0"/>
              <a:t>– це речовини, довгі молекули яких розміщені в певній симетрії.</a:t>
            </a:r>
            <a:endParaRPr lang="ru-RU" dirty="0"/>
          </a:p>
        </p:txBody>
      </p:sp>
      <p:pic>
        <p:nvPicPr>
          <p:cNvPr id="7" name="Содержимое 6" descr="be0df36f1d2ac20ce4b85b8554b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262" y="2428868"/>
            <a:ext cx="6501324" cy="44291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615262" cy="1285860"/>
          </a:xfrm>
        </p:spPr>
        <p:txBody>
          <a:bodyPr>
            <a:noAutofit/>
          </a:bodyPr>
          <a:lstStyle/>
          <a:p>
            <a:r>
              <a:rPr lang="uk-UA" sz="6600" dirty="0" smtClean="0"/>
              <a:t>Класифікація:</a:t>
            </a:r>
            <a:endParaRPr lang="ru-RU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1500174"/>
            <a:ext cx="80010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err="1" smtClean="0">
                <a:solidFill>
                  <a:srgbClr val="FFFF00"/>
                </a:solidFill>
              </a:rPr>
              <a:t>Ліотропні</a:t>
            </a:r>
            <a:endParaRPr lang="uk-UA" sz="3600" dirty="0" smtClean="0">
              <a:solidFill>
                <a:srgbClr val="FFFF00"/>
              </a:solidFill>
            </a:endParaRPr>
          </a:p>
          <a:p>
            <a:endParaRPr lang="uk-UA" sz="3600" dirty="0" smtClean="0">
              <a:solidFill>
                <a:srgbClr val="FFFF00"/>
              </a:solidFill>
            </a:endParaRPr>
          </a:p>
          <a:p>
            <a:r>
              <a:rPr lang="uk-UA" sz="3600" dirty="0" err="1" smtClean="0">
                <a:solidFill>
                  <a:srgbClr val="FFFF00"/>
                </a:solidFill>
              </a:rPr>
              <a:t>Термотропні</a:t>
            </a:r>
            <a:endParaRPr lang="uk-UA" sz="3600" dirty="0" smtClean="0">
              <a:solidFill>
                <a:srgbClr val="FFFF00"/>
              </a:solidFill>
            </a:endParaRPr>
          </a:p>
          <a:p>
            <a:endParaRPr lang="uk-UA" sz="3600" dirty="0" smtClean="0">
              <a:solidFill>
                <a:srgbClr val="FFFF00"/>
              </a:solidFill>
            </a:endParaRPr>
          </a:p>
          <a:p>
            <a:r>
              <a:rPr lang="uk-UA" sz="3600" dirty="0" err="1" smtClean="0">
                <a:solidFill>
                  <a:srgbClr val="FFFF00"/>
                </a:solidFill>
              </a:rPr>
              <a:t>Нематичні</a:t>
            </a:r>
            <a:r>
              <a:rPr lang="uk-UA" sz="3600" dirty="0" smtClean="0">
                <a:solidFill>
                  <a:srgbClr val="FFFF00"/>
                </a:solidFill>
              </a:rPr>
              <a:t> рідкі кристали ( </a:t>
            </a:r>
            <a:r>
              <a:rPr lang="uk-UA" sz="3600" dirty="0" err="1" smtClean="0">
                <a:solidFill>
                  <a:srgbClr val="FFFF00"/>
                </a:solidFill>
              </a:rPr>
              <a:t>нематики</a:t>
            </a:r>
            <a:r>
              <a:rPr lang="uk-UA" sz="3600" dirty="0" smtClean="0">
                <a:solidFill>
                  <a:srgbClr val="FFFF00"/>
                </a:solidFill>
              </a:rPr>
              <a:t> )</a:t>
            </a:r>
          </a:p>
          <a:p>
            <a:endParaRPr lang="uk-UA" sz="3600" dirty="0" smtClean="0">
              <a:solidFill>
                <a:srgbClr val="FFFF00"/>
              </a:solidFill>
            </a:endParaRPr>
          </a:p>
          <a:p>
            <a:r>
              <a:rPr lang="uk-UA" sz="3600" dirty="0" err="1" smtClean="0">
                <a:solidFill>
                  <a:srgbClr val="FFFF00"/>
                </a:solidFill>
              </a:rPr>
              <a:t>Смектичні</a:t>
            </a:r>
            <a:r>
              <a:rPr lang="uk-UA" sz="3600" dirty="0" smtClean="0">
                <a:solidFill>
                  <a:srgbClr val="FFFF00"/>
                </a:solidFill>
              </a:rPr>
              <a:t> рідкі кристали ( </a:t>
            </a:r>
            <a:r>
              <a:rPr lang="uk-UA" sz="3600" dirty="0" err="1" smtClean="0">
                <a:solidFill>
                  <a:srgbClr val="FFFF00"/>
                </a:solidFill>
              </a:rPr>
              <a:t>смектики</a:t>
            </a:r>
            <a:r>
              <a:rPr lang="uk-UA" sz="3600" dirty="0" smtClean="0">
                <a:solidFill>
                  <a:srgbClr val="FFFF00"/>
                </a:solidFill>
              </a:rPr>
              <a:t> )</a:t>
            </a:r>
          </a:p>
          <a:p>
            <a:endParaRPr lang="uk-UA" sz="3600" dirty="0">
              <a:solidFill>
                <a:srgbClr val="FFFF00"/>
              </a:solidFill>
            </a:endParaRPr>
          </a:p>
          <a:p>
            <a:r>
              <a:rPr lang="uk-UA" sz="3600" dirty="0" err="1" smtClean="0">
                <a:solidFill>
                  <a:srgbClr val="FFFF00"/>
                </a:solidFill>
              </a:rPr>
              <a:t>Холестиричні</a:t>
            </a:r>
            <a:r>
              <a:rPr lang="uk-UA" sz="3600" dirty="0" smtClean="0">
                <a:solidFill>
                  <a:srgbClr val="FFFF00"/>
                </a:solidFill>
              </a:rPr>
              <a:t> рідкі кристали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643306" cy="3865668"/>
          </a:xfrm>
        </p:spPr>
      </p:pic>
      <p:pic>
        <p:nvPicPr>
          <p:cNvPr id="5" name="Рисунок 4" descr="пра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0"/>
            <a:ext cx="3143240" cy="4714884"/>
          </a:xfrm>
          <a:prstGeom prst="rect">
            <a:avLst/>
          </a:prstGeom>
        </p:spPr>
      </p:pic>
      <p:pic>
        <p:nvPicPr>
          <p:cNvPr id="6" name="Рисунок 5" descr="Рідкі_кристалип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11496" y="3500438"/>
            <a:ext cx="3060701" cy="3357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72272"/>
          </a:xfrm>
        </p:spPr>
        <p:txBody>
          <a:bodyPr>
            <a:normAutofit/>
          </a:bodyPr>
          <a:lstStyle/>
          <a:p>
            <a:r>
              <a:rPr lang="ru-RU" sz="4800" dirty="0" err="1" smtClean="0"/>
              <a:t>Найпопулярніше</a:t>
            </a:r>
            <a:r>
              <a:rPr lang="ru-RU" sz="4800" dirty="0" smtClean="0"/>
              <a:t> поле для </a:t>
            </a:r>
            <a:r>
              <a:rPr lang="ru-RU" sz="4800" dirty="0" err="1" smtClean="0"/>
              <a:t>використання</a:t>
            </a:r>
            <a:r>
              <a:rPr lang="ru-RU" sz="4800" dirty="0" smtClean="0"/>
              <a:t> </a:t>
            </a:r>
            <a:r>
              <a:rPr lang="ru-RU" sz="4800" dirty="0" err="1" smtClean="0"/>
              <a:t>рідких</a:t>
            </a:r>
            <a:r>
              <a:rPr lang="ru-RU" sz="4800" dirty="0" smtClean="0"/>
              <a:t> </a:t>
            </a:r>
            <a:r>
              <a:rPr lang="ru-RU" sz="4800" dirty="0" err="1" smtClean="0"/>
              <a:t>кристалів</a:t>
            </a:r>
            <a:r>
              <a:rPr lang="ru-RU" sz="4800" dirty="0" smtClean="0"/>
              <a:t> — </a:t>
            </a:r>
            <a:r>
              <a:rPr lang="ru-RU" sz="4800" dirty="0" err="1" smtClean="0">
                <a:solidFill>
                  <a:srgbClr val="FF0000"/>
                </a:solidFill>
              </a:rPr>
              <a:t>рідкокристалічні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</a:rPr>
              <a:t>дисплеї</a:t>
            </a:r>
            <a:r>
              <a:rPr lang="ru-RU" sz="4800" dirty="0" smtClean="0">
                <a:solidFill>
                  <a:srgbClr val="FF0000"/>
                </a:solidFill>
              </a:rPr>
              <a:t>.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/>
              <a:t>У телевізорах</a:t>
            </a:r>
            <a:endParaRPr lang="ru-RU" sz="7200" dirty="0"/>
          </a:p>
        </p:txBody>
      </p:sp>
      <p:pic>
        <p:nvPicPr>
          <p:cNvPr id="4" name="Содержимое 3" descr="hitachi_57f59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9124" y="2643182"/>
            <a:ext cx="4714876" cy="4214818"/>
          </a:xfrm>
        </p:spPr>
      </p:pic>
      <p:pic>
        <p:nvPicPr>
          <p:cNvPr id="5" name="Рисунок 4" descr="ва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43182"/>
            <a:ext cx="4500562" cy="4214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У </a:t>
            </a:r>
            <a:r>
              <a:rPr lang="uk-UA" sz="6000" dirty="0" smtClean="0"/>
              <a:t>комп'ютерній техніці</a:t>
            </a:r>
            <a:endParaRPr lang="ru-RU" sz="6000" dirty="0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18484"/>
            <a:ext cx="3929058" cy="2525339"/>
          </a:xfrm>
        </p:spPr>
      </p:pic>
      <p:pic>
        <p:nvPicPr>
          <p:cNvPr id="5" name="Рисунок 4" descr="6a853205c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2038" y="1285860"/>
            <a:ext cx="4271962" cy="2857520"/>
          </a:xfrm>
          <a:prstGeom prst="rect">
            <a:avLst/>
          </a:prstGeom>
        </p:spPr>
      </p:pic>
      <p:pic>
        <p:nvPicPr>
          <p:cNvPr id="6" name="Рисунок 5" descr="Cheap-Laptops-for-Sale-Onli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71802" y="4562267"/>
            <a:ext cx="2857520" cy="2295733"/>
          </a:xfrm>
          <a:prstGeom prst="rect">
            <a:avLst/>
          </a:prstGeom>
        </p:spPr>
      </p:pic>
      <p:pic>
        <p:nvPicPr>
          <p:cNvPr id="7" name="Рисунок 6" descr="hp-vipustila-novij-23-djujmovij-full-hd-monito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643290"/>
            <a:ext cx="3440822" cy="3214710"/>
          </a:xfrm>
          <a:prstGeom prst="rect">
            <a:avLst/>
          </a:prstGeom>
        </p:spPr>
      </p:pic>
      <p:pic>
        <p:nvPicPr>
          <p:cNvPr id="8" name="Рисунок 7" descr="SA700_FRON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95946" y="4118902"/>
            <a:ext cx="3548054" cy="27390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txBody>
          <a:bodyPr>
            <a:noAutofit/>
          </a:bodyPr>
          <a:lstStyle/>
          <a:p>
            <a:r>
              <a:rPr lang="uk-UA" sz="4000" dirty="0" smtClean="0"/>
              <a:t>У рідко кристалічних годинниках</a:t>
            </a:r>
            <a:endParaRPr lang="ru-RU" sz="4000" dirty="0"/>
          </a:p>
        </p:txBody>
      </p:sp>
      <p:pic>
        <p:nvPicPr>
          <p:cNvPr id="4" name="Содержимое 3" descr="_50193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85860"/>
            <a:ext cx="5349244" cy="3857628"/>
          </a:xfrm>
        </p:spPr>
      </p:pic>
      <p:pic>
        <p:nvPicPr>
          <p:cNvPr id="5" name="Рисунок 4" descr="222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1212" y="3000373"/>
            <a:ext cx="5152788" cy="3857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txBody>
          <a:bodyPr>
            <a:noAutofit/>
          </a:bodyPr>
          <a:lstStyle/>
          <a:p>
            <a:r>
              <a:rPr lang="uk-UA" sz="5400" dirty="0" smtClean="0"/>
              <a:t>У мобільних телефонах</a:t>
            </a:r>
            <a:endParaRPr lang="ru-RU" sz="5400" dirty="0"/>
          </a:p>
        </p:txBody>
      </p:sp>
      <p:pic>
        <p:nvPicPr>
          <p:cNvPr id="4" name="Содержимое 3" descr="1603_LG_Are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42984"/>
            <a:ext cx="5429256" cy="5715016"/>
          </a:xfrm>
        </p:spPr>
      </p:pic>
      <p:pic>
        <p:nvPicPr>
          <p:cNvPr id="6" name="Рисунок 5" descr="Samsung-400x6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1104900"/>
            <a:ext cx="4071934" cy="575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93</TotalTime>
  <Words>71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Рідкі кристали та їх застосування</vt:lpstr>
      <vt:lpstr>Рідкі кристали – це речовини, довгі молекули яких розміщені в певній симетрії.</vt:lpstr>
      <vt:lpstr>Класифікація:</vt:lpstr>
      <vt:lpstr>Слайд 4</vt:lpstr>
      <vt:lpstr>Найпопулярніше поле для використання рідких кристалів — рідкокристалічні дисплеї.</vt:lpstr>
      <vt:lpstr>У телевізорах</vt:lpstr>
      <vt:lpstr>У комп'ютерній техніці</vt:lpstr>
      <vt:lpstr>У рідко кристалічних годинниках</vt:lpstr>
      <vt:lpstr>У мобільних телефонах</vt:lpstr>
      <vt:lpstr>Крім цього, рідкі кристали застосовують при виготовленні термодавачів, детекторів  НВЧ-випромінювання тощо.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Рідкі кристали та їх застосування</dc:title>
  <dc:creator>yaroslav</dc:creator>
  <cp:lastModifiedBy>yaroslav</cp:lastModifiedBy>
  <cp:revision>23</cp:revision>
  <dcterms:created xsi:type="dcterms:W3CDTF">2012-09-09T12:26:41Z</dcterms:created>
  <dcterms:modified xsi:type="dcterms:W3CDTF">2012-09-09T14:00:14Z</dcterms:modified>
</cp:coreProperties>
</file>