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3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4F65F-5A91-414A-8C62-1EF13308DB36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7D85FB-3F24-400F-AE00-E37563867BC1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Структура</a:t>
          </a:r>
          <a:endParaRPr lang="ru-RU" sz="28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39BFAF-4832-4B9B-AD65-7588CE0B1600}" type="parTrans" cxnId="{102B3095-AD2F-4F4E-B03A-59EB598564D5}">
      <dgm:prSet/>
      <dgm:spPr/>
      <dgm:t>
        <a:bodyPr/>
        <a:lstStyle/>
        <a:p>
          <a:endParaRPr lang="ru-RU"/>
        </a:p>
      </dgm:t>
    </dgm:pt>
    <dgm:pt modelId="{5502B7BF-E48D-4D9D-BE9C-409AEACFFAC1}" type="sibTrans" cxnId="{102B3095-AD2F-4F4E-B03A-59EB598564D5}">
      <dgm:prSet/>
      <dgm:spPr/>
      <dgm:t>
        <a:bodyPr/>
        <a:lstStyle/>
        <a:p>
          <a:endParaRPr lang="ru-RU"/>
        </a:p>
      </dgm:t>
    </dgm:pt>
    <dgm:pt modelId="{B7102C48-9A25-4237-9D7F-97C52D81E148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Періоди</a:t>
          </a:r>
          <a:r>
            <a:rPr lang="uk-UA" sz="2400" dirty="0" smtClean="0"/>
            <a:t> </a:t>
          </a:r>
          <a:endParaRPr lang="ru-RU" sz="2400" dirty="0"/>
        </a:p>
      </dgm:t>
    </dgm:pt>
    <dgm:pt modelId="{1AA68248-402D-40C7-A8A1-9F2B9F08959A}" type="parTrans" cxnId="{AA19215E-3E6C-47BE-9919-D6FCA0DCEB6E}">
      <dgm:prSet/>
      <dgm:spPr/>
      <dgm:t>
        <a:bodyPr/>
        <a:lstStyle/>
        <a:p>
          <a:endParaRPr lang="ru-RU" dirty="0"/>
        </a:p>
      </dgm:t>
    </dgm:pt>
    <dgm:pt modelId="{17059DC1-EF6A-4258-AB68-3A3FE8BA4FD7}" type="sibTrans" cxnId="{AA19215E-3E6C-47BE-9919-D6FCA0DCEB6E}">
      <dgm:prSet/>
      <dgm:spPr/>
      <dgm:t>
        <a:bodyPr/>
        <a:lstStyle/>
        <a:p>
          <a:endParaRPr lang="ru-RU"/>
        </a:p>
      </dgm:t>
    </dgm:pt>
    <dgm:pt modelId="{C6D5F5C8-A1C5-460B-92BC-9286849B6639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Короткі</a:t>
          </a:r>
        </a:p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(1-3)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DE41362-B1BF-4CFC-AA3A-5937C195E794}" type="parTrans" cxnId="{57E7126C-52D2-4F98-8C0C-478AC77B170F}">
      <dgm:prSet/>
      <dgm:spPr/>
      <dgm:t>
        <a:bodyPr/>
        <a:lstStyle/>
        <a:p>
          <a:endParaRPr lang="ru-RU" dirty="0"/>
        </a:p>
      </dgm:t>
    </dgm:pt>
    <dgm:pt modelId="{C9EC2B37-BE8A-44BD-BC14-0357E8F37914}" type="sibTrans" cxnId="{57E7126C-52D2-4F98-8C0C-478AC77B170F}">
      <dgm:prSet/>
      <dgm:spPr/>
      <dgm:t>
        <a:bodyPr/>
        <a:lstStyle/>
        <a:p>
          <a:endParaRPr lang="ru-RU"/>
        </a:p>
      </dgm:t>
    </dgm:pt>
    <dgm:pt modelId="{B3E75C4D-E832-48B5-8C7F-B4DFF7E29BE4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Довгі</a:t>
          </a:r>
        </a:p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(4-7)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7E902E2-971D-4C19-88C1-91FEFEDBBF33}" type="parTrans" cxnId="{59180A5F-73A0-42C8-A9A1-DD9BF574C4B3}">
      <dgm:prSet/>
      <dgm:spPr/>
      <dgm:t>
        <a:bodyPr/>
        <a:lstStyle/>
        <a:p>
          <a:endParaRPr lang="ru-RU" dirty="0"/>
        </a:p>
      </dgm:t>
    </dgm:pt>
    <dgm:pt modelId="{1E656BCD-25DB-4336-ADB1-7663FCC0E3A8}" type="sibTrans" cxnId="{59180A5F-73A0-42C8-A9A1-DD9BF574C4B3}">
      <dgm:prSet/>
      <dgm:spPr/>
      <dgm:t>
        <a:bodyPr/>
        <a:lstStyle/>
        <a:p>
          <a:endParaRPr lang="ru-RU"/>
        </a:p>
      </dgm:t>
    </dgm:pt>
    <dgm:pt modelId="{6A17C956-910B-462A-92A1-C2D857C168C9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Групи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8CFAE29-A693-42F1-818D-DC2D7B7E6B6F}" type="parTrans" cxnId="{C0313062-C2FB-4D3E-A30F-1681333F41F2}">
      <dgm:prSet/>
      <dgm:spPr/>
      <dgm:t>
        <a:bodyPr/>
        <a:lstStyle/>
        <a:p>
          <a:endParaRPr lang="ru-RU" dirty="0"/>
        </a:p>
      </dgm:t>
    </dgm:pt>
    <dgm:pt modelId="{BC9B6BED-D96F-4E32-80C6-BD48D51426F0}" type="sibTrans" cxnId="{C0313062-C2FB-4D3E-A30F-1681333F41F2}">
      <dgm:prSet/>
      <dgm:spPr/>
      <dgm:t>
        <a:bodyPr/>
        <a:lstStyle/>
        <a:p>
          <a:endParaRPr lang="ru-RU"/>
        </a:p>
      </dgm:t>
    </dgm:pt>
    <dgm:pt modelId="{6C39C756-D77E-4003-9C6D-493F074FC62D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Головна</a:t>
          </a:r>
        </a:p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(А)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3896C98-C188-44CB-B045-4DF96BC067D3}" type="parTrans" cxnId="{FE9F428E-C714-40FE-9290-743B919D4303}">
      <dgm:prSet/>
      <dgm:spPr/>
      <dgm:t>
        <a:bodyPr/>
        <a:lstStyle/>
        <a:p>
          <a:endParaRPr lang="ru-RU" dirty="0"/>
        </a:p>
      </dgm:t>
    </dgm:pt>
    <dgm:pt modelId="{D4FE14EA-D84A-4CA0-9DD4-7AC31B4E359B}" type="sibTrans" cxnId="{FE9F428E-C714-40FE-9290-743B919D4303}">
      <dgm:prSet/>
      <dgm:spPr/>
      <dgm:t>
        <a:bodyPr/>
        <a:lstStyle/>
        <a:p>
          <a:endParaRPr lang="ru-RU"/>
        </a:p>
      </dgm:t>
    </dgm:pt>
    <dgm:pt modelId="{0477DF4B-DDFE-421E-807B-A82A47BE3EA4}">
      <dgm:prSet custT="1"/>
      <dgm:spPr/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Побічна</a:t>
          </a:r>
        </a:p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(Б)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A2816633-8AE9-44FC-ACFA-24E918232C4D}" type="parTrans" cxnId="{531BA8E9-E2A1-4823-8A03-1D51757EC669}">
      <dgm:prSet/>
      <dgm:spPr/>
      <dgm:t>
        <a:bodyPr/>
        <a:lstStyle/>
        <a:p>
          <a:endParaRPr lang="ru-RU" dirty="0"/>
        </a:p>
      </dgm:t>
    </dgm:pt>
    <dgm:pt modelId="{2BF927FD-B864-4E87-912F-76274CD2A1F8}" type="sibTrans" cxnId="{531BA8E9-E2A1-4823-8A03-1D51757EC669}">
      <dgm:prSet/>
      <dgm:spPr/>
      <dgm:t>
        <a:bodyPr/>
        <a:lstStyle/>
        <a:p>
          <a:endParaRPr lang="ru-RU"/>
        </a:p>
      </dgm:t>
    </dgm:pt>
    <dgm:pt modelId="{532B5CB6-853A-4C46-BA2A-6DE969EB6FD2}" type="pres">
      <dgm:prSet presAssocID="{C484F65F-5A91-414A-8C62-1EF13308DB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CE8481-F15F-497E-84CE-58A85124AA8A}" type="pres">
      <dgm:prSet presAssocID="{3C7D85FB-3F24-400F-AE00-E37563867BC1}" presName="hierRoot1" presStyleCnt="0"/>
      <dgm:spPr/>
    </dgm:pt>
    <dgm:pt modelId="{9C80B3A3-B5FF-4C76-8E5A-78CC4F5E2CBF}" type="pres">
      <dgm:prSet presAssocID="{3C7D85FB-3F24-400F-AE00-E37563867BC1}" presName="composite" presStyleCnt="0"/>
      <dgm:spPr/>
    </dgm:pt>
    <dgm:pt modelId="{1F5D32AA-33E7-4557-B112-98B1D4F7B0AA}" type="pres">
      <dgm:prSet presAssocID="{3C7D85FB-3F24-400F-AE00-E37563867BC1}" presName="background" presStyleLbl="node0" presStyleIdx="0" presStyleCnt="1"/>
      <dgm:spPr/>
    </dgm:pt>
    <dgm:pt modelId="{5200E2FD-BCE9-4BC0-A312-A83F54C7E1AB}" type="pres">
      <dgm:prSet presAssocID="{3C7D85FB-3F24-400F-AE00-E37563867BC1}" presName="text" presStyleLbl="fgAcc0" presStyleIdx="0" presStyleCnt="1" custScaleX="116345" custLinFactNeighborX="1543" custLinFactNeighborY="-23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BC8BC7-F398-4F3A-80E7-D00AB1EE20CB}" type="pres">
      <dgm:prSet presAssocID="{3C7D85FB-3F24-400F-AE00-E37563867BC1}" presName="hierChild2" presStyleCnt="0"/>
      <dgm:spPr/>
    </dgm:pt>
    <dgm:pt modelId="{D6CCC0CE-8B31-4947-9CA6-D059B1F56D5F}" type="pres">
      <dgm:prSet presAssocID="{1AA68248-402D-40C7-A8A1-9F2B9F08959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365245C-1EE8-492C-BD7F-244623A66BE8}" type="pres">
      <dgm:prSet presAssocID="{B7102C48-9A25-4237-9D7F-97C52D81E148}" presName="hierRoot2" presStyleCnt="0"/>
      <dgm:spPr/>
    </dgm:pt>
    <dgm:pt modelId="{DBCD8CDD-2282-4505-97BB-DDCBB2C4343A}" type="pres">
      <dgm:prSet presAssocID="{B7102C48-9A25-4237-9D7F-97C52D81E148}" presName="composite2" presStyleCnt="0"/>
      <dgm:spPr/>
    </dgm:pt>
    <dgm:pt modelId="{44A9DCFC-15E9-42B5-A70D-7099291E6644}" type="pres">
      <dgm:prSet presAssocID="{B7102C48-9A25-4237-9D7F-97C52D81E148}" presName="background2" presStyleLbl="node2" presStyleIdx="0" presStyleCnt="2"/>
      <dgm:spPr/>
    </dgm:pt>
    <dgm:pt modelId="{3B0FCDE7-AA13-4830-A364-B6179DC667EE}" type="pres">
      <dgm:prSet presAssocID="{B7102C48-9A25-4237-9D7F-97C52D81E14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B676A1-A836-4F0B-A792-63FA5A33545D}" type="pres">
      <dgm:prSet presAssocID="{B7102C48-9A25-4237-9D7F-97C52D81E148}" presName="hierChild3" presStyleCnt="0"/>
      <dgm:spPr/>
    </dgm:pt>
    <dgm:pt modelId="{9DEE663E-AD46-4C21-A41D-7471D557C629}" type="pres">
      <dgm:prSet presAssocID="{5DE41362-B1BF-4CFC-AA3A-5937C195E794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9F1D6C3-3E10-4157-87D1-C696280183FA}" type="pres">
      <dgm:prSet presAssocID="{C6D5F5C8-A1C5-460B-92BC-9286849B6639}" presName="hierRoot3" presStyleCnt="0"/>
      <dgm:spPr/>
    </dgm:pt>
    <dgm:pt modelId="{5819E6DA-70E9-44B9-AFF6-D0CE41F82DB8}" type="pres">
      <dgm:prSet presAssocID="{C6D5F5C8-A1C5-460B-92BC-9286849B6639}" presName="composite3" presStyleCnt="0"/>
      <dgm:spPr/>
    </dgm:pt>
    <dgm:pt modelId="{446A13CF-D71C-4821-8B90-7C977B4DB5A5}" type="pres">
      <dgm:prSet presAssocID="{C6D5F5C8-A1C5-460B-92BC-9286849B6639}" presName="background3" presStyleLbl="node3" presStyleIdx="0" presStyleCnt="4"/>
      <dgm:spPr/>
    </dgm:pt>
    <dgm:pt modelId="{F9530EEF-7EB1-4CB3-B331-8FE0BE684FE1}" type="pres">
      <dgm:prSet presAssocID="{C6D5F5C8-A1C5-460B-92BC-9286849B6639}" presName="text3" presStyleLbl="fgAcc3" presStyleIdx="0" presStyleCnt="4" custLinFactNeighborX="-11251" custLinFactNeighborY="2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EC37DF-F020-4632-8170-05FF42B05384}" type="pres">
      <dgm:prSet presAssocID="{C6D5F5C8-A1C5-460B-92BC-9286849B6639}" presName="hierChild4" presStyleCnt="0"/>
      <dgm:spPr/>
    </dgm:pt>
    <dgm:pt modelId="{B352C484-78FB-4B07-8992-8762A8A79DE7}" type="pres">
      <dgm:prSet presAssocID="{67E902E2-971D-4C19-88C1-91FEFEDBBF3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948055AA-1D95-441A-A426-335F10A44294}" type="pres">
      <dgm:prSet presAssocID="{B3E75C4D-E832-48B5-8C7F-B4DFF7E29BE4}" presName="hierRoot3" presStyleCnt="0"/>
      <dgm:spPr/>
    </dgm:pt>
    <dgm:pt modelId="{2D72F3FF-DA1A-4E04-93F6-70C026CEEA6F}" type="pres">
      <dgm:prSet presAssocID="{B3E75C4D-E832-48B5-8C7F-B4DFF7E29BE4}" presName="composite3" presStyleCnt="0"/>
      <dgm:spPr/>
    </dgm:pt>
    <dgm:pt modelId="{6FBAE6EB-2C23-4A7F-98F0-F8AE9325B16D}" type="pres">
      <dgm:prSet presAssocID="{B3E75C4D-E832-48B5-8C7F-B4DFF7E29BE4}" presName="background3" presStyleLbl="node3" presStyleIdx="1" presStyleCnt="4"/>
      <dgm:spPr/>
    </dgm:pt>
    <dgm:pt modelId="{D6ED9C0D-A4A2-4610-813F-5C5FB5C6A325}" type="pres">
      <dgm:prSet presAssocID="{B3E75C4D-E832-48B5-8C7F-B4DFF7E29BE4}" presName="text3" presStyleLbl="fgAcc3" presStyleIdx="1" presStyleCnt="4" custLinFactNeighborX="-3869" custLinFactNeighborY="-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67A8F3-7279-4D63-A318-186E45A0AFAB}" type="pres">
      <dgm:prSet presAssocID="{B3E75C4D-E832-48B5-8C7F-B4DFF7E29BE4}" presName="hierChild4" presStyleCnt="0"/>
      <dgm:spPr/>
    </dgm:pt>
    <dgm:pt modelId="{F6639423-329E-4E9B-A90D-A0C4B532D266}" type="pres">
      <dgm:prSet presAssocID="{98CFAE29-A693-42F1-818D-DC2D7B7E6B6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7448E73-9B59-4BE5-A224-52F4D0C4DD83}" type="pres">
      <dgm:prSet presAssocID="{6A17C956-910B-462A-92A1-C2D857C168C9}" presName="hierRoot2" presStyleCnt="0"/>
      <dgm:spPr/>
    </dgm:pt>
    <dgm:pt modelId="{94635C57-2391-4379-8370-1FEFDB404452}" type="pres">
      <dgm:prSet presAssocID="{6A17C956-910B-462A-92A1-C2D857C168C9}" presName="composite2" presStyleCnt="0"/>
      <dgm:spPr/>
    </dgm:pt>
    <dgm:pt modelId="{6F0D2B7F-88DA-4D3D-B725-F12A0F4918F2}" type="pres">
      <dgm:prSet presAssocID="{6A17C956-910B-462A-92A1-C2D857C168C9}" presName="background2" presStyleLbl="node2" presStyleIdx="1" presStyleCnt="2"/>
      <dgm:spPr/>
    </dgm:pt>
    <dgm:pt modelId="{E652FEFD-6FCA-47F8-A0C4-4655D8A7FEB7}" type="pres">
      <dgm:prSet presAssocID="{6A17C956-910B-462A-92A1-C2D857C168C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DEC745-D8D3-4071-96A2-A940F0D2DE37}" type="pres">
      <dgm:prSet presAssocID="{6A17C956-910B-462A-92A1-C2D857C168C9}" presName="hierChild3" presStyleCnt="0"/>
      <dgm:spPr/>
    </dgm:pt>
    <dgm:pt modelId="{745E5CDF-2BC8-497C-A7B5-C33D2CC79D3A}" type="pres">
      <dgm:prSet presAssocID="{33896C98-C188-44CB-B045-4DF96BC067D3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825CE0B-0410-4903-B50C-E8B15CEEC0EF}" type="pres">
      <dgm:prSet presAssocID="{6C39C756-D77E-4003-9C6D-493F074FC62D}" presName="hierRoot3" presStyleCnt="0"/>
      <dgm:spPr/>
    </dgm:pt>
    <dgm:pt modelId="{9449AADD-1F6A-4DC1-8ABC-F5035674813F}" type="pres">
      <dgm:prSet presAssocID="{6C39C756-D77E-4003-9C6D-493F074FC62D}" presName="composite3" presStyleCnt="0"/>
      <dgm:spPr/>
    </dgm:pt>
    <dgm:pt modelId="{4CCC99C6-46A0-4FD8-A4E5-94BD6C3B6120}" type="pres">
      <dgm:prSet presAssocID="{6C39C756-D77E-4003-9C6D-493F074FC62D}" presName="background3" presStyleLbl="node3" presStyleIdx="2" presStyleCnt="4"/>
      <dgm:spPr/>
      <dgm:t>
        <a:bodyPr/>
        <a:lstStyle/>
        <a:p>
          <a:endParaRPr lang="ru-RU"/>
        </a:p>
      </dgm:t>
    </dgm:pt>
    <dgm:pt modelId="{500FF167-2DB8-4288-B3C1-606155B2857F}" type="pres">
      <dgm:prSet presAssocID="{6C39C756-D77E-4003-9C6D-493F074FC62D}" presName="text3" presStyleLbl="fgAcc3" presStyleIdx="2" presStyleCnt="4" custLinFactNeighborX="4660" custLinFactNeighborY="-7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9B0A2-2F9A-41BD-A367-016B1436740A}" type="pres">
      <dgm:prSet presAssocID="{6C39C756-D77E-4003-9C6D-493F074FC62D}" presName="hierChild4" presStyleCnt="0"/>
      <dgm:spPr/>
    </dgm:pt>
    <dgm:pt modelId="{C2C5C874-81E0-4289-9451-67974C16C120}" type="pres">
      <dgm:prSet presAssocID="{A2816633-8AE9-44FC-ACFA-24E918232C4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6F7FD419-A232-488C-B6BC-3EB1CCC27B29}" type="pres">
      <dgm:prSet presAssocID="{0477DF4B-DDFE-421E-807B-A82A47BE3EA4}" presName="hierRoot3" presStyleCnt="0"/>
      <dgm:spPr/>
    </dgm:pt>
    <dgm:pt modelId="{43939DE3-A765-44E6-8EE9-71B489085110}" type="pres">
      <dgm:prSet presAssocID="{0477DF4B-DDFE-421E-807B-A82A47BE3EA4}" presName="composite3" presStyleCnt="0"/>
      <dgm:spPr/>
    </dgm:pt>
    <dgm:pt modelId="{1BE9F254-3E1C-432E-BDB0-FE5D45B8FAE8}" type="pres">
      <dgm:prSet presAssocID="{0477DF4B-DDFE-421E-807B-A82A47BE3EA4}" presName="background3" presStyleLbl="node3" presStyleIdx="3" presStyleCnt="4"/>
      <dgm:spPr/>
    </dgm:pt>
    <dgm:pt modelId="{B13F8C79-C98E-45CF-9BF3-E7048E67B47D}" type="pres">
      <dgm:prSet presAssocID="{0477DF4B-DDFE-421E-807B-A82A47BE3EA4}" presName="text3" presStyleLbl="fgAcc3" presStyleIdx="3" presStyleCnt="4" custLinFactNeighborX="931" custLinFactNeighborY="-7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326543-55DD-403D-B982-B7370F1FD7DD}" type="pres">
      <dgm:prSet presAssocID="{0477DF4B-DDFE-421E-807B-A82A47BE3EA4}" presName="hierChild4" presStyleCnt="0"/>
      <dgm:spPr/>
    </dgm:pt>
  </dgm:ptLst>
  <dgm:cxnLst>
    <dgm:cxn modelId="{4C5C9BDD-47B8-4B6E-B911-B22817E41487}" type="presOf" srcId="{98CFAE29-A693-42F1-818D-DC2D7B7E6B6F}" destId="{F6639423-329E-4E9B-A90D-A0C4B532D266}" srcOrd="0" destOrd="0" presId="urn:microsoft.com/office/officeart/2005/8/layout/hierarchy1"/>
    <dgm:cxn modelId="{531BA8E9-E2A1-4823-8A03-1D51757EC669}" srcId="{6A17C956-910B-462A-92A1-C2D857C168C9}" destId="{0477DF4B-DDFE-421E-807B-A82A47BE3EA4}" srcOrd="1" destOrd="0" parTransId="{A2816633-8AE9-44FC-ACFA-24E918232C4D}" sibTransId="{2BF927FD-B864-4E87-912F-76274CD2A1F8}"/>
    <dgm:cxn modelId="{102B3095-AD2F-4F4E-B03A-59EB598564D5}" srcId="{C484F65F-5A91-414A-8C62-1EF13308DB36}" destId="{3C7D85FB-3F24-400F-AE00-E37563867BC1}" srcOrd="0" destOrd="0" parTransId="{6339BFAF-4832-4B9B-AD65-7588CE0B1600}" sibTransId="{5502B7BF-E48D-4D9D-BE9C-409AEACFFAC1}"/>
    <dgm:cxn modelId="{B9EBF15A-D25B-4A49-AADC-8E9223911438}" type="presOf" srcId="{6A17C956-910B-462A-92A1-C2D857C168C9}" destId="{E652FEFD-6FCA-47F8-A0C4-4655D8A7FEB7}" srcOrd="0" destOrd="0" presId="urn:microsoft.com/office/officeart/2005/8/layout/hierarchy1"/>
    <dgm:cxn modelId="{FE9F428E-C714-40FE-9290-743B919D4303}" srcId="{6A17C956-910B-462A-92A1-C2D857C168C9}" destId="{6C39C756-D77E-4003-9C6D-493F074FC62D}" srcOrd="0" destOrd="0" parTransId="{33896C98-C188-44CB-B045-4DF96BC067D3}" sibTransId="{D4FE14EA-D84A-4CA0-9DD4-7AC31B4E359B}"/>
    <dgm:cxn modelId="{AA19215E-3E6C-47BE-9919-D6FCA0DCEB6E}" srcId="{3C7D85FB-3F24-400F-AE00-E37563867BC1}" destId="{B7102C48-9A25-4237-9D7F-97C52D81E148}" srcOrd="0" destOrd="0" parTransId="{1AA68248-402D-40C7-A8A1-9F2B9F08959A}" sibTransId="{17059DC1-EF6A-4258-AB68-3A3FE8BA4FD7}"/>
    <dgm:cxn modelId="{08865197-806A-44AB-BE6D-DB72AB1B95DD}" type="presOf" srcId="{A2816633-8AE9-44FC-ACFA-24E918232C4D}" destId="{C2C5C874-81E0-4289-9451-67974C16C120}" srcOrd="0" destOrd="0" presId="urn:microsoft.com/office/officeart/2005/8/layout/hierarchy1"/>
    <dgm:cxn modelId="{A9F4AC97-1E77-4940-9177-98463700A86C}" type="presOf" srcId="{5DE41362-B1BF-4CFC-AA3A-5937C195E794}" destId="{9DEE663E-AD46-4C21-A41D-7471D557C629}" srcOrd="0" destOrd="0" presId="urn:microsoft.com/office/officeart/2005/8/layout/hierarchy1"/>
    <dgm:cxn modelId="{FE18E491-5ABF-42E7-928E-A75BA20376B5}" type="presOf" srcId="{C484F65F-5A91-414A-8C62-1EF13308DB36}" destId="{532B5CB6-853A-4C46-BA2A-6DE969EB6FD2}" srcOrd="0" destOrd="0" presId="urn:microsoft.com/office/officeart/2005/8/layout/hierarchy1"/>
    <dgm:cxn modelId="{EECF4508-83C2-4C72-AFDA-0B4F603EFC5D}" type="presOf" srcId="{67E902E2-971D-4C19-88C1-91FEFEDBBF33}" destId="{B352C484-78FB-4B07-8992-8762A8A79DE7}" srcOrd="0" destOrd="0" presId="urn:microsoft.com/office/officeart/2005/8/layout/hierarchy1"/>
    <dgm:cxn modelId="{1D3A54BE-5B5E-4493-9A3F-BBBC1DA94A7C}" type="presOf" srcId="{33896C98-C188-44CB-B045-4DF96BC067D3}" destId="{745E5CDF-2BC8-497C-A7B5-C33D2CC79D3A}" srcOrd="0" destOrd="0" presId="urn:microsoft.com/office/officeart/2005/8/layout/hierarchy1"/>
    <dgm:cxn modelId="{59180A5F-73A0-42C8-A9A1-DD9BF574C4B3}" srcId="{B7102C48-9A25-4237-9D7F-97C52D81E148}" destId="{B3E75C4D-E832-48B5-8C7F-B4DFF7E29BE4}" srcOrd="1" destOrd="0" parTransId="{67E902E2-971D-4C19-88C1-91FEFEDBBF33}" sibTransId="{1E656BCD-25DB-4336-ADB1-7663FCC0E3A8}"/>
    <dgm:cxn modelId="{06ADE374-F78B-4C18-B295-D5FB0365C434}" type="presOf" srcId="{0477DF4B-DDFE-421E-807B-A82A47BE3EA4}" destId="{B13F8C79-C98E-45CF-9BF3-E7048E67B47D}" srcOrd="0" destOrd="0" presId="urn:microsoft.com/office/officeart/2005/8/layout/hierarchy1"/>
    <dgm:cxn modelId="{1A318CCE-6C66-4958-9871-C849DEE0B780}" type="presOf" srcId="{C6D5F5C8-A1C5-460B-92BC-9286849B6639}" destId="{F9530EEF-7EB1-4CB3-B331-8FE0BE684FE1}" srcOrd="0" destOrd="0" presId="urn:microsoft.com/office/officeart/2005/8/layout/hierarchy1"/>
    <dgm:cxn modelId="{C0313062-C2FB-4D3E-A30F-1681333F41F2}" srcId="{3C7D85FB-3F24-400F-AE00-E37563867BC1}" destId="{6A17C956-910B-462A-92A1-C2D857C168C9}" srcOrd="1" destOrd="0" parTransId="{98CFAE29-A693-42F1-818D-DC2D7B7E6B6F}" sibTransId="{BC9B6BED-D96F-4E32-80C6-BD48D51426F0}"/>
    <dgm:cxn modelId="{D4EEAD58-2688-4795-AA66-A1B45604BEA0}" type="presOf" srcId="{1AA68248-402D-40C7-A8A1-9F2B9F08959A}" destId="{D6CCC0CE-8B31-4947-9CA6-D059B1F56D5F}" srcOrd="0" destOrd="0" presId="urn:microsoft.com/office/officeart/2005/8/layout/hierarchy1"/>
    <dgm:cxn modelId="{82053B3B-CCD3-4E1F-BFCD-AB90ABF1BF8F}" type="presOf" srcId="{B7102C48-9A25-4237-9D7F-97C52D81E148}" destId="{3B0FCDE7-AA13-4830-A364-B6179DC667EE}" srcOrd="0" destOrd="0" presId="urn:microsoft.com/office/officeart/2005/8/layout/hierarchy1"/>
    <dgm:cxn modelId="{DAE1D59F-DE63-46A8-945A-1D03792B4C31}" type="presOf" srcId="{3C7D85FB-3F24-400F-AE00-E37563867BC1}" destId="{5200E2FD-BCE9-4BC0-A312-A83F54C7E1AB}" srcOrd="0" destOrd="0" presId="urn:microsoft.com/office/officeart/2005/8/layout/hierarchy1"/>
    <dgm:cxn modelId="{2BC50E90-35F1-4212-93B7-3BB8F4FF956A}" type="presOf" srcId="{B3E75C4D-E832-48B5-8C7F-B4DFF7E29BE4}" destId="{D6ED9C0D-A4A2-4610-813F-5C5FB5C6A325}" srcOrd="0" destOrd="0" presId="urn:microsoft.com/office/officeart/2005/8/layout/hierarchy1"/>
    <dgm:cxn modelId="{57E7126C-52D2-4F98-8C0C-478AC77B170F}" srcId="{B7102C48-9A25-4237-9D7F-97C52D81E148}" destId="{C6D5F5C8-A1C5-460B-92BC-9286849B6639}" srcOrd="0" destOrd="0" parTransId="{5DE41362-B1BF-4CFC-AA3A-5937C195E794}" sibTransId="{C9EC2B37-BE8A-44BD-BC14-0357E8F37914}"/>
    <dgm:cxn modelId="{1B1F5351-7031-4548-AF65-25CE8D3FA641}" type="presOf" srcId="{6C39C756-D77E-4003-9C6D-493F074FC62D}" destId="{500FF167-2DB8-4288-B3C1-606155B2857F}" srcOrd="0" destOrd="0" presId="urn:microsoft.com/office/officeart/2005/8/layout/hierarchy1"/>
    <dgm:cxn modelId="{4D8C57BB-3998-449A-B17B-48B20865153D}" type="presParOf" srcId="{532B5CB6-853A-4C46-BA2A-6DE969EB6FD2}" destId="{9BCE8481-F15F-497E-84CE-58A85124AA8A}" srcOrd="0" destOrd="0" presId="urn:microsoft.com/office/officeart/2005/8/layout/hierarchy1"/>
    <dgm:cxn modelId="{224AFC61-AF57-4C53-86B3-0E181796CFEE}" type="presParOf" srcId="{9BCE8481-F15F-497E-84CE-58A85124AA8A}" destId="{9C80B3A3-B5FF-4C76-8E5A-78CC4F5E2CBF}" srcOrd="0" destOrd="0" presId="urn:microsoft.com/office/officeart/2005/8/layout/hierarchy1"/>
    <dgm:cxn modelId="{3BC57459-827F-4FB3-90ED-86DE4B472223}" type="presParOf" srcId="{9C80B3A3-B5FF-4C76-8E5A-78CC4F5E2CBF}" destId="{1F5D32AA-33E7-4557-B112-98B1D4F7B0AA}" srcOrd="0" destOrd="0" presId="urn:microsoft.com/office/officeart/2005/8/layout/hierarchy1"/>
    <dgm:cxn modelId="{D5CF2483-1BC5-4365-AA9A-113C75BB7FAC}" type="presParOf" srcId="{9C80B3A3-B5FF-4C76-8E5A-78CC4F5E2CBF}" destId="{5200E2FD-BCE9-4BC0-A312-A83F54C7E1AB}" srcOrd="1" destOrd="0" presId="urn:microsoft.com/office/officeart/2005/8/layout/hierarchy1"/>
    <dgm:cxn modelId="{F3875650-69AA-41B7-9E9F-7CC5563326B5}" type="presParOf" srcId="{9BCE8481-F15F-497E-84CE-58A85124AA8A}" destId="{DDBC8BC7-F398-4F3A-80E7-D00AB1EE20CB}" srcOrd="1" destOrd="0" presId="urn:microsoft.com/office/officeart/2005/8/layout/hierarchy1"/>
    <dgm:cxn modelId="{CB42D133-A120-4F1A-AEB9-7ADCD120CB23}" type="presParOf" srcId="{DDBC8BC7-F398-4F3A-80E7-D00AB1EE20CB}" destId="{D6CCC0CE-8B31-4947-9CA6-D059B1F56D5F}" srcOrd="0" destOrd="0" presId="urn:microsoft.com/office/officeart/2005/8/layout/hierarchy1"/>
    <dgm:cxn modelId="{3ED301C6-34C0-4256-9FD7-F6BCF1C50913}" type="presParOf" srcId="{DDBC8BC7-F398-4F3A-80E7-D00AB1EE20CB}" destId="{E365245C-1EE8-492C-BD7F-244623A66BE8}" srcOrd="1" destOrd="0" presId="urn:microsoft.com/office/officeart/2005/8/layout/hierarchy1"/>
    <dgm:cxn modelId="{01C40E5B-AAE5-4CBD-98C3-9850A7FAA90A}" type="presParOf" srcId="{E365245C-1EE8-492C-BD7F-244623A66BE8}" destId="{DBCD8CDD-2282-4505-97BB-DDCBB2C4343A}" srcOrd="0" destOrd="0" presId="urn:microsoft.com/office/officeart/2005/8/layout/hierarchy1"/>
    <dgm:cxn modelId="{EB0C91AF-EF5C-4C15-BE4D-D64C98B7E740}" type="presParOf" srcId="{DBCD8CDD-2282-4505-97BB-DDCBB2C4343A}" destId="{44A9DCFC-15E9-42B5-A70D-7099291E6644}" srcOrd="0" destOrd="0" presId="urn:microsoft.com/office/officeart/2005/8/layout/hierarchy1"/>
    <dgm:cxn modelId="{03C00739-3E36-4D6C-8707-8EB7F0B9EDC1}" type="presParOf" srcId="{DBCD8CDD-2282-4505-97BB-DDCBB2C4343A}" destId="{3B0FCDE7-AA13-4830-A364-B6179DC667EE}" srcOrd="1" destOrd="0" presId="urn:microsoft.com/office/officeart/2005/8/layout/hierarchy1"/>
    <dgm:cxn modelId="{E0F6F14D-69FA-4E69-B35E-B07EA4DF19FB}" type="presParOf" srcId="{E365245C-1EE8-492C-BD7F-244623A66BE8}" destId="{3FB676A1-A836-4F0B-A792-63FA5A33545D}" srcOrd="1" destOrd="0" presId="urn:microsoft.com/office/officeart/2005/8/layout/hierarchy1"/>
    <dgm:cxn modelId="{908B5AD2-6C3C-41D6-AB28-0BAA87D55430}" type="presParOf" srcId="{3FB676A1-A836-4F0B-A792-63FA5A33545D}" destId="{9DEE663E-AD46-4C21-A41D-7471D557C629}" srcOrd="0" destOrd="0" presId="urn:microsoft.com/office/officeart/2005/8/layout/hierarchy1"/>
    <dgm:cxn modelId="{C7B279E6-6F32-4464-9012-FA95078FC636}" type="presParOf" srcId="{3FB676A1-A836-4F0B-A792-63FA5A33545D}" destId="{59F1D6C3-3E10-4157-87D1-C696280183FA}" srcOrd="1" destOrd="0" presId="urn:microsoft.com/office/officeart/2005/8/layout/hierarchy1"/>
    <dgm:cxn modelId="{6E43305B-AAA9-4CC2-A7B6-A75A4A4EB3E2}" type="presParOf" srcId="{59F1D6C3-3E10-4157-87D1-C696280183FA}" destId="{5819E6DA-70E9-44B9-AFF6-D0CE41F82DB8}" srcOrd="0" destOrd="0" presId="urn:microsoft.com/office/officeart/2005/8/layout/hierarchy1"/>
    <dgm:cxn modelId="{A38B17CD-8C9E-41E7-99EA-64E998D4FF35}" type="presParOf" srcId="{5819E6DA-70E9-44B9-AFF6-D0CE41F82DB8}" destId="{446A13CF-D71C-4821-8B90-7C977B4DB5A5}" srcOrd="0" destOrd="0" presId="urn:microsoft.com/office/officeart/2005/8/layout/hierarchy1"/>
    <dgm:cxn modelId="{36CCAF41-0DC9-490A-9064-9578F86C9DDB}" type="presParOf" srcId="{5819E6DA-70E9-44B9-AFF6-D0CE41F82DB8}" destId="{F9530EEF-7EB1-4CB3-B331-8FE0BE684FE1}" srcOrd="1" destOrd="0" presId="urn:microsoft.com/office/officeart/2005/8/layout/hierarchy1"/>
    <dgm:cxn modelId="{C7E4E77E-EA0F-459D-876E-C12EC535C9B7}" type="presParOf" srcId="{59F1D6C3-3E10-4157-87D1-C696280183FA}" destId="{FDEC37DF-F020-4632-8170-05FF42B05384}" srcOrd="1" destOrd="0" presId="urn:microsoft.com/office/officeart/2005/8/layout/hierarchy1"/>
    <dgm:cxn modelId="{9CC1644B-4A4F-4E80-8EA7-E6F81D567A66}" type="presParOf" srcId="{3FB676A1-A836-4F0B-A792-63FA5A33545D}" destId="{B352C484-78FB-4B07-8992-8762A8A79DE7}" srcOrd="2" destOrd="0" presId="urn:microsoft.com/office/officeart/2005/8/layout/hierarchy1"/>
    <dgm:cxn modelId="{9988EBC9-D16A-46D5-AFFB-C70DE3F32A19}" type="presParOf" srcId="{3FB676A1-A836-4F0B-A792-63FA5A33545D}" destId="{948055AA-1D95-441A-A426-335F10A44294}" srcOrd="3" destOrd="0" presId="urn:microsoft.com/office/officeart/2005/8/layout/hierarchy1"/>
    <dgm:cxn modelId="{799A1890-3B83-47EF-A403-3038F3EACEAF}" type="presParOf" srcId="{948055AA-1D95-441A-A426-335F10A44294}" destId="{2D72F3FF-DA1A-4E04-93F6-70C026CEEA6F}" srcOrd="0" destOrd="0" presId="urn:microsoft.com/office/officeart/2005/8/layout/hierarchy1"/>
    <dgm:cxn modelId="{C9E683D5-474E-4CAD-AE6B-93BE5E923865}" type="presParOf" srcId="{2D72F3FF-DA1A-4E04-93F6-70C026CEEA6F}" destId="{6FBAE6EB-2C23-4A7F-98F0-F8AE9325B16D}" srcOrd="0" destOrd="0" presId="urn:microsoft.com/office/officeart/2005/8/layout/hierarchy1"/>
    <dgm:cxn modelId="{60046CC3-DA64-434E-A306-C674D2980D98}" type="presParOf" srcId="{2D72F3FF-DA1A-4E04-93F6-70C026CEEA6F}" destId="{D6ED9C0D-A4A2-4610-813F-5C5FB5C6A325}" srcOrd="1" destOrd="0" presId="urn:microsoft.com/office/officeart/2005/8/layout/hierarchy1"/>
    <dgm:cxn modelId="{3DB5EB4C-7E84-40EF-AAA3-4AD14671D23B}" type="presParOf" srcId="{948055AA-1D95-441A-A426-335F10A44294}" destId="{4567A8F3-7279-4D63-A318-186E45A0AFAB}" srcOrd="1" destOrd="0" presId="urn:microsoft.com/office/officeart/2005/8/layout/hierarchy1"/>
    <dgm:cxn modelId="{9631900A-8E4C-4690-AD20-51FC742ABFA6}" type="presParOf" srcId="{DDBC8BC7-F398-4F3A-80E7-D00AB1EE20CB}" destId="{F6639423-329E-4E9B-A90D-A0C4B532D266}" srcOrd="2" destOrd="0" presId="urn:microsoft.com/office/officeart/2005/8/layout/hierarchy1"/>
    <dgm:cxn modelId="{ECDEFE3E-66AC-4874-9E87-8AAC7E41C41E}" type="presParOf" srcId="{DDBC8BC7-F398-4F3A-80E7-D00AB1EE20CB}" destId="{77448E73-9B59-4BE5-A224-52F4D0C4DD83}" srcOrd="3" destOrd="0" presId="urn:microsoft.com/office/officeart/2005/8/layout/hierarchy1"/>
    <dgm:cxn modelId="{8B7AE6BE-F5CB-412A-9FCD-C7DC715DD475}" type="presParOf" srcId="{77448E73-9B59-4BE5-A224-52F4D0C4DD83}" destId="{94635C57-2391-4379-8370-1FEFDB404452}" srcOrd="0" destOrd="0" presId="urn:microsoft.com/office/officeart/2005/8/layout/hierarchy1"/>
    <dgm:cxn modelId="{4BDBE58D-E0F3-43C4-92E8-00AC2A817E15}" type="presParOf" srcId="{94635C57-2391-4379-8370-1FEFDB404452}" destId="{6F0D2B7F-88DA-4D3D-B725-F12A0F4918F2}" srcOrd="0" destOrd="0" presId="urn:microsoft.com/office/officeart/2005/8/layout/hierarchy1"/>
    <dgm:cxn modelId="{CD2A4C7C-FFB1-4BB4-8B55-418309A286E7}" type="presParOf" srcId="{94635C57-2391-4379-8370-1FEFDB404452}" destId="{E652FEFD-6FCA-47F8-A0C4-4655D8A7FEB7}" srcOrd="1" destOrd="0" presId="urn:microsoft.com/office/officeart/2005/8/layout/hierarchy1"/>
    <dgm:cxn modelId="{ECED13F2-7625-4A33-B0A4-A032FEE6C29B}" type="presParOf" srcId="{77448E73-9B59-4BE5-A224-52F4D0C4DD83}" destId="{26DEC745-D8D3-4071-96A2-A940F0D2DE37}" srcOrd="1" destOrd="0" presId="urn:microsoft.com/office/officeart/2005/8/layout/hierarchy1"/>
    <dgm:cxn modelId="{285D50D0-F791-42C9-BF72-12DB73A99FAD}" type="presParOf" srcId="{26DEC745-D8D3-4071-96A2-A940F0D2DE37}" destId="{745E5CDF-2BC8-497C-A7B5-C33D2CC79D3A}" srcOrd="0" destOrd="0" presId="urn:microsoft.com/office/officeart/2005/8/layout/hierarchy1"/>
    <dgm:cxn modelId="{8C1D6AE2-FA76-4269-BD8E-DEB7644C2390}" type="presParOf" srcId="{26DEC745-D8D3-4071-96A2-A940F0D2DE37}" destId="{D825CE0B-0410-4903-B50C-E8B15CEEC0EF}" srcOrd="1" destOrd="0" presId="urn:microsoft.com/office/officeart/2005/8/layout/hierarchy1"/>
    <dgm:cxn modelId="{D4F19817-4E13-42F1-9BD3-84E580EE3E4C}" type="presParOf" srcId="{D825CE0B-0410-4903-B50C-E8B15CEEC0EF}" destId="{9449AADD-1F6A-4DC1-8ABC-F5035674813F}" srcOrd="0" destOrd="0" presId="urn:microsoft.com/office/officeart/2005/8/layout/hierarchy1"/>
    <dgm:cxn modelId="{4C025FD5-9E78-4837-8222-25EB968C61DE}" type="presParOf" srcId="{9449AADD-1F6A-4DC1-8ABC-F5035674813F}" destId="{4CCC99C6-46A0-4FD8-A4E5-94BD6C3B6120}" srcOrd="0" destOrd="0" presId="urn:microsoft.com/office/officeart/2005/8/layout/hierarchy1"/>
    <dgm:cxn modelId="{6035FF1F-5612-4F2E-B378-FC8FDB209441}" type="presParOf" srcId="{9449AADD-1F6A-4DC1-8ABC-F5035674813F}" destId="{500FF167-2DB8-4288-B3C1-606155B2857F}" srcOrd="1" destOrd="0" presId="urn:microsoft.com/office/officeart/2005/8/layout/hierarchy1"/>
    <dgm:cxn modelId="{1EA9A004-2573-437B-8D01-3586BBCE767F}" type="presParOf" srcId="{D825CE0B-0410-4903-B50C-E8B15CEEC0EF}" destId="{7EA9B0A2-2F9A-41BD-A367-016B1436740A}" srcOrd="1" destOrd="0" presId="urn:microsoft.com/office/officeart/2005/8/layout/hierarchy1"/>
    <dgm:cxn modelId="{53DC7C47-C76F-435C-86CE-B785012FA98B}" type="presParOf" srcId="{26DEC745-D8D3-4071-96A2-A940F0D2DE37}" destId="{C2C5C874-81E0-4289-9451-67974C16C120}" srcOrd="2" destOrd="0" presId="urn:microsoft.com/office/officeart/2005/8/layout/hierarchy1"/>
    <dgm:cxn modelId="{CA23EB13-AF1C-437F-BD92-6BA89C3B1C6F}" type="presParOf" srcId="{26DEC745-D8D3-4071-96A2-A940F0D2DE37}" destId="{6F7FD419-A232-488C-B6BC-3EB1CCC27B29}" srcOrd="3" destOrd="0" presId="urn:microsoft.com/office/officeart/2005/8/layout/hierarchy1"/>
    <dgm:cxn modelId="{D769973E-0A95-481B-8989-9664D0420609}" type="presParOf" srcId="{6F7FD419-A232-488C-B6BC-3EB1CCC27B29}" destId="{43939DE3-A765-44E6-8EE9-71B489085110}" srcOrd="0" destOrd="0" presId="urn:microsoft.com/office/officeart/2005/8/layout/hierarchy1"/>
    <dgm:cxn modelId="{1D323D9C-FEF4-4825-81BC-241FDA9C8360}" type="presParOf" srcId="{43939DE3-A765-44E6-8EE9-71B489085110}" destId="{1BE9F254-3E1C-432E-BDB0-FE5D45B8FAE8}" srcOrd="0" destOrd="0" presId="urn:microsoft.com/office/officeart/2005/8/layout/hierarchy1"/>
    <dgm:cxn modelId="{5202C9B9-01B0-4850-9A27-801B46B1D849}" type="presParOf" srcId="{43939DE3-A765-44E6-8EE9-71B489085110}" destId="{B13F8C79-C98E-45CF-9BF3-E7048E67B47D}" srcOrd="1" destOrd="0" presId="urn:microsoft.com/office/officeart/2005/8/layout/hierarchy1"/>
    <dgm:cxn modelId="{BA484134-5DF8-40FF-A238-1BF2C53A1FDB}" type="presParOf" srcId="{6F7FD419-A232-488C-B6BC-3EB1CCC27B29}" destId="{27326543-55DD-403D-B982-B7370F1FD7DD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8BF43-62D5-4435-B129-3FA9EBD0EDA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832B42-B586-48CD-8D32-D623F07D73E8}">
      <dgm:prSet phldrT="[Текст]" custT="1"/>
      <dgm:spPr/>
      <dgm:t>
        <a:bodyPr/>
        <a:lstStyle/>
        <a:p>
          <a:pPr algn="ctr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Кожен період закінчується  6-тьма елементами, де заповнюється р- підрівень;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3476C7A-581E-47BA-84A1-6B8BD1967BCC}" type="parTrans" cxnId="{B6CB7BD5-AF14-4545-A015-56AA18D51584}">
      <dgm:prSet/>
      <dgm:spPr/>
      <dgm:t>
        <a:bodyPr/>
        <a:lstStyle/>
        <a:p>
          <a:endParaRPr lang="ru-RU"/>
        </a:p>
      </dgm:t>
    </dgm:pt>
    <dgm:pt modelId="{7AD40973-9917-4DD0-9F97-41014ED0E157}" type="sibTrans" cxnId="{B6CB7BD5-AF14-4545-A015-56AA18D51584}">
      <dgm:prSet/>
      <dgm:spPr/>
      <dgm:t>
        <a:bodyPr/>
        <a:lstStyle/>
        <a:p>
          <a:endParaRPr lang="ru-RU"/>
        </a:p>
      </dgm:t>
    </dgm:pt>
    <dgm:pt modelId="{05A1ED53-C6B2-4A32-B437-031FB8DCB5E1}">
      <dgm:prSet phldrT="[Текст]" custT="1"/>
      <dgm:spPr/>
      <dgm:t>
        <a:bodyPr/>
        <a:lstStyle/>
        <a:p>
          <a:pPr algn="ctr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Починається заповнення з  зовнішнього рівня атома</a:t>
          </a:r>
          <a:r>
            <a:rPr lang="uk-UA" sz="2400" dirty="0" smtClean="0"/>
            <a:t>;</a:t>
          </a:r>
          <a:endParaRPr lang="ru-RU" sz="2400" dirty="0"/>
        </a:p>
      </dgm:t>
    </dgm:pt>
    <dgm:pt modelId="{9D7583C3-DF05-45C2-AEEB-941A7A7FCDC9}" type="sibTrans" cxnId="{5D36E5FB-0D08-4121-BDA6-7FAB842BCDF6}">
      <dgm:prSet/>
      <dgm:spPr/>
      <dgm:t>
        <a:bodyPr/>
        <a:lstStyle/>
        <a:p>
          <a:endParaRPr lang="ru-RU"/>
        </a:p>
      </dgm:t>
    </dgm:pt>
    <dgm:pt modelId="{162B654D-C865-49D1-9423-1815C8973D9D}" type="parTrans" cxnId="{5D36E5FB-0D08-4121-BDA6-7FAB842BCDF6}">
      <dgm:prSet/>
      <dgm:spPr/>
      <dgm:t>
        <a:bodyPr/>
        <a:lstStyle/>
        <a:p>
          <a:endParaRPr lang="ru-RU"/>
        </a:p>
      </dgm:t>
    </dgm:pt>
    <dgm:pt modelId="{21E9013B-CDFD-447A-8BBE-951CAFA53900}">
      <dgm:prSet custT="1"/>
      <dgm:spPr/>
      <dgm:t>
        <a:bodyPr/>
        <a:lstStyle/>
        <a:p>
          <a:pPr algn="ctr"/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Атоми, в яких заповнюється d-підрівень передзовнішнього рівня називаються перехідними, а їх сукупність – вставною декадою.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6AD9056-3485-41CC-BF81-9AA2E9FD3267}" type="parTrans" cxnId="{EBA3E4E9-6A55-4C7F-ACF1-FA0BDCB2C827}">
      <dgm:prSet/>
      <dgm:spPr/>
      <dgm:t>
        <a:bodyPr/>
        <a:lstStyle/>
        <a:p>
          <a:endParaRPr lang="ru-RU"/>
        </a:p>
      </dgm:t>
    </dgm:pt>
    <dgm:pt modelId="{3B7E60E0-1800-4059-8E17-6983AFFEB26E}" type="sibTrans" cxnId="{EBA3E4E9-6A55-4C7F-ACF1-FA0BDCB2C827}">
      <dgm:prSet/>
      <dgm:spPr/>
      <dgm:t>
        <a:bodyPr/>
        <a:lstStyle/>
        <a:p>
          <a:endParaRPr lang="ru-RU"/>
        </a:p>
      </dgm:t>
    </dgm:pt>
    <dgm:pt modelId="{2BC58734-42DC-40FE-B480-2E9A97FAB8C8}" type="pres">
      <dgm:prSet presAssocID="{82D8BF43-62D5-4435-B129-3FA9EBD0ED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E323E-64CE-4C40-B86D-E9FFF1669B5C}" type="pres">
      <dgm:prSet presAssocID="{05A1ED53-C6B2-4A32-B437-031FB8DCB5E1}" presName="parentLin" presStyleCnt="0"/>
      <dgm:spPr/>
    </dgm:pt>
    <dgm:pt modelId="{9967AE0A-FB38-4CF1-BE02-4FE1118BE287}" type="pres">
      <dgm:prSet presAssocID="{05A1ED53-C6B2-4A32-B437-031FB8DCB5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C087EED-0335-4D28-A8BE-F749FD467AB8}" type="pres">
      <dgm:prSet presAssocID="{05A1ED53-C6B2-4A32-B437-031FB8DCB5E1}" presName="parentText" presStyleLbl="node1" presStyleIdx="0" presStyleCnt="3" custScaleX="115757" custScaleY="1307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8FDDD-06CB-4538-B92C-34780152DEFF}" type="pres">
      <dgm:prSet presAssocID="{05A1ED53-C6B2-4A32-B437-031FB8DCB5E1}" presName="negativeSpace" presStyleCnt="0"/>
      <dgm:spPr/>
    </dgm:pt>
    <dgm:pt modelId="{779FA17F-5285-49F9-B736-73AC0DFBCA12}" type="pres">
      <dgm:prSet presAssocID="{05A1ED53-C6B2-4A32-B437-031FB8DCB5E1}" presName="childText" presStyleLbl="conFgAcc1" presStyleIdx="0" presStyleCnt="3">
        <dgm:presLayoutVars>
          <dgm:bulletEnabled val="1"/>
        </dgm:presLayoutVars>
      </dgm:prSet>
      <dgm:spPr/>
    </dgm:pt>
    <dgm:pt modelId="{64156ADB-02C1-41AF-8D37-E099368239B8}" type="pres">
      <dgm:prSet presAssocID="{9D7583C3-DF05-45C2-AEEB-941A7A7FCDC9}" presName="spaceBetweenRectangles" presStyleCnt="0"/>
      <dgm:spPr/>
    </dgm:pt>
    <dgm:pt modelId="{CAF19372-CB9C-4427-BBC1-EA78488EA93D}" type="pres">
      <dgm:prSet presAssocID="{B1832B42-B586-48CD-8D32-D623F07D73E8}" presName="parentLin" presStyleCnt="0"/>
      <dgm:spPr/>
    </dgm:pt>
    <dgm:pt modelId="{D49D7C4E-FF3A-412A-A702-718E30C2B0B0}" type="pres">
      <dgm:prSet presAssocID="{B1832B42-B586-48CD-8D32-D623F07D73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5486DC-00F0-412D-8693-B29E07346E02}" type="pres">
      <dgm:prSet presAssocID="{B1832B42-B586-48CD-8D32-D623F07D73E8}" presName="parentText" presStyleLbl="node1" presStyleIdx="1" presStyleCnt="3" custScaleX="116808" custScaleY="145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DBC5D-6268-4028-8B55-C25C565701B9}" type="pres">
      <dgm:prSet presAssocID="{B1832B42-B586-48CD-8D32-D623F07D73E8}" presName="negativeSpace" presStyleCnt="0"/>
      <dgm:spPr/>
    </dgm:pt>
    <dgm:pt modelId="{EFE8D227-D591-4821-856A-509A2D2BCF07}" type="pres">
      <dgm:prSet presAssocID="{B1832B42-B586-48CD-8D32-D623F07D73E8}" presName="childText" presStyleLbl="conFgAcc1" presStyleIdx="1" presStyleCnt="3">
        <dgm:presLayoutVars>
          <dgm:bulletEnabled val="1"/>
        </dgm:presLayoutVars>
      </dgm:prSet>
      <dgm:spPr/>
    </dgm:pt>
    <dgm:pt modelId="{FBA34645-3525-473D-9CDF-AEAFFB15CCEA}" type="pres">
      <dgm:prSet presAssocID="{7AD40973-9917-4DD0-9F97-41014ED0E157}" presName="spaceBetweenRectangles" presStyleCnt="0"/>
      <dgm:spPr/>
    </dgm:pt>
    <dgm:pt modelId="{2F98677C-BEE4-417B-B0CE-CC3E5B2408B4}" type="pres">
      <dgm:prSet presAssocID="{21E9013B-CDFD-447A-8BBE-951CAFA53900}" presName="parentLin" presStyleCnt="0"/>
      <dgm:spPr/>
    </dgm:pt>
    <dgm:pt modelId="{C0742936-2460-442D-9E16-EC8617ABDDB7}" type="pres">
      <dgm:prSet presAssocID="{21E9013B-CDFD-447A-8BBE-951CAFA5390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D0A480-3B1E-42E0-AB46-B416C01412A4}" type="pres">
      <dgm:prSet presAssocID="{21E9013B-CDFD-447A-8BBE-951CAFA53900}" presName="parentText" presStyleLbl="node1" presStyleIdx="2" presStyleCnt="3" custScaleX="115757" custScaleY="154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F22B0-E039-4175-8CD8-99F38AB0794D}" type="pres">
      <dgm:prSet presAssocID="{21E9013B-CDFD-447A-8BBE-951CAFA53900}" presName="negativeSpace" presStyleCnt="0"/>
      <dgm:spPr/>
    </dgm:pt>
    <dgm:pt modelId="{E7B65BBF-4AED-42D9-89B3-4EE9785479BB}" type="pres">
      <dgm:prSet presAssocID="{21E9013B-CDFD-447A-8BBE-951CAFA539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CB7BD5-AF14-4545-A015-56AA18D51584}" srcId="{82D8BF43-62D5-4435-B129-3FA9EBD0EDA6}" destId="{B1832B42-B586-48CD-8D32-D623F07D73E8}" srcOrd="1" destOrd="0" parTransId="{93476C7A-581E-47BA-84A1-6B8BD1967BCC}" sibTransId="{7AD40973-9917-4DD0-9F97-41014ED0E157}"/>
    <dgm:cxn modelId="{AEDBE378-38D3-4EBD-B674-3E46C17FDB17}" type="presOf" srcId="{B1832B42-B586-48CD-8D32-D623F07D73E8}" destId="{D49D7C4E-FF3A-412A-A702-718E30C2B0B0}" srcOrd="0" destOrd="0" presId="urn:microsoft.com/office/officeart/2005/8/layout/list1"/>
    <dgm:cxn modelId="{5E300964-5B89-4648-AF75-9925C943417C}" type="presOf" srcId="{82D8BF43-62D5-4435-B129-3FA9EBD0EDA6}" destId="{2BC58734-42DC-40FE-B480-2E9A97FAB8C8}" srcOrd="0" destOrd="0" presId="urn:microsoft.com/office/officeart/2005/8/layout/list1"/>
    <dgm:cxn modelId="{087B6D9B-C652-47CE-9443-0FA7AA7B1A45}" type="presOf" srcId="{05A1ED53-C6B2-4A32-B437-031FB8DCB5E1}" destId="{EC087EED-0335-4D28-A8BE-F749FD467AB8}" srcOrd="1" destOrd="0" presId="urn:microsoft.com/office/officeart/2005/8/layout/list1"/>
    <dgm:cxn modelId="{46A49924-1D08-4966-A67A-CB45AB45EC0F}" type="presOf" srcId="{B1832B42-B586-48CD-8D32-D623F07D73E8}" destId="{205486DC-00F0-412D-8693-B29E07346E02}" srcOrd="1" destOrd="0" presId="urn:microsoft.com/office/officeart/2005/8/layout/list1"/>
    <dgm:cxn modelId="{EBA3E4E9-6A55-4C7F-ACF1-FA0BDCB2C827}" srcId="{82D8BF43-62D5-4435-B129-3FA9EBD0EDA6}" destId="{21E9013B-CDFD-447A-8BBE-951CAFA53900}" srcOrd="2" destOrd="0" parTransId="{86AD9056-3485-41CC-BF81-9AA2E9FD3267}" sibTransId="{3B7E60E0-1800-4059-8E17-6983AFFEB26E}"/>
    <dgm:cxn modelId="{81DF4CF2-B522-4034-8B71-4E1C970020E2}" type="presOf" srcId="{05A1ED53-C6B2-4A32-B437-031FB8DCB5E1}" destId="{9967AE0A-FB38-4CF1-BE02-4FE1118BE287}" srcOrd="0" destOrd="0" presId="urn:microsoft.com/office/officeart/2005/8/layout/list1"/>
    <dgm:cxn modelId="{18558210-55FA-4B66-B9A1-9A03041BEAF0}" type="presOf" srcId="{21E9013B-CDFD-447A-8BBE-951CAFA53900}" destId="{C0742936-2460-442D-9E16-EC8617ABDDB7}" srcOrd="0" destOrd="0" presId="urn:microsoft.com/office/officeart/2005/8/layout/list1"/>
    <dgm:cxn modelId="{63BC0D94-2E9E-4E63-B514-CCCAA8B7682F}" type="presOf" srcId="{21E9013B-CDFD-447A-8BBE-951CAFA53900}" destId="{89D0A480-3B1E-42E0-AB46-B416C01412A4}" srcOrd="1" destOrd="0" presId="urn:microsoft.com/office/officeart/2005/8/layout/list1"/>
    <dgm:cxn modelId="{5D36E5FB-0D08-4121-BDA6-7FAB842BCDF6}" srcId="{82D8BF43-62D5-4435-B129-3FA9EBD0EDA6}" destId="{05A1ED53-C6B2-4A32-B437-031FB8DCB5E1}" srcOrd="0" destOrd="0" parTransId="{162B654D-C865-49D1-9423-1815C8973D9D}" sibTransId="{9D7583C3-DF05-45C2-AEEB-941A7A7FCDC9}"/>
    <dgm:cxn modelId="{68F7183F-660E-46D8-BD7A-D72F54BB8908}" type="presParOf" srcId="{2BC58734-42DC-40FE-B480-2E9A97FAB8C8}" destId="{919E323E-64CE-4C40-B86D-E9FFF1669B5C}" srcOrd="0" destOrd="0" presId="urn:microsoft.com/office/officeart/2005/8/layout/list1"/>
    <dgm:cxn modelId="{F1A3347B-E1F0-4F9A-B251-DDE237C7636A}" type="presParOf" srcId="{919E323E-64CE-4C40-B86D-E9FFF1669B5C}" destId="{9967AE0A-FB38-4CF1-BE02-4FE1118BE287}" srcOrd="0" destOrd="0" presId="urn:microsoft.com/office/officeart/2005/8/layout/list1"/>
    <dgm:cxn modelId="{FFB5C01F-B970-40F2-A4AA-16894A06A73E}" type="presParOf" srcId="{919E323E-64CE-4C40-B86D-E9FFF1669B5C}" destId="{EC087EED-0335-4D28-A8BE-F749FD467AB8}" srcOrd="1" destOrd="0" presId="urn:microsoft.com/office/officeart/2005/8/layout/list1"/>
    <dgm:cxn modelId="{7F533284-3D1E-4BAC-90A0-FED8E383C398}" type="presParOf" srcId="{2BC58734-42DC-40FE-B480-2E9A97FAB8C8}" destId="{2B08FDDD-06CB-4538-B92C-34780152DEFF}" srcOrd="1" destOrd="0" presId="urn:microsoft.com/office/officeart/2005/8/layout/list1"/>
    <dgm:cxn modelId="{88304D63-2A53-4B13-B898-69372DFCACA7}" type="presParOf" srcId="{2BC58734-42DC-40FE-B480-2E9A97FAB8C8}" destId="{779FA17F-5285-49F9-B736-73AC0DFBCA12}" srcOrd="2" destOrd="0" presId="urn:microsoft.com/office/officeart/2005/8/layout/list1"/>
    <dgm:cxn modelId="{07839FB3-FBF4-49B6-84B5-90FDA864D14E}" type="presParOf" srcId="{2BC58734-42DC-40FE-B480-2E9A97FAB8C8}" destId="{64156ADB-02C1-41AF-8D37-E099368239B8}" srcOrd="3" destOrd="0" presId="urn:microsoft.com/office/officeart/2005/8/layout/list1"/>
    <dgm:cxn modelId="{9A6DBB45-A05F-4415-AD90-FE98D1FBBC3C}" type="presParOf" srcId="{2BC58734-42DC-40FE-B480-2E9A97FAB8C8}" destId="{CAF19372-CB9C-4427-BBC1-EA78488EA93D}" srcOrd="4" destOrd="0" presId="urn:microsoft.com/office/officeart/2005/8/layout/list1"/>
    <dgm:cxn modelId="{4F10EC69-200A-48AD-A175-3BEBBCC35A11}" type="presParOf" srcId="{CAF19372-CB9C-4427-BBC1-EA78488EA93D}" destId="{D49D7C4E-FF3A-412A-A702-718E30C2B0B0}" srcOrd="0" destOrd="0" presId="urn:microsoft.com/office/officeart/2005/8/layout/list1"/>
    <dgm:cxn modelId="{CABEE0EF-C754-4053-B04B-B856516BB14F}" type="presParOf" srcId="{CAF19372-CB9C-4427-BBC1-EA78488EA93D}" destId="{205486DC-00F0-412D-8693-B29E07346E02}" srcOrd="1" destOrd="0" presId="urn:microsoft.com/office/officeart/2005/8/layout/list1"/>
    <dgm:cxn modelId="{02427198-EE25-472A-847E-0A8740C30CBB}" type="presParOf" srcId="{2BC58734-42DC-40FE-B480-2E9A97FAB8C8}" destId="{D76DBC5D-6268-4028-8B55-C25C565701B9}" srcOrd="5" destOrd="0" presId="urn:microsoft.com/office/officeart/2005/8/layout/list1"/>
    <dgm:cxn modelId="{74FC04A1-8D6B-41DC-827E-510AFB8E91DF}" type="presParOf" srcId="{2BC58734-42DC-40FE-B480-2E9A97FAB8C8}" destId="{EFE8D227-D591-4821-856A-509A2D2BCF07}" srcOrd="6" destOrd="0" presId="urn:microsoft.com/office/officeart/2005/8/layout/list1"/>
    <dgm:cxn modelId="{3F6B6415-A3E3-454F-A807-1BE20659206C}" type="presParOf" srcId="{2BC58734-42DC-40FE-B480-2E9A97FAB8C8}" destId="{FBA34645-3525-473D-9CDF-AEAFFB15CCEA}" srcOrd="7" destOrd="0" presId="urn:microsoft.com/office/officeart/2005/8/layout/list1"/>
    <dgm:cxn modelId="{CA6E1F4E-E5F3-4AC9-A7AD-2E4FD02D51FB}" type="presParOf" srcId="{2BC58734-42DC-40FE-B480-2E9A97FAB8C8}" destId="{2F98677C-BEE4-417B-B0CE-CC3E5B2408B4}" srcOrd="8" destOrd="0" presId="urn:microsoft.com/office/officeart/2005/8/layout/list1"/>
    <dgm:cxn modelId="{AF1FDA52-50A8-4E04-9848-384FB14E53C5}" type="presParOf" srcId="{2F98677C-BEE4-417B-B0CE-CC3E5B2408B4}" destId="{C0742936-2460-442D-9E16-EC8617ABDDB7}" srcOrd="0" destOrd="0" presId="urn:microsoft.com/office/officeart/2005/8/layout/list1"/>
    <dgm:cxn modelId="{62A27B1B-2BD6-42CD-841F-3565E0EC82C4}" type="presParOf" srcId="{2F98677C-BEE4-417B-B0CE-CC3E5B2408B4}" destId="{89D0A480-3B1E-42E0-AB46-B416C01412A4}" srcOrd="1" destOrd="0" presId="urn:microsoft.com/office/officeart/2005/8/layout/list1"/>
    <dgm:cxn modelId="{B46823CF-A333-4156-A535-B723F8C41D18}" type="presParOf" srcId="{2BC58734-42DC-40FE-B480-2E9A97FAB8C8}" destId="{754F22B0-E039-4175-8CD8-99F38AB0794D}" srcOrd="9" destOrd="0" presId="urn:microsoft.com/office/officeart/2005/8/layout/list1"/>
    <dgm:cxn modelId="{DEB5EE02-4B11-4512-A75D-5C32C82FC693}" type="presParOf" srcId="{2BC58734-42DC-40FE-B480-2E9A97FAB8C8}" destId="{E7B65BBF-4AED-42D9-89B3-4EE9785479BB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9A06C9-0A2C-4709-92A2-54E795D99C36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8D65C-F9E9-4DBF-A58A-89E1373BB1FD}">
      <dgm:prSet phldrT="[Текст]" custT="1"/>
      <dgm:spPr/>
      <dgm:t>
        <a:bodyPr/>
        <a:lstStyle/>
        <a:p>
          <a:r>
            <a:rPr lang="uk-UA" sz="1800" b="0" dirty="0" smtClean="0">
              <a:latin typeface="Times New Roman" pitchFamily="18" charset="0"/>
              <a:cs typeface="Times New Roman" pitchFamily="18" charset="0"/>
            </a:rPr>
            <a:t>Неметалами називаються елементи, атоми яких  можуть приймати і віддавати електрони</a:t>
          </a:r>
          <a:r>
            <a:rPr lang="uk-UA" sz="1600" b="1" dirty="0" smtClean="0"/>
            <a:t>.</a:t>
          </a:r>
          <a:endParaRPr lang="ru-RU" sz="1600" dirty="0"/>
        </a:p>
      </dgm:t>
    </dgm:pt>
    <dgm:pt modelId="{C5B5134D-5210-404F-B987-1AD9B2D60519}" type="parTrans" cxnId="{35C01F35-B6C6-4BF7-8BD8-9CB0EDE1CCF5}">
      <dgm:prSet/>
      <dgm:spPr/>
      <dgm:t>
        <a:bodyPr/>
        <a:lstStyle/>
        <a:p>
          <a:endParaRPr lang="ru-RU"/>
        </a:p>
      </dgm:t>
    </dgm:pt>
    <dgm:pt modelId="{47B6CDE7-23BC-454B-9752-CD3A1403E157}" type="sibTrans" cxnId="{35C01F35-B6C6-4BF7-8BD8-9CB0EDE1CCF5}">
      <dgm:prSet/>
      <dgm:spPr/>
      <dgm:t>
        <a:bodyPr/>
        <a:lstStyle/>
        <a:p>
          <a:endParaRPr lang="ru-RU"/>
        </a:p>
      </dgm:t>
    </dgm:pt>
    <dgm:pt modelId="{B615F4F6-2758-492E-A237-8180900C5273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Металами називаються елементи, атоми яких  можуть тільки віддавати електрони - s-елементи (крім Н) p, d, f.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B9C4781-9C06-49D7-B9C6-E3A83BDEB196}" type="sibTrans" cxnId="{1FE4DF87-81D3-486B-99DC-BEE4E0315EB9}">
      <dgm:prSet/>
      <dgm:spPr/>
      <dgm:t>
        <a:bodyPr/>
        <a:lstStyle/>
        <a:p>
          <a:endParaRPr lang="ru-RU"/>
        </a:p>
      </dgm:t>
    </dgm:pt>
    <dgm:pt modelId="{80CE6169-4E3B-47F9-98F3-8B532F927941}" type="parTrans" cxnId="{1FE4DF87-81D3-486B-99DC-BEE4E0315EB9}">
      <dgm:prSet/>
      <dgm:spPr/>
      <dgm:t>
        <a:bodyPr/>
        <a:lstStyle/>
        <a:p>
          <a:endParaRPr lang="ru-RU"/>
        </a:p>
      </dgm:t>
    </dgm:pt>
    <dgm:pt modelId="{23264FD4-84D9-47AD-9AE8-E45228EC17A6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Інертні гази – це ті елементи, атоми яких не приймають і не віддають електрони.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0542388-9619-4143-A81C-1F7A889E2BCC}" type="parTrans" cxnId="{B09E0FBA-A36B-4A8E-8BEF-0DD7864384C7}">
      <dgm:prSet/>
      <dgm:spPr/>
      <dgm:t>
        <a:bodyPr/>
        <a:lstStyle/>
        <a:p>
          <a:endParaRPr lang="ru-RU"/>
        </a:p>
      </dgm:t>
    </dgm:pt>
    <dgm:pt modelId="{FB6E6398-7486-4118-9AB1-057C0E309707}" type="sibTrans" cxnId="{B09E0FBA-A36B-4A8E-8BEF-0DD7864384C7}">
      <dgm:prSet/>
      <dgm:spPr/>
      <dgm:t>
        <a:bodyPr/>
        <a:lstStyle/>
        <a:p>
          <a:endParaRPr lang="ru-RU"/>
        </a:p>
      </dgm:t>
    </dgm:pt>
    <dgm:pt modelId="{37218A1B-146E-4EB3-99A2-E377D2365C7C}" type="pres">
      <dgm:prSet presAssocID="{C29A06C9-0A2C-4709-92A2-54E795D99C3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1AFB52F-873F-44A4-87A2-09615D923DFC}" type="pres">
      <dgm:prSet presAssocID="{C29A06C9-0A2C-4709-92A2-54E795D99C36}" presName="pyramid" presStyleLbl="node1" presStyleIdx="0" presStyleCnt="1"/>
      <dgm:spPr/>
    </dgm:pt>
    <dgm:pt modelId="{611F2021-E651-4C05-9D0A-3D85126A5680}" type="pres">
      <dgm:prSet presAssocID="{C29A06C9-0A2C-4709-92A2-54E795D99C36}" presName="theList" presStyleCnt="0"/>
      <dgm:spPr/>
    </dgm:pt>
    <dgm:pt modelId="{CFB3A0EB-573E-4EB3-9B82-2B1B17881EAF}" type="pres">
      <dgm:prSet presAssocID="{B615F4F6-2758-492E-A237-8180900C5273}" presName="aNode" presStyleLbl="fgAcc1" presStyleIdx="0" presStyleCnt="3" custScaleX="107692" custScaleY="148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F3EE1-2BC0-4CA6-B898-AF7D7CC83C30}" type="pres">
      <dgm:prSet presAssocID="{B615F4F6-2758-492E-A237-8180900C5273}" presName="aSpace" presStyleCnt="0"/>
      <dgm:spPr/>
    </dgm:pt>
    <dgm:pt modelId="{10F9C2F0-FD14-4E27-A201-3F8B40B3135D}" type="pres">
      <dgm:prSet presAssocID="{F588D65C-F9E9-4DBF-A58A-89E1373BB1FD}" presName="aNode" presStyleLbl="fgAcc1" presStyleIdx="1" presStyleCnt="3" custScaleX="107144" custScaleY="138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CBF3A-4F65-407E-B799-319C473928C1}" type="pres">
      <dgm:prSet presAssocID="{F588D65C-F9E9-4DBF-A58A-89E1373BB1FD}" presName="aSpace" presStyleCnt="0"/>
      <dgm:spPr/>
    </dgm:pt>
    <dgm:pt modelId="{2D6426FC-FCD7-46E8-A2F1-3FF9D21E4D68}" type="pres">
      <dgm:prSet presAssocID="{23264FD4-84D9-47AD-9AE8-E45228EC17A6}" presName="aNode" presStyleLbl="fgAcc1" presStyleIdx="2" presStyleCnt="3" custScaleX="107144" custScaleY="128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03F9F-9F80-4830-A55C-EDB5C3185FB1}" type="pres">
      <dgm:prSet presAssocID="{23264FD4-84D9-47AD-9AE8-E45228EC17A6}" presName="aSpace" presStyleCnt="0"/>
      <dgm:spPr/>
    </dgm:pt>
  </dgm:ptLst>
  <dgm:cxnLst>
    <dgm:cxn modelId="{78CAE93E-E88F-4340-BD6D-1E132C7F9CFC}" type="presOf" srcId="{B615F4F6-2758-492E-A237-8180900C5273}" destId="{CFB3A0EB-573E-4EB3-9B82-2B1B17881EAF}" srcOrd="0" destOrd="0" presId="urn:microsoft.com/office/officeart/2005/8/layout/pyramid2"/>
    <dgm:cxn modelId="{A10E26AF-23B4-4738-BF76-432F04225343}" type="presOf" srcId="{C29A06C9-0A2C-4709-92A2-54E795D99C36}" destId="{37218A1B-146E-4EB3-99A2-E377D2365C7C}" srcOrd="0" destOrd="0" presId="urn:microsoft.com/office/officeart/2005/8/layout/pyramid2"/>
    <dgm:cxn modelId="{7D967705-D543-4F44-BB4E-C1F00F5CAA88}" type="presOf" srcId="{23264FD4-84D9-47AD-9AE8-E45228EC17A6}" destId="{2D6426FC-FCD7-46E8-A2F1-3FF9D21E4D68}" srcOrd="0" destOrd="0" presId="urn:microsoft.com/office/officeart/2005/8/layout/pyramid2"/>
    <dgm:cxn modelId="{B09E0FBA-A36B-4A8E-8BEF-0DD7864384C7}" srcId="{C29A06C9-0A2C-4709-92A2-54E795D99C36}" destId="{23264FD4-84D9-47AD-9AE8-E45228EC17A6}" srcOrd="2" destOrd="0" parTransId="{A0542388-9619-4143-A81C-1F7A889E2BCC}" sibTransId="{FB6E6398-7486-4118-9AB1-057C0E309707}"/>
    <dgm:cxn modelId="{1FE4DF87-81D3-486B-99DC-BEE4E0315EB9}" srcId="{C29A06C9-0A2C-4709-92A2-54E795D99C36}" destId="{B615F4F6-2758-492E-A237-8180900C5273}" srcOrd="0" destOrd="0" parTransId="{80CE6169-4E3B-47F9-98F3-8B532F927941}" sibTransId="{7B9C4781-9C06-49D7-B9C6-E3A83BDEB196}"/>
    <dgm:cxn modelId="{35C01F35-B6C6-4BF7-8BD8-9CB0EDE1CCF5}" srcId="{C29A06C9-0A2C-4709-92A2-54E795D99C36}" destId="{F588D65C-F9E9-4DBF-A58A-89E1373BB1FD}" srcOrd="1" destOrd="0" parTransId="{C5B5134D-5210-404F-B987-1AD9B2D60519}" sibTransId="{47B6CDE7-23BC-454B-9752-CD3A1403E157}"/>
    <dgm:cxn modelId="{2FFA4BBB-EAF2-4445-B623-F53D07E67A5C}" type="presOf" srcId="{F588D65C-F9E9-4DBF-A58A-89E1373BB1FD}" destId="{10F9C2F0-FD14-4E27-A201-3F8B40B3135D}" srcOrd="0" destOrd="0" presId="urn:microsoft.com/office/officeart/2005/8/layout/pyramid2"/>
    <dgm:cxn modelId="{B84FC819-F5B7-462C-99B7-05FA43760D3B}" type="presParOf" srcId="{37218A1B-146E-4EB3-99A2-E377D2365C7C}" destId="{01AFB52F-873F-44A4-87A2-09615D923DFC}" srcOrd="0" destOrd="0" presId="urn:microsoft.com/office/officeart/2005/8/layout/pyramid2"/>
    <dgm:cxn modelId="{4074170F-7BC6-47A2-B6DF-D42A480B93E5}" type="presParOf" srcId="{37218A1B-146E-4EB3-99A2-E377D2365C7C}" destId="{611F2021-E651-4C05-9D0A-3D85126A5680}" srcOrd="1" destOrd="0" presId="urn:microsoft.com/office/officeart/2005/8/layout/pyramid2"/>
    <dgm:cxn modelId="{1E6FE1EC-1992-46C9-96CC-0A420EDD3DE6}" type="presParOf" srcId="{611F2021-E651-4C05-9D0A-3D85126A5680}" destId="{CFB3A0EB-573E-4EB3-9B82-2B1B17881EAF}" srcOrd="0" destOrd="0" presId="urn:microsoft.com/office/officeart/2005/8/layout/pyramid2"/>
    <dgm:cxn modelId="{B32A0E18-4969-42A4-A324-DFF20C8B3EDC}" type="presParOf" srcId="{611F2021-E651-4C05-9D0A-3D85126A5680}" destId="{DAFF3EE1-2BC0-4CA6-B898-AF7D7CC83C30}" srcOrd="1" destOrd="0" presId="urn:microsoft.com/office/officeart/2005/8/layout/pyramid2"/>
    <dgm:cxn modelId="{96714D2F-175A-4581-8947-97B6D351ABB6}" type="presParOf" srcId="{611F2021-E651-4C05-9D0A-3D85126A5680}" destId="{10F9C2F0-FD14-4E27-A201-3F8B40B3135D}" srcOrd="2" destOrd="0" presId="urn:microsoft.com/office/officeart/2005/8/layout/pyramid2"/>
    <dgm:cxn modelId="{E1EB2EB8-F8B6-48E8-89A2-EE3BE41C7B17}" type="presParOf" srcId="{611F2021-E651-4C05-9D0A-3D85126A5680}" destId="{E15CBF3A-4F65-407E-B799-319C473928C1}" srcOrd="3" destOrd="0" presId="urn:microsoft.com/office/officeart/2005/8/layout/pyramid2"/>
    <dgm:cxn modelId="{04ED357A-B6E5-463A-BB8E-BE0219493A94}" type="presParOf" srcId="{611F2021-E651-4C05-9D0A-3D85126A5680}" destId="{2D6426FC-FCD7-46E8-A2F1-3FF9D21E4D68}" srcOrd="4" destOrd="0" presId="urn:microsoft.com/office/officeart/2005/8/layout/pyramid2"/>
    <dgm:cxn modelId="{1378682E-613A-473D-8BF6-138C2288CBBB}" type="presParOf" srcId="{611F2021-E651-4C05-9D0A-3D85126A5680}" destId="{73E03F9F-9F80-4830-A55C-EDB5C3185FB1}" srcOrd="5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8F263-126C-42E3-81BF-33819F48DB0A}" type="doc">
      <dgm:prSet loTypeId="urn:microsoft.com/office/officeart/2005/8/layout/target3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FDF40C7-106B-40E6-8180-84639FBF3D91}">
      <dgm:prSet custT="1"/>
      <dgm:spPr/>
      <dgm:t>
        <a:bodyPr/>
        <a:lstStyle/>
        <a:p>
          <a:r>
            <a:rPr lang="uk-UA" sz="3600" dirty="0" smtClean="0"/>
            <a:t>Енергія іонізації, або іонізаційний потенціал; </a:t>
          </a:r>
          <a:endParaRPr lang="ru-RU" sz="3600" dirty="0"/>
        </a:p>
      </dgm:t>
    </dgm:pt>
    <dgm:pt modelId="{D958172E-AE6E-471B-ACA2-923DBA5EAB3B}" type="parTrans" cxnId="{778B863D-5BF0-4523-B1AD-B4CFBDEBF442}">
      <dgm:prSet/>
      <dgm:spPr/>
      <dgm:t>
        <a:bodyPr/>
        <a:lstStyle/>
        <a:p>
          <a:endParaRPr lang="ru-RU"/>
        </a:p>
      </dgm:t>
    </dgm:pt>
    <dgm:pt modelId="{F52475EE-860C-4812-9C32-4FE42112C55B}" type="sibTrans" cxnId="{778B863D-5BF0-4523-B1AD-B4CFBDEBF442}">
      <dgm:prSet/>
      <dgm:spPr/>
      <dgm:t>
        <a:bodyPr/>
        <a:lstStyle/>
        <a:p>
          <a:endParaRPr lang="ru-RU"/>
        </a:p>
      </dgm:t>
    </dgm:pt>
    <dgm:pt modelId="{946F03D8-C63B-4604-838F-DC1178EB3305}">
      <dgm:prSet custT="1"/>
      <dgm:spPr/>
      <dgm:t>
        <a:bodyPr/>
        <a:lstStyle/>
        <a:p>
          <a:r>
            <a:rPr lang="uk-UA" sz="3200" dirty="0" smtClean="0"/>
            <a:t>Енергія, яка виділяється при приєднанні електрону до неметалу;</a:t>
          </a:r>
          <a:endParaRPr lang="ru-RU" sz="3200" dirty="0"/>
        </a:p>
      </dgm:t>
    </dgm:pt>
    <dgm:pt modelId="{513ED22D-5CED-4B03-B8C7-B075F63E90A6}" type="parTrans" cxnId="{80616A1E-63D3-43DE-B234-C291C65CF2C8}">
      <dgm:prSet/>
      <dgm:spPr/>
      <dgm:t>
        <a:bodyPr/>
        <a:lstStyle/>
        <a:p>
          <a:endParaRPr lang="ru-RU"/>
        </a:p>
      </dgm:t>
    </dgm:pt>
    <dgm:pt modelId="{AFCCA9E5-2A19-4E3F-B7F5-CB0115FE40B4}" type="sibTrans" cxnId="{80616A1E-63D3-43DE-B234-C291C65CF2C8}">
      <dgm:prSet/>
      <dgm:spPr/>
      <dgm:t>
        <a:bodyPr/>
        <a:lstStyle/>
        <a:p>
          <a:endParaRPr lang="ru-RU"/>
        </a:p>
      </dgm:t>
    </dgm:pt>
    <dgm:pt modelId="{7BDF0C14-02B9-4528-B6F1-5D62B54B9FB6}">
      <dgm:prSet custT="1"/>
      <dgm:spPr/>
      <dgm:t>
        <a:bodyPr/>
        <a:lstStyle/>
        <a:p>
          <a:r>
            <a:rPr lang="uk-UA" sz="3600" dirty="0" smtClean="0"/>
            <a:t>Електронегативність:</a:t>
          </a:r>
        </a:p>
        <a:p>
          <a:r>
            <a:rPr lang="uk-UA" sz="3600" dirty="0" smtClean="0"/>
            <a:t> Х = | Еіон| + |F|.</a:t>
          </a:r>
          <a:endParaRPr lang="ru-RU" sz="3600" dirty="0"/>
        </a:p>
      </dgm:t>
    </dgm:pt>
    <dgm:pt modelId="{7095CC8D-6EA9-45A5-A317-7E251ACC84BD}" type="parTrans" cxnId="{10019D64-E9EC-4D09-BE00-DFE790CECEFA}">
      <dgm:prSet/>
      <dgm:spPr/>
      <dgm:t>
        <a:bodyPr/>
        <a:lstStyle/>
        <a:p>
          <a:endParaRPr lang="ru-RU"/>
        </a:p>
      </dgm:t>
    </dgm:pt>
    <dgm:pt modelId="{27D2B527-2F1E-4219-80C7-08C59CDD0D60}" type="sibTrans" cxnId="{10019D64-E9EC-4D09-BE00-DFE790CECEFA}">
      <dgm:prSet/>
      <dgm:spPr/>
      <dgm:t>
        <a:bodyPr/>
        <a:lstStyle/>
        <a:p>
          <a:endParaRPr lang="ru-RU"/>
        </a:p>
      </dgm:t>
    </dgm:pt>
    <dgm:pt modelId="{9D7903A3-6614-4AEC-A65B-A81DD34B18E6}" type="pres">
      <dgm:prSet presAssocID="{F4D8F263-126C-42E3-81BF-33819F48DB0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6EF77F-5991-401E-8D7E-2E6C7B3F67DC}" type="pres">
      <dgm:prSet presAssocID="{CFDF40C7-106B-40E6-8180-84639FBF3D91}" presName="circle1" presStyleLbl="node1" presStyleIdx="0" presStyleCnt="3"/>
      <dgm:spPr/>
    </dgm:pt>
    <dgm:pt modelId="{06E3FCF4-2ED0-4C5E-B09E-A619D2C58289}" type="pres">
      <dgm:prSet presAssocID="{CFDF40C7-106B-40E6-8180-84639FBF3D91}" presName="space" presStyleCnt="0"/>
      <dgm:spPr/>
    </dgm:pt>
    <dgm:pt modelId="{D32C0FF2-E133-48D6-ACBC-48362707DAB8}" type="pres">
      <dgm:prSet presAssocID="{CFDF40C7-106B-40E6-8180-84639FBF3D91}" presName="rect1" presStyleLbl="alignAcc1" presStyleIdx="0" presStyleCnt="3" custLinFactNeighborX="653" custLinFactNeighborY="-1580"/>
      <dgm:spPr/>
      <dgm:t>
        <a:bodyPr/>
        <a:lstStyle/>
        <a:p>
          <a:endParaRPr lang="ru-RU"/>
        </a:p>
      </dgm:t>
    </dgm:pt>
    <dgm:pt modelId="{A7A98DDA-640D-411C-919C-09838E64038C}" type="pres">
      <dgm:prSet presAssocID="{946F03D8-C63B-4604-838F-DC1178EB3305}" presName="vertSpace2" presStyleLbl="node1" presStyleIdx="0" presStyleCnt="3"/>
      <dgm:spPr/>
    </dgm:pt>
    <dgm:pt modelId="{DAC070FD-559B-4854-B649-6F6A0AD65413}" type="pres">
      <dgm:prSet presAssocID="{946F03D8-C63B-4604-838F-DC1178EB3305}" presName="circle2" presStyleLbl="node1" presStyleIdx="1" presStyleCnt="3"/>
      <dgm:spPr/>
    </dgm:pt>
    <dgm:pt modelId="{3DC0E33E-D77F-4E14-86E0-D2B0C4DFB099}" type="pres">
      <dgm:prSet presAssocID="{946F03D8-C63B-4604-838F-DC1178EB3305}" presName="rect2" presStyleLbl="alignAcc1" presStyleIdx="1" presStyleCnt="3"/>
      <dgm:spPr/>
      <dgm:t>
        <a:bodyPr/>
        <a:lstStyle/>
        <a:p>
          <a:endParaRPr lang="ru-RU"/>
        </a:p>
      </dgm:t>
    </dgm:pt>
    <dgm:pt modelId="{D99F5D5E-E8CD-473C-A718-CFEC9DF7F232}" type="pres">
      <dgm:prSet presAssocID="{7BDF0C14-02B9-4528-B6F1-5D62B54B9FB6}" presName="vertSpace3" presStyleLbl="node1" presStyleIdx="1" presStyleCnt="3"/>
      <dgm:spPr/>
    </dgm:pt>
    <dgm:pt modelId="{56AF0348-830A-4BDE-8B91-0270086C0CC8}" type="pres">
      <dgm:prSet presAssocID="{7BDF0C14-02B9-4528-B6F1-5D62B54B9FB6}" presName="circle3" presStyleLbl="node1" presStyleIdx="2" presStyleCnt="3"/>
      <dgm:spPr/>
    </dgm:pt>
    <dgm:pt modelId="{8AB524E7-34DF-44D3-B48E-4DC583B0C096}" type="pres">
      <dgm:prSet presAssocID="{7BDF0C14-02B9-4528-B6F1-5D62B54B9FB6}" presName="rect3" presStyleLbl="alignAcc1" presStyleIdx="2" presStyleCnt="3"/>
      <dgm:spPr/>
      <dgm:t>
        <a:bodyPr/>
        <a:lstStyle/>
        <a:p>
          <a:endParaRPr lang="ru-RU"/>
        </a:p>
      </dgm:t>
    </dgm:pt>
    <dgm:pt modelId="{592C0698-1C3F-4DC4-A400-96027504EB29}" type="pres">
      <dgm:prSet presAssocID="{CFDF40C7-106B-40E6-8180-84639FBF3D9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4CACB-DD6E-4E2C-83F2-E9F5AB2B228E}" type="pres">
      <dgm:prSet presAssocID="{946F03D8-C63B-4604-838F-DC1178EB330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4C642-1F13-42B4-BB4D-4AE8B7945B3C}" type="pres">
      <dgm:prSet presAssocID="{7BDF0C14-02B9-4528-B6F1-5D62B54B9FB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0A4ED2-51F7-4FAD-A7B8-5D82E562F266}" type="presOf" srcId="{7BDF0C14-02B9-4528-B6F1-5D62B54B9FB6}" destId="{0F94C642-1F13-42B4-BB4D-4AE8B7945B3C}" srcOrd="1" destOrd="0" presId="urn:microsoft.com/office/officeart/2005/8/layout/target3"/>
    <dgm:cxn modelId="{10019D64-E9EC-4D09-BE00-DFE790CECEFA}" srcId="{F4D8F263-126C-42E3-81BF-33819F48DB0A}" destId="{7BDF0C14-02B9-4528-B6F1-5D62B54B9FB6}" srcOrd="2" destOrd="0" parTransId="{7095CC8D-6EA9-45A5-A317-7E251ACC84BD}" sibTransId="{27D2B527-2F1E-4219-80C7-08C59CDD0D60}"/>
    <dgm:cxn modelId="{88B3FBF5-BD1F-4C45-BE6A-3F0710B8138D}" type="presOf" srcId="{CFDF40C7-106B-40E6-8180-84639FBF3D91}" destId="{592C0698-1C3F-4DC4-A400-96027504EB29}" srcOrd="1" destOrd="0" presId="urn:microsoft.com/office/officeart/2005/8/layout/target3"/>
    <dgm:cxn modelId="{778B863D-5BF0-4523-B1AD-B4CFBDEBF442}" srcId="{F4D8F263-126C-42E3-81BF-33819F48DB0A}" destId="{CFDF40C7-106B-40E6-8180-84639FBF3D91}" srcOrd="0" destOrd="0" parTransId="{D958172E-AE6E-471B-ACA2-923DBA5EAB3B}" sibTransId="{F52475EE-860C-4812-9C32-4FE42112C55B}"/>
    <dgm:cxn modelId="{80616A1E-63D3-43DE-B234-C291C65CF2C8}" srcId="{F4D8F263-126C-42E3-81BF-33819F48DB0A}" destId="{946F03D8-C63B-4604-838F-DC1178EB3305}" srcOrd="1" destOrd="0" parTransId="{513ED22D-5CED-4B03-B8C7-B075F63E90A6}" sibTransId="{AFCCA9E5-2A19-4E3F-B7F5-CB0115FE40B4}"/>
    <dgm:cxn modelId="{8A57852F-B651-4B08-ADB2-98BDD18F13ED}" type="presOf" srcId="{946F03D8-C63B-4604-838F-DC1178EB3305}" destId="{4C04CACB-DD6E-4E2C-83F2-E9F5AB2B228E}" srcOrd="1" destOrd="0" presId="urn:microsoft.com/office/officeart/2005/8/layout/target3"/>
    <dgm:cxn modelId="{1ED31D4C-FE22-40E5-BB6D-9F4EA0647829}" type="presOf" srcId="{946F03D8-C63B-4604-838F-DC1178EB3305}" destId="{3DC0E33E-D77F-4E14-86E0-D2B0C4DFB099}" srcOrd="0" destOrd="0" presId="urn:microsoft.com/office/officeart/2005/8/layout/target3"/>
    <dgm:cxn modelId="{2867C14F-56DC-4BA4-B999-29B034C0F7B4}" type="presOf" srcId="{7BDF0C14-02B9-4528-B6F1-5D62B54B9FB6}" destId="{8AB524E7-34DF-44D3-B48E-4DC583B0C096}" srcOrd="0" destOrd="0" presId="urn:microsoft.com/office/officeart/2005/8/layout/target3"/>
    <dgm:cxn modelId="{44581166-072B-42C6-A392-691E92398946}" type="presOf" srcId="{F4D8F263-126C-42E3-81BF-33819F48DB0A}" destId="{9D7903A3-6614-4AEC-A65B-A81DD34B18E6}" srcOrd="0" destOrd="0" presId="urn:microsoft.com/office/officeart/2005/8/layout/target3"/>
    <dgm:cxn modelId="{3CC5FC97-01D5-4FC8-9528-80E2FE25475C}" type="presOf" srcId="{CFDF40C7-106B-40E6-8180-84639FBF3D91}" destId="{D32C0FF2-E133-48D6-ACBC-48362707DAB8}" srcOrd="0" destOrd="0" presId="urn:microsoft.com/office/officeart/2005/8/layout/target3"/>
    <dgm:cxn modelId="{82A8882F-2B23-4555-BF12-22C67C62C780}" type="presParOf" srcId="{9D7903A3-6614-4AEC-A65B-A81DD34B18E6}" destId="{676EF77F-5991-401E-8D7E-2E6C7B3F67DC}" srcOrd="0" destOrd="0" presId="urn:microsoft.com/office/officeart/2005/8/layout/target3"/>
    <dgm:cxn modelId="{FA58BD1B-0774-4BB5-8C8A-3A4010CA9892}" type="presParOf" srcId="{9D7903A3-6614-4AEC-A65B-A81DD34B18E6}" destId="{06E3FCF4-2ED0-4C5E-B09E-A619D2C58289}" srcOrd="1" destOrd="0" presId="urn:microsoft.com/office/officeart/2005/8/layout/target3"/>
    <dgm:cxn modelId="{1258648D-BBFE-4C20-A202-66005AC1F60B}" type="presParOf" srcId="{9D7903A3-6614-4AEC-A65B-A81DD34B18E6}" destId="{D32C0FF2-E133-48D6-ACBC-48362707DAB8}" srcOrd="2" destOrd="0" presId="urn:microsoft.com/office/officeart/2005/8/layout/target3"/>
    <dgm:cxn modelId="{3F03BFAA-CBC1-4190-9412-FCA96F00A722}" type="presParOf" srcId="{9D7903A3-6614-4AEC-A65B-A81DD34B18E6}" destId="{A7A98DDA-640D-411C-919C-09838E64038C}" srcOrd="3" destOrd="0" presId="urn:microsoft.com/office/officeart/2005/8/layout/target3"/>
    <dgm:cxn modelId="{56AA8D50-BFD9-464B-995E-FF254A40D21F}" type="presParOf" srcId="{9D7903A3-6614-4AEC-A65B-A81DD34B18E6}" destId="{DAC070FD-559B-4854-B649-6F6A0AD65413}" srcOrd="4" destOrd="0" presId="urn:microsoft.com/office/officeart/2005/8/layout/target3"/>
    <dgm:cxn modelId="{B5874F22-2FDD-4F98-B1E3-818EBD477B83}" type="presParOf" srcId="{9D7903A3-6614-4AEC-A65B-A81DD34B18E6}" destId="{3DC0E33E-D77F-4E14-86E0-D2B0C4DFB099}" srcOrd="5" destOrd="0" presId="urn:microsoft.com/office/officeart/2005/8/layout/target3"/>
    <dgm:cxn modelId="{D75A6151-5188-4996-8068-761D8F6F7452}" type="presParOf" srcId="{9D7903A3-6614-4AEC-A65B-A81DD34B18E6}" destId="{D99F5D5E-E8CD-473C-A718-CFEC9DF7F232}" srcOrd="6" destOrd="0" presId="urn:microsoft.com/office/officeart/2005/8/layout/target3"/>
    <dgm:cxn modelId="{8252B907-A9FA-4306-8D07-1F3B0017BBEC}" type="presParOf" srcId="{9D7903A3-6614-4AEC-A65B-A81DD34B18E6}" destId="{56AF0348-830A-4BDE-8B91-0270086C0CC8}" srcOrd="7" destOrd="0" presId="urn:microsoft.com/office/officeart/2005/8/layout/target3"/>
    <dgm:cxn modelId="{803A308C-AE8B-4466-8351-89E8D5395260}" type="presParOf" srcId="{9D7903A3-6614-4AEC-A65B-A81DD34B18E6}" destId="{8AB524E7-34DF-44D3-B48E-4DC583B0C096}" srcOrd="8" destOrd="0" presId="urn:microsoft.com/office/officeart/2005/8/layout/target3"/>
    <dgm:cxn modelId="{466A6F97-1E18-4CAF-85D2-7188BB29D7F4}" type="presParOf" srcId="{9D7903A3-6614-4AEC-A65B-A81DD34B18E6}" destId="{592C0698-1C3F-4DC4-A400-96027504EB29}" srcOrd="9" destOrd="0" presId="urn:microsoft.com/office/officeart/2005/8/layout/target3"/>
    <dgm:cxn modelId="{75776DA6-4871-40C1-8E1C-0E79C51D7C33}" type="presParOf" srcId="{9D7903A3-6614-4AEC-A65B-A81DD34B18E6}" destId="{4C04CACB-DD6E-4E2C-83F2-E9F5AB2B228E}" srcOrd="10" destOrd="0" presId="urn:microsoft.com/office/officeart/2005/8/layout/target3"/>
    <dgm:cxn modelId="{7AC5C10A-D68B-4807-9985-36DEC73D7F7E}" type="presParOf" srcId="{9D7903A3-6614-4AEC-A65B-A81DD34B18E6}" destId="{0F94C642-1F13-42B4-BB4D-4AE8B7945B3C}" srcOrd="11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6F538E-8FA8-4DA1-A8BA-A95652D7A8DB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F5867-24A0-416B-8AF2-66ED4B468A9E}">
      <dgm:prSet phldrT="[Текст]"/>
      <dgm:spPr/>
      <dgm:t>
        <a:bodyPr/>
        <a:lstStyle/>
        <a:p>
          <a:r>
            <a:rPr lang="uk-UA" dirty="0" smtClean="0"/>
            <a:t>Лужноземельні метали </a:t>
          </a:r>
          <a:endParaRPr lang="ru-RU" dirty="0"/>
        </a:p>
      </dgm:t>
    </dgm:pt>
    <dgm:pt modelId="{B520162A-8217-478D-B95F-9F763FD0AC43}" type="parTrans" cxnId="{7E3BCDD7-EDEF-40AE-B2EE-A97F55FCA984}">
      <dgm:prSet/>
      <dgm:spPr/>
      <dgm:t>
        <a:bodyPr/>
        <a:lstStyle/>
        <a:p>
          <a:endParaRPr lang="ru-RU"/>
        </a:p>
      </dgm:t>
    </dgm:pt>
    <dgm:pt modelId="{8C0E09B2-4109-43F3-BD78-24207DE40CA4}" type="sibTrans" cxnId="{7E3BCDD7-EDEF-40AE-B2EE-A97F55FCA984}">
      <dgm:prSet/>
      <dgm:spPr/>
      <dgm:t>
        <a:bodyPr/>
        <a:lstStyle/>
        <a:p>
          <a:endParaRPr lang="ru-RU"/>
        </a:p>
      </dgm:t>
    </dgm:pt>
    <dgm:pt modelId="{9F72EA07-A417-493D-BD01-A23C923D8561}">
      <dgm:prSet phldrT="[Текст]"/>
      <dgm:spPr/>
      <dgm:t>
        <a:bodyPr/>
        <a:lstStyle/>
        <a:p>
          <a:r>
            <a:rPr lang="uk-UA" dirty="0" smtClean="0"/>
            <a:t>Перехідні метали</a:t>
          </a:r>
          <a:endParaRPr lang="ru-RU" dirty="0"/>
        </a:p>
      </dgm:t>
    </dgm:pt>
    <dgm:pt modelId="{06E0D096-0DF9-4276-BBEC-D6F0A18DB117}" type="parTrans" cxnId="{B0F55BF0-20C7-4329-ADC6-F7FA2C2AEBA7}">
      <dgm:prSet/>
      <dgm:spPr/>
      <dgm:t>
        <a:bodyPr/>
        <a:lstStyle/>
        <a:p>
          <a:endParaRPr lang="ru-RU"/>
        </a:p>
      </dgm:t>
    </dgm:pt>
    <dgm:pt modelId="{1626C698-2616-4120-AA65-15C41381835A}" type="sibTrans" cxnId="{B0F55BF0-20C7-4329-ADC6-F7FA2C2AEBA7}">
      <dgm:prSet/>
      <dgm:spPr/>
      <dgm:t>
        <a:bodyPr/>
        <a:lstStyle/>
        <a:p>
          <a:endParaRPr lang="ru-RU"/>
        </a:p>
      </dgm:t>
    </dgm:pt>
    <dgm:pt modelId="{21C5A712-3042-43B6-89F2-2AD5B8DBC7A6}">
      <dgm:prSet phldrT="[Текст]"/>
      <dgm:spPr/>
      <dgm:t>
        <a:bodyPr/>
        <a:lstStyle/>
        <a:p>
          <a:r>
            <a:rPr lang="uk-UA" dirty="0" smtClean="0"/>
            <a:t>Метали</a:t>
          </a:r>
          <a:endParaRPr lang="ru-RU" dirty="0"/>
        </a:p>
      </dgm:t>
    </dgm:pt>
    <dgm:pt modelId="{F6AC0B48-57BC-4C32-BD1A-4D9DFAB86D9A}" type="parTrans" cxnId="{216640B4-26F9-463A-9E67-F526C853B014}">
      <dgm:prSet/>
      <dgm:spPr/>
      <dgm:t>
        <a:bodyPr/>
        <a:lstStyle/>
        <a:p>
          <a:endParaRPr lang="ru-RU"/>
        </a:p>
      </dgm:t>
    </dgm:pt>
    <dgm:pt modelId="{8E3C5C47-A71A-4A79-8C7E-24E13875577E}" type="sibTrans" cxnId="{216640B4-26F9-463A-9E67-F526C853B014}">
      <dgm:prSet/>
      <dgm:spPr/>
      <dgm:t>
        <a:bodyPr/>
        <a:lstStyle/>
        <a:p>
          <a:endParaRPr lang="ru-RU"/>
        </a:p>
      </dgm:t>
    </dgm:pt>
    <dgm:pt modelId="{9CFA4B04-728C-451D-A8AA-CF3E14EFF226}">
      <dgm:prSet phldrT="[Текст]"/>
      <dgm:spPr/>
      <dgm:t>
        <a:bodyPr/>
        <a:lstStyle/>
        <a:p>
          <a:r>
            <a:rPr lang="uk-UA" dirty="0" smtClean="0"/>
            <a:t>Галогени</a:t>
          </a:r>
          <a:endParaRPr lang="ru-RU" dirty="0"/>
        </a:p>
      </dgm:t>
    </dgm:pt>
    <dgm:pt modelId="{6EA77FFA-F02F-4434-B979-917E7D099CFE}" type="parTrans" cxnId="{2E073316-64F9-4AC7-960B-C84AED8C0160}">
      <dgm:prSet/>
      <dgm:spPr/>
      <dgm:t>
        <a:bodyPr/>
        <a:lstStyle/>
        <a:p>
          <a:endParaRPr lang="ru-RU"/>
        </a:p>
      </dgm:t>
    </dgm:pt>
    <dgm:pt modelId="{4F4B5393-71FA-42EB-BAF5-1522891690FE}" type="sibTrans" cxnId="{2E073316-64F9-4AC7-960B-C84AED8C0160}">
      <dgm:prSet/>
      <dgm:spPr/>
      <dgm:t>
        <a:bodyPr/>
        <a:lstStyle/>
        <a:p>
          <a:endParaRPr lang="ru-RU"/>
        </a:p>
      </dgm:t>
    </dgm:pt>
    <dgm:pt modelId="{8864C7B5-3308-4210-B143-AF1BC8C91208}">
      <dgm:prSet/>
      <dgm:spPr/>
      <dgm:t>
        <a:bodyPr/>
        <a:lstStyle/>
        <a:p>
          <a:r>
            <a:rPr lang="uk-UA" dirty="0" smtClean="0"/>
            <a:t>Напівметали, або металоїди</a:t>
          </a:r>
          <a:endParaRPr lang="ru-RU" dirty="0"/>
        </a:p>
      </dgm:t>
    </dgm:pt>
    <dgm:pt modelId="{113EB473-E692-480E-9017-FDD8FC5CEE4B}" type="parTrans" cxnId="{388C7B39-F784-4997-90E1-584E6BF745E1}">
      <dgm:prSet/>
      <dgm:spPr/>
      <dgm:t>
        <a:bodyPr/>
        <a:lstStyle/>
        <a:p>
          <a:endParaRPr lang="ru-RU"/>
        </a:p>
      </dgm:t>
    </dgm:pt>
    <dgm:pt modelId="{AE8ABAAC-D1C2-46E0-89DA-226F7EB4CA3E}" type="sibTrans" cxnId="{388C7B39-F784-4997-90E1-584E6BF745E1}">
      <dgm:prSet/>
      <dgm:spPr/>
      <dgm:t>
        <a:bodyPr/>
        <a:lstStyle/>
        <a:p>
          <a:endParaRPr lang="ru-RU"/>
        </a:p>
      </dgm:t>
    </dgm:pt>
    <dgm:pt modelId="{382EC13D-32D4-44CE-B2DD-3C12959397F7}">
      <dgm:prSet/>
      <dgm:spPr/>
      <dgm:t>
        <a:bodyPr/>
        <a:lstStyle/>
        <a:p>
          <a:r>
            <a:rPr lang="uk-UA" dirty="0" smtClean="0"/>
            <a:t>Неметали</a:t>
          </a:r>
          <a:endParaRPr lang="ru-RU" dirty="0"/>
        </a:p>
      </dgm:t>
    </dgm:pt>
    <dgm:pt modelId="{B5AF6516-F881-4EF9-81B2-425BB3B5E702}" type="parTrans" cxnId="{92F5EE8C-E047-45DC-8742-71413E48190C}">
      <dgm:prSet/>
      <dgm:spPr/>
      <dgm:t>
        <a:bodyPr/>
        <a:lstStyle/>
        <a:p>
          <a:endParaRPr lang="ru-RU"/>
        </a:p>
      </dgm:t>
    </dgm:pt>
    <dgm:pt modelId="{5AA3E7ED-676F-4E99-B5F5-7818CA935FB7}" type="sibTrans" cxnId="{92F5EE8C-E047-45DC-8742-71413E48190C}">
      <dgm:prSet/>
      <dgm:spPr/>
      <dgm:t>
        <a:bodyPr/>
        <a:lstStyle/>
        <a:p>
          <a:endParaRPr lang="ru-RU"/>
        </a:p>
      </dgm:t>
    </dgm:pt>
    <dgm:pt modelId="{FB3EC0C6-C21C-4A47-8B95-AB7332F58B93}">
      <dgm:prSet/>
      <dgm:spPr/>
      <dgm:t>
        <a:bodyPr/>
        <a:lstStyle/>
        <a:p>
          <a:r>
            <a:rPr lang="uk-UA" dirty="0" smtClean="0"/>
            <a:t>Інертні  гази</a:t>
          </a:r>
          <a:endParaRPr lang="ru-RU" dirty="0"/>
        </a:p>
      </dgm:t>
    </dgm:pt>
    <dgm:pt modelId="{D532C03C-0BBA-436C-B6FA-653B842ACD08}" type="parTrans" cxnId="{C7399EF6-1DC0-48D7-905E-3FB11210158E}">
      <dgm:prSet/>
      <dgm:spPr/>
      <dgm:t>
        <a:bodyPr/>
        <a:lstStyle/>
        <a:p>
          <a:endParaRPr lang="ru-RU"/>
        </a:p>
      </dgm:t>
    </dgm:pt>
    <dgm:pt modelId="{7FF25464-8B8D-43DB-9DF3-43AC65C02025}" type="sibTrans" cxnId="{C7399EF6-1DC0-48D7-905E-3FB11210158E}">
      <dgm:prSet/>
      <dgm:spPr/>
      <dgm:t>
        <a:bodyPr/>
        <a:lstStyle/>
        <a:p>
          <a:endParaRPr lang="ru-RU"/>
        </a:p>
      </dgm:t>
    </dgm:pt>
    <dgm:pt modelId="{39C6AA06-D67A-42C3-962F-09A43D1B8260}">
      <dgm:prSet phldrT="[Текст]"/>
      <dgm:spPr/>
      <dgm:t>
        <a:bodyPr/>
        <a:lstStyle/>
        <a:p>
          <a:r>
            <a:rPr lang="uk-UA" dirty="0" smtClean="0"/>
            <a:t>Лужні метали</a:t>
          </a:r>
          <a:endParaRPr lang="ru-RU" dirty="0"/>
        </a:p>
      </dgm:t>
    </dgm:pt>
    <dgm:pt modelId="{6AE57294-FCF4-487B-A967-327CD3D36033}" type="sibTrans" cxnId="{E8F09C9D-C278-4E02-9823-EAEB4A42D25B}">
      <dgm:prSet/>
      <dgm:spPr/>
      <dgm:t>
        <a:bodyPr/>
        <a:lstStyle/>
        <a:p>
          <a:endParaRPr lang="ru-RU"/>
        </a:p>
      </dgm:t>
    </dgm:pt>
    <dgm:pt modelId="{421E8EBE-2773-4E45-809E-4B864499D1E2}" type="parTrans" cxnId="{E8F09C9D-C278-4E02-9823-EAEB4A42D25B}">
      <dgm:prSet/>
      <dgm:spPr/>
      <dgm:t>
        <a:bodyPr/>
        <a:lstStyle/>
        <a:p>
          <a:endParaRPr lang="ru-RU"/>
        </a:p>
      </dgm:t>
    </dgm:pt>
    <dgm:pt modelId="{67D6F29A-E61B-4506-9FB2-BE951F2BE94D}" type="pres">
      <dgm:prSet presAssocID="{DC6F538E-8FA8-4DA1-A8BA-A95652D7A8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DD896-8F8A-4363-A397-8AC9055BEBBF}" type="pres">
      <dgm:prSet presAssocID="{39C6AA06-D67A-42C3-962F-09A43D1B826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CA7C5-182B-4A71-8219-14347E13C040}" type="pres">
      <dgm:prSet presAssocID="{6AE57294-FCF4-487B-A967-327CD3D36033}" presName="sibTrans" presStyleCnt="0"/>
      <dgm:spPr/>
    </dgm:pt>
    <dgm:pt modelId="{ED08BD6F-2CF0-4AA5-A94F-2066EEDADA50}" type="pres">
      <dgm:prSet presAssocID="{26DF5867-24A0-416B-8AF2-66ED4B468A9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E409E-F216-419B-B1EE-A5DD4BF21CDF}" type="pres">
      <dgm:prSet presAssocID="{8C0E09B2-4109-43F3-BD78-24207DE40CA4}" presName="sibTrans" presStyleCnt="0"/>
      <dgm:spPr/>
    </dgm:pt>
    <dgm:pt modelId="{7603C696-805D-4191-95E9-515A8EF6FDF0}" type="pres">
      <dgm:prSet presAssocID="{9F72EA07-A417-493D-BD01-A23C923D856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F1F6B-EDD0-4CC3-BA51-E3E65E171701}" type="pres">
      <dgm:prSet presAssocID="{1626C698-2616-4120-AA65-15C41381835A}" presName="sibTrans" presStyleCnt="0"/>
      <dgm:spPr/>
    </dgm:pt>
    <dgm:pt modelId="{FA17ECFD-5523-44AC-8715-711C67EA4752}" type="pres">
      <dgm:prSet presAssocID="{21C5A712-3042-43B6-89F2-2AD5B8DBC7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A5C1D-B573-40C6-A9A4-82D6011BFCF7}" type="pres">
      <dgm:prSet presAssocID="{8E3C5C47-A71A-4A79-8C7E-24E13875577E}" presName="sibTrans" presStyleCnt="0"/>
      <dgm:spPr/>
    </dgm:pt>
    <dgm:pt modelId="{65ACA029-9E32-453C-A38F-830EB1AA9D2F}" type="pres">
      <dgm:prSet presAssocID="{8864C7B5-3308-4210-B143-AF1BC8C9120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53B85-B4BA-4E6B-A881-18AAEB14379F}" type="pres">
      <dgm:prSet presAssocID="{AE8ABAAC-D1C2-46E0-89DA-226F7EB4CA3E}" presName="sibTrans" presStyleCnt="0"/>
      <dgm:spPr/>
    </dgm:pt>
    <dgm:pt modelId="{ADDA7CA5-A3EC-4E28-A4B0-6767758853C4}" type="pres">
      <dgm:prSet presAssocID="{382EC13D-32D4-44CE-B2DD-3C12959397F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E7751-A045-45CA-8A1F-36E7EBE128FF}" type="pres">
      <dgm:prSet presAssocID="{5AA3E7ED-676F-4E99-B5F5-7818CA935FB7}" presName="sibTrans" presStyleCnt="0"/>
      <dgm:spPr/>
    </dgm:pt>
    <dgm:pt modelId="{7D242410-8983-453D-A822-D501697171E6}" type="pres">
      <dgm:prSet presAssocID="{9CFA4B04-728C-451D-A8AA-CF3E14EFF22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89105-6528-404E-8F69-5B439EA40121}" type="pres">
      <dgm:prSet presAssocID="{4F4B5393-71FA-42EB-BAF5-1522891690FE}" presName="sibTrans" presStyleCnt="0"/>
      <dgm:spPr/>
    </dgm:pt>
    <dgm:pt modelId="{4B03EA86-1341-4438-A047-59B65CDCF6FD}" type="pres">
      <dgm:prSet presAssocID="{FB3EC0C6-C21C-4A47-8B95-AB7332F58B9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73316-64F9-4AC7-960B-C84AED8C0160}" srcId="{DC6F538E-8FA8-4DA1-A8BA-A95652D7A8DB}" destId="{9CFA4B04-728C-451D-A8AA-CF3E14EFF226}" srcOrd="6" destOrd="0" parTransId="{6EA77FFA-F02F-4434-B979-917E7D099CFE}" sibTransId="{4F4B5393-71FA-42EB-BAF5-1522891690FE}"/>
    <dgm:cxn modelId="{B9B747AA-5955-4B1E-9845-FE6645212CE1}" type="presOf" srcId="{FB3EC0C6-C21C-4A47-8B95-AB7332F58B93}" destId="{4B03EA86-1341-4438-A047-59B65CDCF6FD}" srcOrd="0" destOrd="0" presId="urn:microsoft.com/office/officeart/2005/8/layout/default"/>
    <dgm:cxn modelId="{92F5EE8C-E047-45DC-8742-71413E48190C}" srcId="{DC6F538E-8FA8-4DA1-A8BA-A95652D7A8DB}" destId="{382EC13D-32D4-44CE-B2DD-3C12959397F7}" srcOrd="5" destOrd="0" parTransId="{B5AF6516-F881-4EF9-81B2-425BB3B5E702}" sibTransId="{5AA3E7ED-676F-4E99-B5F5-7818CA935FB7}"/>
    <dgm:cxn modelId="{3273A293-567F-463D-8422-170A40233B56}" type="presOf" srcId="{8864C7B5-3308-4210-B143-AF1BC8C91208}" destId="{65ACA029-9E32-453C-A38F-830EB1AA9D2F}" srcOrd="0" destOrd="0" presId="urn:microsoft.com/office/officeart/2005/8/layout/default"/>
    <dgm:cxn modelId="{C7399EF6-1DC0-48D7-905E-3FB11210158E}" srcId="{DC6F538E-8FA8-4DA1-A8BA-A95652D7A8DB}" destId="{FB3EC0C6-C21C-4A47-8B95-AB7332F58B93}" srcOrd="7" destOrd="0" parTransId="{D532C03C-0BBA-436C-B6FA-653B842ACD08}" sibTransId="{7FF25464-8B8D-43DB-9DF3-43AC65C02025}"/>
    <dgm:cxn modelId="{472E9EC5-03CA-4658-99BA-4D1374909EBE}" type="presOf" srcId="{9CFA4B04-728C-451D-A8AA-CF3E14EFF226}" destId="{7D242410-8983-453D-A822-D501697171E6}" srcOrd="0" destOrd="0" presId="urn:microsoft.com/office/officeart/2005/8/layout/default"/>
    <dgm:cxn modelId="{B0F55BF0-20C7-4329-ADC6-F7FA2C2AEBA7}" srcId="{DC6F538E-8FA8-4DA1-A8BA-A95652D7A8DB}" destId="{9F72EA07-A417-493D-BD01-A23C923D8561}" srcOrd="2" destOrd="0" parTransId="{06E0D096-0DF9-4276-BBEC-D6F0A18DB117}" sibTransId="{1626C698-2616-4120-AA65-15C41381835A}"/>
    <dgm:cxn modelId="{7E3BCDD7-EDEF-40AE-B2EE-A97F55FCA984}" srcId="{DC6F538E-8FA8-4DA1-A8BA-A95652D7A8DB}" destId="{26DF5867-24A0-416B-8AF2-66ED4B468A9E}" srcOrd="1" destOrd="0" parTransId="{B520162A-8217-478D-B95F-9F763FD0AC43}" sibTransId="{8C0E09B2-4109-43F3-BD78-24207DE40CA4}"/>
    <dgm:cxn modelId="{126CEF45-AF3D-4236-A79D-780CB911E4C3}" type="presOf" srcId="{DC6F538E-8FA8-4DA1-A8BA-A95652D7A8DB}" destId="{67D6F29A-E61B-4506-9FB2-BE951F2BE94D}" srcOrd="0" destOrd="0" presId="urn:microsoft.com/office/officeart/2005/8/layout/default"/>
    <dgm:cxn modelId="{639AF6FE-DFD0-456A-BAC8-2D4078CF40CA}" type="presOf" srcId="{9F72EA07-A417-493D-BD01-A23C923D8561}" destId="{7603C696-805D-4191-95E9-515A8EF6FDF0}" srcOrd="0" destOrd="0" presId="urn:microsoft.com/office/officeart/2005/8/layout/default"/>
    <dgm:cxn modelId="{58436A4D-3191-47BB-AC0D-F04ACA47F6E6}" type="presOf" srcId="{382EC13D-32D4-44CE-B2DD-3C12959397F7}" destId="{ADDA7CA5-A3EC-4E28-A4B0-6767758853C4}" srcOrd="0" destOrd="0" presId="urn:microsoft.com/office/officeart/2005/8/layout/default"/>
    <dgm:cxn modelId="{9A25A830-902F-4261-B207-2561331AF2C0}" type="presOf" srcId="{26DF5867-24A0-416B-8AF2-66ED4B468A9E}" destId="{ED08BD6F-2CF0-4AA5-A94F-2066EEDADA50}" srcOrd="0" destOrd="0" presId="urn:microsoft.com/office/officeart/2005/8/layout/default"/>
    <dgm:cxn modelId="{216640B4-26F9-463A-9E67-F526C853B014}" srcId="{DC6F538E-8FA8-4DA1-A8BA-A95652D7A8DB}" destId="{21C5A712-3042-43B6-89F2-2AD5B8DBC7A6}" srcOrd="3" destOrd="0" parTransId="{F6AC0B48-57BC-4C32-BD1A-4D9DFAB86D9A}" sibTransId="{8E3C5C47-A71A-4A79-8C7E-24E13875577E}"/>
    <dgm:cxn modelId="{388C7B39-F784-4997-90E1-584E6BF745E1}" srcId="{DC6F538E-8FA8-4DA1-A8BA-A95652D7A8DB}" destId="{8864C7B5-3308-4210-B143-AF1BC8C91208}" srcOrd="4" destOrd="0" parTransId="{113EB473-E692-480E-9017-FDD8FC5CEE4B}" sibTransId="{AE8ABAAC-D1C2-46E0-89DA-226F7EB4CA3E}"/>
    <dgm:cxn modelId="{88F942AE-2EB6-43C1-8ABA-3B645F86F2E1}" type="presOf" srcId="{21C5A712-3042-43B6-89F2-2AD5B8DBC7A6}" destId="{FA17ECFD-5523-44AC-8715-711C67EA4752}" srcOrd="0" destOrd="0" presId="urn:microsoft.com/office/officeart/2005/8/layout/default"/>
    <dgm:cxn modelId="{FBA18783-BE44-4DA2-B702-4E65AFEDE80E}" type="presOf" srcId="{39C6AA06-D67A-42C3-962F-09A43D1B8260}" destId="{1A1DD896-8F8A-4363-A397-8AC9055BEBBF}" srcOrd="0" destOrd="0" presId="urn:microsoft.com/office/officeart/2005/8/layout/default"/>
    <dgm:cxn modelId="{E8F09C9D-C278-4E02-9823-EAEB4A42D25B}" srcId="{DC6F538E-8FA8-4DA1-A8BA-A95652D7A8DB}" destId="{39C6AA06-D67A-42C3-962F-09A43D1B8260}" srcOrd="0" destOrd="0" parTransId="{421E8EBE-2773-4E45-809E-4B864499D1E2}" sibTransId="{6AE57294-FCF4-487B-A967-327CD3D36033}"/>
    <dgm:cxn modelId="{7D2DAFD3-5573-44A5-A697-215D10FD4C27}" type="presParOf" srcId="{67D6F29A-E61B-4506-9FB2-BE951F2BE94D}" destId="{1A1DD896-8F8A-4363-A397-8AC9055BEBBF}" srcOrd="0" destOrd="0" presId="urn:microsoft.com/office/officeart/2005/8/layout/default"/>
    <dgm:cxn modelId="{D39A0350-FD00-4BDE-970D-B374633122E4}" type="presParOf" srcId="{67D6F29A-E61B-4506-9FB2-BE951F2BE94D}" destId="{712CA7C5-182B-4A71-8219-14347E13C040}" srcOrd="1" destOrd="0" presId="urn:microsoft.com/office/officeart/2005/8/layout/default"/>
    <dgm:cxn modelId="{76B011F1-6668-4AB3-B8D5-7261D381681E}" type="presParOf" srcId="{67D6F29A-E61B-4506-9FB2-BE951F2BE94D}" destId="{ED08BD6F-2CF0-4AA5-A94F-2066EEDADA50}" srcOrd="2" destOrd="0" presId="urn:microsoft.com/office/officeart/2005/8/layout/default"/>
    <dgm:cxn modelId="{810BD7B1-70BC-41E7-8581-BF07F2A19594}" type="presParOf" srcId="{67D6F29A-E61B-4506-9FB2-BE951F2BE94D}" destId="{E00E409E-F216-419B-B1EE-A5DD4BF21CDF}" srcOrd="3" destOrd="0" presId="urn:microsoft.com/office/officeart/2005/8/layout/default"/>
    <dgm:cxn modelId="{11288ED2-4B41-43E6-AB25-38B195F0D8D9}" type="presParOf" srcId="{67D6F29A-E61B-4506-9FB2-BE951F2BE94D}" destId="{7603C696-805D-4191-95E9-515A8EF6FDF0}" srcOrd="4" destOrd="0" presId="urn:microsoft.com/office/officeart/2005/8/layout/default"/>
    <dgm:cxn modelId="{A667253D-F64C-449B-9FE0-123BA4D671A6}" type="presParOf" srcId="{67D6F29A-E61B-4506-9FB2-BE951F2BE94D}" destId="{DF2F1F6B-EDD0-4CC3-BA51-E3E65E171701}" srcOrd="5" destOrd="0" presId="urn:microsoft.com/office/officeart/2005/8/layout/default"/>
    <dgm:cxn modelId="{ECE4376F-33D7-462C-BCF5-EAA4BC4895C6}" type="presParOf" srcId="{67D6F29A-E61B-4506-9FB2-BE951F2BE94D}" destId="{FA17ECFD-5523-44AC-8715-711C67EA4752}" srcOrd="6" destOrd="0" presId="urn:microsoft.com/office/officeart/2005/8/layout/default"/>
    <dgm:cxn modelId="{E689F094-0902-4472-AE02-86791F9C4514}" type="presParOf" srcId="{67D6F29A-E61B-4506-9FB2-BE951F2BE94D}" destId="{F53A5C1D-B573-40C6-A9A4-82D6011BFCF7}" srcOrd="7" destOrd="0" presId="urn:microsoft.com/office/officeart/2005/8/layout/default"/>
    <dgm:cxn modelId="{AC87336D-973D-4A36-A0A0-3313396AD069}" type="presParOf" srcId="{67D6F29A-E61B-4506-9FB2-BE951F2BE94D}" destId="{65ACA029-9E32-453C-A38F-830EB1AA9D2F}" srcOrd="8" destOrd="0" presId="urn:microsoft.com/office/officeart/2005/8/layout/default"/>
    <dgm:cxn modelId="{048BF7BC-9B3B-4D5B-A6B4-E91EA85CE9ED}" type="presParOf" srcId="{67D6F29A-E61B-4506-9FB2-BE951F2BE94D}" destId="{68753B85-B4BA-4E6B-A881-18AAEB14379F}" srcOrd="9" destOrd="0" presId="urn:microsoft.com/office/officeart/2005/8/layout/default"/>
    <dgm:cxn modelId="{CDF0A898-F7BC-4BC9-95E6-700637FF9EAB}" type="presParOf" srcId="{67D6F29A-E61B-4506-9FB2-BE951F2BE94D}" destId="{ADDA7CA5-A3EC-4E28-A4B0-6767758853C4}" srcOrd="10" destOrd="0" presId="urn:microsoft.com/office/officeart/2005/8/layout/default"/>
    <dgm:cxn modelId="{54E0109C-2B84-4D46-9B34-7ECD823315BB}" type="presParOf" srcId="{67D6F29A-E61B-4506-9FB2-BE951F2BE94D}" destId="{7A3E7751-A045-45CA-8A1F-36E7EBE128FF}" srcOrd="11" destOrd="0" presId="urn:microsoft.com/office/officeart/2005/8/layout/default"/>
    <dgm:cxn modelId="{ABAF96D4-7E6D-43EB-BE07-203B08ADF001}" type="presParOf" srcId="{67D6F29A-E61B-4506-9FB2-BE951F2BE94D}" destId="{7D242410-8983-453D-A822-D501697171E6}" srcOrd="12" destOrd="0" presId="urn:microsoft.com/office/officeart/2005/8/layout/default"/>
    <dgm:cxn modelId="{23A2081F-F6A0-4196-B0A0-95B38D103087}" type="presParOf" srcId="{67D6F29A-E61B-4506-9FB2-BE951F2BE94D}" destId="{FFA89105-6528-404E-8F69-5B439EA40121}" srcOrd="13" destOrd="0" presId="urn:microsoft.com/office/officeart/2005/8/layout/default"/>
    <dgm:cxn modelId="{819246D4-5063-45F8-81A7-1C5990657194}" type="presParOf" srcId="{67D6F29A-E61B-4506-9FB2-BE951F2BE94D}" destId="{4B03EA86-1341-4438-A047-59B65CDCF6FD}" srcOrd="14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543199-BC26-4D1B-B793-D33048345A3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39448D-27F2-4033-B5C9-E84F603DC699}">
      <dgm:prSet custT="1"/>
      <dgm:spPr/>
      <dgm:t>
        <a:bodyPr/>
        <a:lstStyle/>
        <a:p>
          <a:r>
            <a:rPr lang="ru-RU" sz="2800" dirty="0" smtClean="0"/>
            <a:t>Принцип Паулі</a:t>
          </a:r>
          <a:endParaRPr lang="ru-RU" sz="2800" dirty="0"/>
        </a:p>
      </dgm:t>
    </dgm:pt>
    <dgm:pt modelId="{083778C5-3F3D-4119-9C9C-71136017F022}" type="parTrans" cxnId="{EC4F9708-CCF0-4B44-BF22-86A33E169FC0}">
      <dgm:prSet/>
      <dgm:spPr/>
      <dgm:t>
        <a:bodyPr/>
        <a:lstStyle/>
        <a:p>
          <a:endParaRPr lang="ru-RU"/>
        </a:p>
      </dgm:t>
    </dgm:pt>
    <dgm:pt modelId="{9004B6A1-DDEA-450F-9AED-D4E3B147E6E2}" type="sibTrans" cxnId="{EC4F9708-CCF0-4B44-BF22-86A33E169FC0}">
      <dgm:prSet/>
      <dgm:spPr/>
      <dgm:t>
        <a:bodyPr/>
        <a:lstStyle/>
        <a:p>
          <a:endParaRPr lang="ru-RU"/>
        </a:p>
      </dgm:t>
    </dgm:pt>
    <dgm:pt modelId="{B0C977F9-FF8C-4183-9869-1CDE84B2D30F}">
      <dgm:prSet custT="1"/>
      <dgm:spPr/>
      <dgm:t>
        <a:bodyPr/>
        <a:lstStyle/>
        <a:p>
          <a:r>
            <a:rPr lang="ru-RU" sz="2800" dirty="0" smtClean="0"/>
            <a:t>Принцип найменшої енергії</a:t>
          </a:r>
          <a:endParaRPr lang="ru-RU" sz="2800" dirty="0"/>
        </a:p>
      </dgm:t>
    </dgm:pt>
    <dgm:pt modelId="{486FFB14-1D11-471B-8D8D-E9AE3E68307C}" type="parTrans" cxnId="{0260857A-1A30-4301-8BD5-E9B301FE17F3}">
      <dgm:prSet/>
      <dgm:spPr/>
      <dgm:t>
        <a:bodyPr/>
        <a:lstStyle/>
        <a:p>
          <a:endParaRPr lang="ru-RU"/>
        </a:p>
      </dgm:t>
    </dgm:pt>
    <dgm:pt modelId="{26C84562-E19E-4A5D-A7FE-9C8B18879C10}" type="sibTrans" cxnId="{0260857A-1A30-4301-8BD5-E9B301FE17F3}">
      <dgm:prSet/>
      <dgm:spPr/>
      <dgm:t>
        <a:bodyPr/>
        <a:lstStyle/>
        <a:p>
          <a:endParaRPr lang="ru-RU"/>
        </a:p>
      </dgm:t>
    </dgm:pt>
    <dgm:pt modelId="{4EF03DD8-3B68-4712-991C-2E76D915159D}">
      <dgm:prSet custT="1"/>
      <dgm:spPr/>
      <dgm:t>
        <a:bodyPr/>
        <a:lstStyle/>
        <a:p>
          <a:r>
            <a:rPr lang="ru-RU" sz="2800" dirty="0" smtClean="0"/>
            <a:t>Правило Клечковского</a:t>
          </a:r>
          <a:endParaRPr lang="ru-RU" sz="2800" dirty="0"/>
        </a:p>
      </dgm:t>
    </dgm:pt>
    <dgm:pt modelId="{90C4613D-5E64-4EE8-AF70-637B79115310}" type="parTrans" cxnId="{62A9788F-B505-453E-993E-16D346FF3D4F}">
      <dgm:prSet/>
      <dgm:spPr/>
      <dgm:t>
        <a:bodyPr/>
        <a:lstStyle/>
        <a:p>
          <a:endParaRPr lang="ru-RU"/>
        </a:p>
      </dgm:t>
    </dgm:pt>
    <dgm:pt modelId="{49B1155A-84C2-4528-8E11-D24B46EA2A61}" type="sibTrans" cxnId="{62A9788F-B505-453E-993E-16D346FF3D4F}">
      <dgm:prSet/>
      <dgm:spPr/>
      <dgm:t>
        <a:bodyPr/>
        <a:lstStyle/>
        <a:p>
          <a:endParaRPr lang="ru-RU"/>
        </a:p>
      </dgm:t>
    </dgm:pt>
    <dgm:pt modelId="{16D19F41-5931-4E2B-87C3-6A225E33CA21}">
      <dgm:prSet custT="1"/>
      <dgm:spPr/>
      <dgm:t>
        <a:bodyPr/>
        <a:lstStyle/>
        <a:p>
          <a:r>
            <a:rPr lang="uk-UA" sz="2800" dirty="0" smtClean="0"/>
            <a:t>Правило Хундай</a:t>
          </a:r>
          <a:endParaRPr lang="ru-RU" sz="2800" dirty="0"/>
        </a:p>
      </dgm:t>
    </dgm:pt>
    <dgm:pt modelId="{F301B77D-1CFC-4119-A8CF-A4D0ADD5096F}" type="parTrans" cxnId="{E2B98ABF-223D-4783-8981-DBB16960EEC0}">
      <dgm:prSet/>
      <dgm:spPr/>
      <dgm:t>
        <a:bodyPr/>
        <a:lstStyle/>
        <a:p>
          <a:endParaRPr lang="ru-RU"/>
        </a:p>
      </dgm:t>
    </dgm:pt>
    <dgm:pt modelId="{BF569185-135D-4F16-B1E3-264B18AE43A9}" type="sibTrans" cxnId="{E2B98ABF-223D-4783-8981-DBB16960EEC0}">
      <dgm:prSet/>
      <dgm:spPr/>
      <dgm:t>
        <a:bodyPr/>
        <a:lstStyle/>
        <a:p>
          <a:endParaRPr lang="ru-RU"/>
        </a:p>
      </dgm:t>
    </dgm:pt>
    <dgm:pt modelId="{8822656A-0423-45BE-B68B-7BD8E8129F2A}" type="pres">
      <dgm:prSet presAssocID="{52543199-BC26-4D1B-B793-D33048345A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F6CB70-91C5-4EB2-B258-BAD97E7BA7B7}" type="pres">
      <dgm:prSet presAssocID="{FA39448D-27F2-4033-B5C9-E84F603DC699}" presName="parentLin" presStyleCnt="0"/>
      <dgm:spPr/>
    </dgm:pt>
    <dgm:pt modelId="{246DC5AF-1AF1-4372-A052-3E377FCBFB61}" type="pres">
      <dgm:prSet presAssocID="{FA39448D-27F2-4033-B5C9-E84F603DC69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5928D5E-9491-4D19-89E3-D4C1A352AFC6}" type="pres">
      <dgm:prSet presAssocID="{FA39448D-27F2-4033-B5C9-E84F603DC69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CEFF9-12CB-4B1B-B67A-355E0BA21D76}" type="pres">
      <dgm:prSet presAssocID="{FA39448D-27F2-4033-B5C9-E84F603DC699}" presName="negativeSpace" presStyleCnt="0"/>
      <dgm:spPr/>
    </dgm:pt>
    <dgm:pt modelId="{BC13A786-B66E-45BA-A66D-2D1CE92DFB1A}" type="pres">
      <dgm:prSet presAssocID="{FA39448D-27F2-4033-B5C9-E84F603DC699}" presName="childText" presStyleLbl="conFgAcc1" presStyleIdx="0" presStyleCnt="4">
        <dgm:presLayoutVars>
          <dgm:bulletEnabled val="1"/>
        </dgm:presLayoutVars>
      </dgm:prSet>
      <dgm:spPr/>
    </dgm:pt>
    <dgm:pt modelId="{C16D6C66-1BED-4AC9-8590-DE6AE5BFE603}" type="pres">
      <dgm:prSet presAssocID="{9004B6A1-DDEA-450F-9AED-D4E3B147E6E2}" presName="spaceBetweenRectangles" presStyleCnt="0"/>
      <dgm:spPr/>
    </dgm:pt>
    <dgm:pt modelId="{0827976F-2846-4C03-B8A8-884D52042621}" type="pres">
      <dgm:prSet presAssocID="{4EF03DD8-3B68-4712-991C-2E76D915159D}" presName="parentLin" presStyleCnt="0"/>
      <dgm:spPr/>
    </dgm:pt>
    <dgm:pt modelId="{530120FB-D473-4C77-8450-D0CCBAE21C33}" type="pres">
      <dgm:prSet presAssocID="{4EF03DD8-3B68-4712-991C-2E76D915159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3DA5B7D-8471-4115-ADC5-9003BFB72A6B}" type="pres">
      <dgm:prSet presAssocID="{4EF03DD8-3B68-4712-991C-2E76D91515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934EC-8D2D-4109-8249-D3CEB49D3FDB}" type="pres">
      <dgm:prSet presAssocID="{4EF03DD8-3B68-4712-991C-2E76D915159D}" presName="negativeSpace" presStyleCnt="0"/>
      <dgm:spPr/>
    </dgm:pt>
    <dgm:pt modelId="{B458B260-8AFB-4F5A-AE5F-00AA322272C7}" type="pres">
      <dgm:prSet presAssocID="{4EF03DD8-3B68-4712-991C-2E76D915159D}" presName="childText" presStyleLbl="conFgAcc1" presStyleIdx="1" presStyleCnt="4">
        <dgm:presLayoutVars>
          <dgm:bulletEnabled val="1"/>
        </dgm:presLayoutVars>
      </dgm:prSet>
      <dgm:spPr/>
    </dgm:pt>
    <dgm:pt modelId="{D02B22AE-7480-488E-B809-2B3E111C9295}" type="pres">
      <dgm:prSet presAssocID="{49B1155A-84C2-4528-8E11-D24B46EA2A61}" presName="spaceBetweenRectangles" presStyleCnt="0"/>
      <dgm:spPr/>
    </dgm:pt>
    <dgm:pt modelId="{44A8DB06-AB38-4753-8EFA-19BD35193332}" type="pres">
      <dgm:prSet presAssocID="{B0C977F9-FF8C-4183-9869-1CDE84B2D30F}" presName="parentLin" presStyleCnt="0"/>
      <dgm:spPr/>
    </dgm:pt>
    <dgm:pt modelId="{7459B0B9-BB26-420A-951A-44B79D56E72B}" type="pres">
      <dgm:prSet presAssocID="{B0C977F9-FF8C-4183-9869-1CDE84B2D30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C113CDA-045B-4B94-972E-E67E9F7D18C4}" type="pres">
      <dgm:prSet presAssocID="{B0C977F9-FF8C-4183-9869-1CDE84B2D3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66E05-A611-4021-BCB6-58B7A0CD4763}" type="pres">
      <dgm:prSet presAssocID="{B0C977F9-FF8C-4183-9869-1CDE84B2D30F}" presName="negativeSpace" presStyleCnt="0"/>
      <dgm:spPr/>
    </dgm:pt>
    <dgm:pt modelId="{1FDEA47D-B981-4AC7-A844-EE78B9AA737A}" type="pres">
      <dgm:prSet presAssocID="{B0C977F9-FF8C-4183-9869-1CDE84B2D30F}" presName="childText" presStyleLbl="conFgAcc1" presStyleIdx="2" presStyleCnt="4">
        <dgm:presLayoutVars>
          <dgm:bulletEnabled val="1"/>
        </dgm:presLayoutVars>
      </dgm:prSet>
      <dgm:spPr/>
    </dgm:pt>
    <dgm:pt modelId="{85A01A69-732A-4FB4-AAB8-CB91EDE93B60}" type="pres">
      <dgm:prSet presAssocID="{26C84562-E19E-4A5D-A7FE-9C8B18879C10}" presName="spaceBetweenRectangles" presStyleCnt="0"/>
      <dgm:spPr/>
    </dgm:pt>
    <dgm:pt modelId="{146F9C49-5181-405F-9C86-86454A7681F9}" type="pres">
      <dgm:prSet presAssocID="{16D19F41-5931-4E2B-87C3-6A225E33CA21}" presName="parentLin" presStyleCnt="0"/>
      <dgm:spPr/>
    </dgm:pt>
    <dgm:pt modelId="{44C6A56A-41BB-4260-82EA-A8C370E8CB22}" type="pres">
      <dgm:prSet presAssocID="{16D19F41-5931-4E2B-87C3-6A225E33CA2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D5B1248-79C9-4BAD-A292-D125F214BC5D}" type="pres">
      <dgm:prSet presAssocID="{16D19F41-5931-4E2B-87C3-6A225E33CA2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3583E-D74B-4150-B2F9-ED7209511DDE}" type="pres">
      <dgm:prSet presAssocID="{16D19F41-5931-4E2B-87C3-6A225E33CA21}" presName="negativeSpace" presStyleCnt="0"/>
      <dgm:spPr/>
    </dgm:pt>
    <dgm:pt modelId="{DA9598AA-A5BC-4739-9BEC-BF72AE6489B4}" type="pres">
      <dgm:prSet presAssocID="{16D19F41-5931-4E2B-87C3-6A225E33CA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5B9C28B-913F-42B0-8474-6EB9864C4B21}" type="presOf" srcId="{B0C977F9-FF8C-4183-9869-1CDE84B2D30F}" destId="{FC113CDA-045B-4B94-972E-E67E9F7D18C4}" srcOrd="1" destOrd="0" presId="urn:microsoft.com/office/officeart/2005/8/layout/list1"/>
    <dgm:cxn modelId="{62A9788F-B505-453E-993E-16D346FF3D4F}" srcId="{52543199-BC26-4D1B-B793-D33048345A37}" destId="{4EF03DD8-3B68-4712-991C-2E76D915159D}" srcOrd="1" destOrd="0" parTransId="{90C4613D-5E64-4EE8-AF70-637B79115310}" sibTransId="{49B1155A-84C2-4528-8E11-D24B46EA2A61}"/>
    <dgm:cxn modelId="{C63751CF-394B-4B83-B984-5C72235652CD}" type="presOf" srcId="{4EF03DD8-3B68-4712-991C-2E76D915159D}" destId="{73DA5B7D-8471-4115-ADC5-9003BFB72A6B}" srcOrd="1" destOrd="0" presId="urn:microsoft.com/office/officeart/2005/8/layout/list1"/>
    <dgm:cxn modelId="{0260857A-1A30-4301-8BD5-E9B301FE17F3}" srcId="{52543199-BC26-4D1B-B793-D33048345A37}" destId="{B0C977F9-FF8C-4183-9869-1CDE84B2D30F}" srcOrd="2" destOrd="0" parTransId="{486FFB14-1D11-471B-8D8D-E9AE3E68307C}" sibTransId="{26C84562-E19E-4A5D-A7FE-9C8B18879C10}"/>
    <dgm:cxn modelId="{B107791E-AD69-4CDF-811F-9C56B6F2D993}" type="presOf" srcId="{16D19F41-5931-4E2B-87C3-6A225E33CA21}" destId="{44C6A56A-41BB-4260-82EA-A8C370E8CB22}" srcOrd="0" destOrd="0" presId="urn:microsoft.com/office/officeart/2005/8/layout/list1"/>
    <dgm:cxn modelId="{CB629575-9BBD-4142-BED2-AD444C323FCE}" type="presOf" srcId="{FA39448D-27F2-4033-B5C9-E84F603DC699}" destId="{246DC5AF-1AF1-4372-A052-3E377FCBFB61}" srcOrd="0" destOrd="0" presId="urn:microsoft.com/office/officeart/2005/8/layout/list1"/>
    <dgm:cxn modelId="{0DB38631-6F18-4447-BA21-99499FC36FF6}" type="presOf" srcId="{52543199-BC26-4D1B-B793-D33048345A37}" destId="{8822656A-0423-45BE-B68B-7BD8E8129F2A}" srcOrd="0" destOrd="0" presId="urn:microsoft.com/office/officeart/2005/8/layout/list1"/>
    <dgm:cxn modelId="{F5C6E0B4-38F8-4308-83AA-760377F0063C}" type="presOf" srcId="{B0C977F9-FF8C-4183-9869-1CDE84B2D30F}" destId="{7459B0B9-BB26-420A-951A-44B79D56E72B}" srcOrd="0" destOrd="0" presId="urn:microsoft.com/office/officeart/2005/8/layout/list1"/>
    <dgm:cxn modelId="{B43554E9-FA77-4721-AFC7-EF1A1DA27B1B}" type="presOf" srcId="{4EF03DD8-3B68-4712-991C-2E76D915159D}" destId="{530120FB-D473-4C77-8450-D0CCBAE21C33}" srcOrd="0" destOrd="0" presId="urn:microsoft.com/office/officeart/2005/8/layout/list1"/>
    <dgm:cxn modelId="{E2B98ABF-223D-4783-8981-DBB16960EEC0}" srcId="{52543199-BC26-4D1B-B793-D33048345A37}" destId="{16D19F41-5931-4E2B-87C3-6A225E33CA21}" srcOrd="3" destOrd="0" parTransId="{F301B77D-1CFC-4119-A8CF-A4D0ADD5096F}" sibTransId="{BF569185-135D-4F16-B1E3-264B18AE43A9}"/>
    <dgm:cxn modelId="{EC4F9708-CCF0-4B44-BF22-86A33E169FC0}" srcId="{52543199-BC26-4D1B-B793-D33048345A37}" destId="{FA39448D-27F2-4033-B5C9-E84F603DC699}" srcOrd="0" destOrd="0" parTransId="{083778C5-3F3D-4119-9C9C-71136017F022}" sibTransId="{9004B6A1-DDEA-450F-9AED-D4E3B147E6E2}"/>
    <dgm:cxn modelId="{5405B077-2744-40BC-8837-E56DB0488CC5}" type="presOf" srcId="{FA39448D-27F2-4033-B5C9-E84F603DC699}" destId="{55928D5E-9491-4D19-89E3-D4C1A352AFC6}" srcOrd="1" destOrd="0" presId="urn:microsoft.com/office/officeart/2005/8/layout/list1"/>
    <dgm:cxn modelId="{653C4606-4178-4440-91E9-DE032D1106FC}" type="presOf" srcId="{16D19F41-5931-4E2B-87C3-6A225E33CA21}" destId="{FD5B1248-79C9-4BAD-A292-D125F214BC5D}" srcOrd="1" destOrd="0" presId="urn:microsoft.com/office/officeart/2005/8/layout/list1"/>
    <dgm:cxn modelId="{675CFC18-C7A8-4C3B-A6ED-D1DC1369DD5C}" type="presParOf" srcId="{8822656A-0423-45BE-B68B-7BD8E8129F2A}" destId="{54F6CB70-91C5-4EB2-B258-BAD97E7BA7B7}" srcOrd="0" destOrd="0" presId="urn:microsoft.com/office/officeart/2005/8/layout/list1"/>
    <dgm:cxn modelId="{3063C81E-CF39-45F0-B90B-B6F7B8C04ED7}" type="presParOf" srcId="{54F6CB70-91C5-4EB2-B258-BAD97E7BA7B7}" destId="{246DC5AF-1AF1-4372-A052-3E377FCBFB61}" srcOrd="0" destOrd="0" presId="urn:microsoft.com/office/officeart/2005/8/layout/list1"/>
    <dgm:cxn modelId="{1176B4B0-31A5-4453-8BCC-622468787023}" type="presParOf" srcId="{54F6CB70-91C5-4EB2-B258-BAD97E7BA7B7}" destId="{55928D5E-9491-4D19-89E3-D4C1A352AFC6}" srcOrd="1" destOrd="0" presId="urn:microsoft.com/office/officeart/2005/8/layout/list1"/>
    <dgm:cxn modelId="{38A42DE0-291A-4968-952E-6FEAC0D99235}" type="presParOf" srcId="{8822656A-0423-45BE-B68B-7BD8E8129F2A}" destId="{1D5CEFF9-12CB-4B1B-B67A-355E0BA21D76}" srcOrd="1" destOrd="0" presId="urn:microsoft.com/office/officeart/2005/8/layout/list1"/>
    <dgm:cxn modelId="{484BE028-EA23-4F10-BB89-81155743D61D}" type="presParOf" srcId="{8822656A-0423-45BE-B68B-7BD8E8129F2A}" destId="{BC13A786-B66E-45BA-A66D-2D1CE92DFB1A}" srcOrd="2" destOrd="0" presId="urn:microsoft.com/office/officeart/2005/8/layout/list1"/>
    <dgm:cxn modelId="{F21CE138-AAED-4659-BDDE-22A9E0BCF6F3}" type="presParOf" srcId="{8822656A-0423-45BE-B68B-7BD8E8129F2A}" destId="{C16D6C66-1BED-4AC9-8590-DE6AE5BFE603}" srcOrd="3" destOrd="0" presId="urn:microsoft.com/office/officeart/2005/8/layout/list1"/>
    <dgm:cxn modelId="{DEE84681-1854-498B-8DA1-69ED19A40FEC}" type="presParOf" srcId="{8822656A-0423-45BE-B68B-7BD8E8129F2A}" destId="{0827976F-2846-4C03-B8A8-884D52042621}" srcOrd="4" destOrd="0" presId="urn:microsoft.com/office/officeart/2005/8/layout/list1"/>
    <dgm:cxn modelId="{BB2FAC31-892C-4539-B2DC-2AF7BB35D085}" type="presParOf" srcId="{0827976F-2846-4C03-B8A8-884D52042621}" destId="{530120FB-D473-4C77-8450-D0CCBAE21C33}" srcOrd="0" destOrd="0" presId="urn:microsoft.com/office/officeart/2005/8/layout/list1"/>
    <dgm:cxn modelId="{27C18EAF-8B5F-4039-AF47-1F269D2807D4}" type="presParOf" srcId="{0827976F-2846-4C03-B8A8-884D52042621}" destId="{73DA5B7D-8471-4115-ADC5-9003BFB72A6B}" srcOrd="1" destOrd="0" presId="urn:microsoft.com/office/officeart/2005/8/layout/list1"/>
    <dgm:cxn modelId="{08756B50-8BFD-49E2-BD11-FFFA8C6766DB}" type="presParOf" srcId="{8822656A-0423-45BE-B68B-7BD8E8129F2A}" destId="{41C934EC-8D2D-4109-8249-D3CEB49D3FDB}" srcOrd="5" destOrd="0" presId="urn:microsoft.com/office/officeart/2005/8/layout/list1"/>
    <dgm:cxn modelId="{2B9CBBA1-8D3B-400A-9539-000EBEA8753C}" type="presParOf" srcId="{8822656A-0423-45BE-B68B-7BD8E8129F2A}" destId="{B458B260-8AFB-4F5A-AE5F-00AA322272C7}" srcOrd="6" destOrd="0" presId="urn:microsoft.com/office/officeart/2005/8/layout/list1"/>
    <dgm:cxn modelId="{38A4780E-F624-4173-8352-5183CF53DF5E}" type="presParOf" srcId="{8822656A-0423-45BE-B68B-7BD8E8129F2A}" destId="{D02B22AE-7480-488E-B809-2B3E111C9295}" srcOrd="7" destOrd="0" presId="urn:microsoft.com/office/officeart/2005/8/layout/list1"/>
    <dgm:cxn modelId="{BC060FD0-D468-400D-B43F-B32D2C8C6026}" type="presParOf" srcId="{8822656A-0423-45BE-B68B-7BD8E8129F2A}" destId="{44A8DB06-AB38-4753-8EFA-19BD35193332}" srcOrd="8" destOrd="0" presId="urn:microsoft.com/office/officeart/2005/8/layout/list1"/>
    <dgm:cxn modelId="{8A050A34-4F93-4488-B38B-EA8978554A1D}" type="presParOf" srcId="{44A8DB06-AB38-4753-8EFA-19BD35193332}" destId="{7459B0B9-BB26-420A-951A-44B79D56E72B}" srcOrd="0" destOrd="0" presId="urn:microsoft.com/office/officeart/2005/8/layout/list1"/>
    <dgm:cxn modelId="{465F0561-A4B5-427E-BA21-35FE22233033}" type="presParOf" srcId="{44A8DB06-AB38-4753-8EFA-19BD35193332}" destId="{FC113CDA-045B-4B94-972E-E67E9F7D18C4}" srcOrd="1" destOrd="0" presId="urn:microsoft.com/office/officeart/2005/8/layout/list1"/>
    <dgm:cxn modelId="{5504FD74-FBE0-44C3-A06C-F84738B5885C}" type="presParOf" srcId="{8822656A-0423-45BE-B68B-7BD8E8129F2A}" destId="{6C566E05-A611-4021-BCB6-58B7A0CD4763}" srcOrd="9" destOrd="0" presId="urn:microsoft.com/office/officeart/2005/8/layout/list1"/>
    <dgm:cxn modelId="{A2706DB1-0A51-41FF-8317-377B26C4433B}" type="presParOf" srcId="{8822656A-0423-45BE-B68B-7BD8E8129F2A}" destId="{1FDEA47D-B981-4AC7-A844-EE78B9AA737A}" srcOrd="10" destOrd="0" presId="urn:microsoft.com/office/officeart/2005/8/layout/list1"/>
    <dgm:cxn modelId="{92BC98F6-4BD0-4087-9995-EA46C04FFD4F}" type="presParOf" srcId="{8822656A-0423-45BE-B68B-7BD8E8129F2A}" destId="{85A01A69-732A-4FB4-AAB8-CB91EDE93B60}" srcOrd="11" destOrd="0" presId="urn:microsoft.com/office/officeart/2005/8/layout/list1"/>
    <dgm:cxn modelId="{39B4EDD9-ABD5-4893-B59C-163E73055070}" type="presParOf" srcId="{8822656A-0423-45BE-B68B-7BD8E8129F2A}" destId="{146F9C49-5181-405F-9C86-86454A7681F9}" srcOrd="12" destOrd="0" presId="urn:microsoft.com/office/officeart/2005/8/layout/list1"/>
    <dgm:cxn modelId="{B1A884F5-3951-4337-8164-A0FE6A8F3661}" type="presParOf" srcId="{146F9C49-5181-405F-9C86-86454A7681F9}" destId="{44C6A56A-41BB-4260-82EA-A8C370E8CB22}" srcOrd="0" destOrd="0" presId="urn:microsoft.com/office/officeart/2005/8/layout/list1"/>
    <dgm:cxn modelId="{2E968A19-40D3-426B-8266-1D5A8DA26966}" type="presParOf" srcId="{146F9C49-5181-405F-9C86-86454A7681F9}" destId="{FD5B1248-79C9-4BAD-A292-D125F214BC5D}" srcOrd="1" destOrd="0" presId="urn:microsoft.com/office/officeart/2005/8/layout/list1"/>
    <dgm:cxn modelId="{3F28BEDD-AF84-43EF-88D7-F5A2357BFC3A}" type="presParOf" srcId="{8822656A-0423-45BE-B68B-7BD8E8129F2A}" destId="{5043583E-D74B-4150-B2F9-ED7209511DDE}" srcOrd="13" destOrd="0" presId="urn:microsoft.com/office/officeart/2005/8/layout/list1"/>
    <dgm:cxn modelId="{B405B973-6E5E-407C-86C3-344E4AA69596}" type="presParOf" srcId="{8822656A-0423-45BE-B68B-7BD8E8129F2A}" destId="{DA9598AA-A5BC-4739-9BEC-BF72AE6489B4}" srcOrd="14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C33009-1208-43BD-88DC-1A3DBDDF2784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FE4D35-5A13-4275-821A-3A49F78706CC}">
      <dgm:prSet phldrT="[Текст]"/>
      <dgm:spPr/>
      <dgm:t>
        <a:bodyPr/>
        <a:lstStyle/>
        <a:p>
          <a:r>
            <a:rPr lang="uk-UA" dirty="0" smtClean="0"/>
            <a:t>Нейтрон </a:t>
          </a:r>
        </a:p>
      </dgm:t>
    </dgm:pt>
    <dgm:pt modelId="{CE5797FC-DCB0-4480-9517-842B1A3D6DAE}" type="parTrans" cxnId="{3A2735C4-2A1B-4B5C-8AE9-78D7794997BF}">
      <dgm:prSet/>
      <dgm:spPr/>
      <dgm:t>
        <a:bodyPr/>
        <a:lstStyle/>
        <a:p>
          <a:endParaRPr lang="ru-RU"/>
        </a:p>
      </dgm:t>
    </dgm:pt>
    <dgm:pt modelId="{9675470A-1E0A-4105-AC71-5E77F0CFFF87}" type="sibTrans" cxnId="{3A2735C4-2A1B-4B5C-8AE9-78D7794997BF}">
      <dgm:prSet/>
      <dgm:spPr/>
      <dgm:t>
        <a:bodyPr/>
        <a:lstStyle/>
        <a:p>
          <a:endParaRPr lang="ru-RU"/>
        </a:p>
      </dgm:t>
    </dgm:pt>
    <dgm:pt modelId="{8E3A515D-CF3D-4C1C-B947-3B96AFA7DE9A}">
      <dgm:prSet phldrT="[Текст]"/>
      <dgm:spPr/>
      <dgm:t>
        <a:bodyPr/>
        <a:lstStyle/>
        <a:p>
          <a:r>
            <a:rPr lang="uk-UA" dirty="0" smtClean="0"/>
            <a:t>Електрон</a:t>
          </a:r>
          <a:endParaRPr lang="ru-RU" dirty="0"/>
        </a:p>
      </dgm:t>
    </dgm:pt>
    <dgm:pt modelId="{A0C7E0AD-1505-4F80-84AF-C8F54FCAF70B}" type="parTrans" cxnId="{FEBA7CCC-5F5B-4C0A-9089-28DD0A4D5501}">
      <dgm:prSet/>
      <dgm:spPr/>
      <dgm:t>
        <a:bodyPr/>
        <a:lstStyle/>
        <a:p>
          <a:endParaRPr lang="ru-RU"/>
        </a:p>
      </dgm:t>
    </dgm:pt>
    <dgm:pt modelId="{5D562268-8874-47DB-BC6D-B051EFE8A50A}" type="sibTrans" cxnId="{FEBA7CCC-5F5B-4C0A-9089-28DD0A4D5501}">
      <dgm:prSet/>
      <dgm:spPr/>
      <dgm:t>
        <a:bodyPr/>
        <a:lstStyle/>
        <a:p>
          <a:endParaRPr lang="ru-RU"/>
        </a:p>
      </dgm:t>
    </dgm:pt>
    <dgm:pt modelId="{1CB3B2D9-3302-4821-8A4D-E569D94A36C5}">
      <dgm:prSet phldrT="[Текст]"/>
      <dgm:spPr/>
      <dgm:t>
        <a:bodyPr/>
        <a:lstStyle/>
        <a:p>
          <a:r>
            <a:rPr lang="uk-UA" dirty="0" smtClean="0"/>
            <a:t>Фотон</a:t>
          </a:r>
          <a:endParaRPr lang="ru-RU" dirty="0"/>
        </a:p>
      </dgm:t>
    </dgm:pt>
    <dgm:pt modelId="{B23E6EC2-05FB-4BFB-BE2E-37EB693AF5A0}" type="parTrans" cxnId="{E084D95C-3F34-4BE3-83D0-8ECB7FFD2304}">
      <dgm:prSet/>
      <dgm:spPr/>
      <dgm:t>
        <a:bodyPr/>
        <a:lstStyle/>
        <a:p>
          <a:endParaRPr lang="ru-RU"/>
        </a:p>
      </dgm:t>
    </dgm:pt>
    <dgm:pt modelId="{565D72DF-D6D8-416F-BABF-90289A7071EE}" type="sibTrans" cxnId="{E084D95C-3F34-4BE3-83D0-8ECB7FFD2304}">
      <dgm:prSet/>
      <dgm:spPr/>
      <dgm:t>
        <a:bodyPr/>
        <a:lstStyle/>
        <a:p>
          <a:endParaRPr lang="ru-RU"/>
        </a:p>
      </dgm:t>
    </dgm:pt>
    <dgm:pt modelId="{EDA6529F-9D9C-4EE3-B00E-3801884CC8C5}" type="pres">
      <dgm:prSet presAssocID="{2BC33009-1208-43BD-88DC-1A3DBDDF278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D294F63-89D0-4D9F-9E55-1783D8E68816}" type="pres">
      <dgm:prSet presAssocID="{2BC33009-1208-43BD-88DC-1A3DBDDF2784}" presName="pyramid" presStyleLbl="node1" presStyleIdx="0" presStyleCnt="1"/>
      <dgm:spPr/>
    </dgm:pt>
    <dgm:pt modelId="{56CF5FDB-FDCD-4A10-8FEB-926DD4FAB26B}" type="pres">
      <dgm:prSet presAssocID="{2BC33009-1208-43BD-88DC-1A3DBDDF2784}" presName="theList" presStyleCnt="0"/>
      <dgm:spPr/>
    </dgm:pt>
    <dgm:pt modelId="{72E3C2B1-41AB-4A42-BFD3-1D382AA1ECD6}" type="pres">
      <dgm:prSet presAssocID="{01FE4D35-5A13-4275-821A-3A49F78706C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B5522-EAB8-4FC1-8BA3-73324B92AC6F}" type="pres">
      <dgm:prSet presAssocID="{01FE4D35-5A13-4275-821A-3A49F78706CC}" presName="aSpace" presStyleCnt="0"/>
      <dgm:spPr/>
    </dgm:pt>
    <dgm:pt modelId="{788BF8C6-B40D-4ABA-B02B-C91E61A83E9F}" type="pres">
      <dgm:prSet presAssocID="{8E3A515D-CF3D-4C1C-B947-3B96AFA7DE9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FEE43-3C69-4382-82EE-F70A72E07429}" type="pres">
      <dgm:prSet presAssocID="{8E3A515D-CF3D-4C1C-B947-3B96AFA7DE9A}" presName="aSpace" presStyleCnt="0"/>
      <dgm:spPr/>
    </dgm:pt>
    <dgm:pt modelId="{6CFD0F60-E7ED-4AA1-A768-4D309E3B522F}" type="pres">
      <dgm:prSet presAssocID="{1CB3B2D9-3302-4821-8A4D-E569D94A36C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E4EAE-73A1-4591-AEFB-506FF1331BBD}" type="pres">
      <dgm:prSet presAssocID="{1CB3B2D9-3302-4821-8A4D-E569D94A36C5}" presName="aSpace" presStyleCnt="0"/>
      <dgm:spPr/>
    </dgm:pt>
  </dgm:ptLst>
  <dgm:cxnLst>
    <dgm:cxn modelId="{FEBA7CCC-5F5B-4C0A-9089-28DD0A4D5501}" srcId="{2BC33009-1208-43BD-88DC-1A3DBDDF2784}" destId="{8E3A515D-CF3D-4C1C-B947-3B96AFA7DE9A}" srcOrd="1" destOrd="0" parTransId="{A0C7E0AD-1505-4F80-84AF-C8F54FCAF70B}" sibTransId="{5D562268-8874-47DB-BC6D-B051EFE8A50A}"/>
    <dgm:cxn modelId="{EE82288A-6CED-4BC2-BDCA-9D7ABF768FBA}" type="presOf" srcId="{1CB3B2D9-3302-4821-8A4D-E569D94A36C5}" destId="{6CFD0F60-E7ED-4AA1-A768-4D309E3B522F}" srcOrd="0" destOrd="0" presId="urn:microsoft.com/office/officeart/2005/8/layout/pyramid2"/>
    <dgm:cxn modelId="{A5DB9907-3F08-460A-A632-AF8858B7ACB5}" type="presOf" srcId="{2BC33009-1208-43BD-88DC-1A3DBDDF2784}" destId="{EDA6529F-9D9C-4EE3-B00E-3801884CC8C5}" srcOrd="0" destOrd="0" presId="urn:microsoft.com/office/officeart/2005/8/layout/pyramid2"/>
    <dgm:cxn modelId="{F18670F9-E3BE-4ACD-9FCE-DEA029E13554}" type="presOf" srcId="{8E3A515D-CF3D-4C1C-B947-3B96AFA7DE9A}" destId="{788BF8C6-B40D-4ABA-B02B-C91E61A83E9F}" srcOrd="0" destOrd="0" presId="urn:microsoft.com/office/officeart/2005/8/layout/pyramid2"/>
    <dgm:cxn modelId="{3A2735C4-2A1B-4B5C-8AE9-78D7794997BF}" srcId="{2BC33009-1208-43BD-88DC-1A3DBDDF2784}" destId="{01FE4D35-5A13-4275-821A-3A49F78706CC}" srcOrd="0" destOrd="0" parTransId="{CE5797FC-DCB0-4480-9517-842B1A3D6DAE}" sibTransId="{9675470A-1E0A-4105-AC71-5E77F0CFFF87}"/>
    <dgm:cxn modelId="{F33E970D-2462-46B7-9562-6C97E00DF453}" type="presOf" srcId="{01FE4D35-5A13-4275-821A-3A49F78706CC}" destId="{72E3C2B1-41AB-4A42-BFD3-1D382AA1ECD6}" srcOrd="0" destOrd="0" presId="urn:microsoft.com/office/officeart/2005/8/layout/pyramid2"/>
    <dgm:cxn modelId="{E084D95C-3F34-4BE3-83D0-8ECB7FFD2304}" srcId="{2BC33009-1208-43BD-88DC-1A3DBDDF2784}" destId="{1CB3B2D9-3302-4821-8A4D-E569D94A36C5}" srcOrd="2" destOrd="0" parTransId="{B23E6EC2-05FB-4BFB-BE2E-37EB693AF5A0}" sibTransId="{565D72DF-D6D8-416F-BABF-90289A7071EE}"/>
    <dgm:cxn modelId="{507BB299-4354-4557-9FE4-457F3C4F145C}" type="presParOf" srcId="{EDA6529F-9D9C-4EE3-B00E-3801884CC8C5}" destId="{4D294F63-89D0-4D9F-9E55-1783D8E68816}" srcOrd="0" destOrd="0" presId="urn:microsoft.com/office/officeart/2005/8/layout/pyramid2"/>
    <dgm:cxn modelId="{8D50706A-5790-41E4-BE1F-EDB7D578476E}" type="presParOf" srcId="{EDA6529F-9D9C-4EE3-B00E-3801884CC8C5}" destId="{56CF5FDB-FDCD-4A10-8FEB-926DD4FAB26B}" srcOrd="1" destOrd="0" presId="urn:microsoft.com/office/officeart/2005/8/layout/pyramid2"/>
    <dgm:cxn modelId="{FA5B5048-8837-4E1A-9761-A987A9586E32}" type="presParOf" srcId="{56CF5FDB-FDCD-4A10-8FEB-926DD4FAB26B}" destId="{72E3C2B1-41AB-4A42-BFD3-1D382AA1ECD6}" srcOrd="0" destOrd="0" presId="urn:microsoft.com/office/officeart/2005/8/layout/pyramid2"/>
    <dgm:cxn modelId="{D24F95B7-1937-454A-9BC9-31CC0A083054}" type="presParOf" srcId="{56CF5FDB-FDCD-4A10-8FEB-926DD4FAB26B}" destId="{A62B5522-EAB8-4FC1-8BA3-73324B92AC6F}" srcOrd="1" destOrd="0" presId="urn:microsoft.com/office/officeart/2005/8/layout/pyramid2"/>
    <dgm:cxn modelId="{FBA804CF-5CB0-44A4-95F0-F1F9979DF4EC}" type="presParOf" srcId="{56CF5FDB-FDCD-4A10-8FEB-926DD4FAB26B}" destId="{788BF8C6-B40D-4ABA-B02B-C91E61A83E9F}" srcOrd="2" destOrd="0" presId="urn:microsoft.com/office/officeart/2005/8/layout/pyramid2"/>
    <dgm:cxn modelId="{7DC1B1F2-EE13-4A44-A7E7-4262FE01101D}" type="presParOf" srcId="{56CF5FDB-FDCD-4A10-8FEB-926DD4FAB26B}" destId="{333FEE43-3C69-4382-82EE-F70A72E07429}" srcOrd="3" destOrd="0" presId="urn:microsoft.com/office/officeart/2005/8/layout/pyramid2"/>
    <dgm:cxn modelId="{81B4562D-B4B6-4B65-B996-FE246DCA72B5}" type="presParOf" srcId="{56CF5FDB-FDCD-4A10-8FEB-926DD4FAB26B}" destId="{6CFD0F60-E7ED-4AA1-A768-4D309E3B522F}" srcOrd="4" destOrd="0" presId="urn:microsoft.com/office/officeart/2005/8/layout/pyramid2"/>
    <dgm:cxn modelId="{CBD0C629-8197-46BC-92F4-CD325E699022}" type="presParOf" srcId="{56CF5FDB-FDCD-4A10-8FEB-926DD4FAB26B}" destId="{568E4EAE-73A1-4591-AEFB-506FF1331BBD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44C33C-F690-45F3-8015-6485CD396BEC}" type="datetimeFigureOut">
              <a:rPr lang="ru-RU" smtClean="0"/>
              <a:pPr/>
              <a:t>16.09.2013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DA71E46-6619-41A5-9549-6E2BC49BDD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14554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07332E"/>
                </a:solidFill>
                <a:latin typeface="Cambria" pitchFamily="18" charset="0"/>
              </a:rPr>
              <a:t>Періодична система</a:t>
            </a:r>
            <a:endParaRPr lang="ru-RU" sz="6000" b="1" dirty="0">
              <a:solidFill>
                <a:srgbClr val="07332E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872442" cy="1202424"/>
          </a:xfrm>
        </p:spPr>
        <p:txBody>
          <a:bodyPr/>
          <a:lstStyle/>
          <a:p>
            <a:pPr algn="ctr"/>
            <a:r>
              <a:rPr lang="ru-RU" b="1" dirty="0" smtClean="0"/>
              <a:t>Вісім родин хімічних елементів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000240"/>
          <a:ext cx="7829576" cy="435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12064"/>
            <a:ext cx="7829576" cy="1202424"/>
          </a:xfrm>
        </p:spPr>
        <p:txBody>
          <a:bodyPr/>
          <a:lstStyle/>
          <a:p>
            <a:pPr algn="ctr"/>
            <a:r>
              <a:rPr lang="ru-RU" b="1" dirty="0" smtClean="0"/>
              <a:t>Принципи заповнення Таблиці періодичної системи 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143116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642918"/>
            <a:ext cx="3371856" cy="335758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Електрон, як енергетична система, має власну кварков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структуру, тому при приєднанні до атома одночасно займає вісім точок простору, яким передає свою енергію. При цьому змінюється геометрична форма просторової будови атома.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nde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571480"/>
            <a:ext cx="3109785" cy="3140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lect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429000"/>
            <a:ext cx="320992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1785926"/>
            <a:ext cx="3300418" cy="24288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побудови таблиці хімічних елементів заснований на моделі атома Бора – атомі водню. Модель атома Бора – це двовимірн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модель, якій вже більше ста років.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ovieAtomH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928670"/>
            <a:ext cx="4775332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571480"/>
            <a:ext cx="7929618" cy="77945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Найменші матеріальні частки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28625" y="1435100"/>
          <a:ext cx="8486775" cy="506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642918"/>
            <a:ext cx="3800516" cy="250033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Електрон – енергетична частка, утворена з кварка простору під час первинного нуклеосинтезу. Електричний заряд електрона є одиничним випробувальним зарядом і дорівнює -1. Розмір електрона близько 2,8 x10 (-15) 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 descr="stroenie-svjazannogo_elektrona-i-sravnenie-ego-so-svobodnim-elektron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357562"/>
            <a:ext cx="4784841" cy="3224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1_html_m74673b95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71934" y="1285860"/>
            <a:ext cx="4929222" cy="229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57752" y="1214422"/>
            <a:ext cx="3457572" cy="3994164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Нейтрон – енергетична частка реального навколишнього Всесвіту, утворена з 8 кварків простору вимірювання  , що мають власну внутрішню структуру.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нейтрона або внутрішня організація електромагнітного поля елементарної енергетичної частинки є єдиною основою, на якій побудований весь  матеріальний Всесвіт у всіх його просторових вимірах.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1d3389005e2f8db21a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428604"/>
            <a:ext cx="3643338" cy="272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913_boh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286124"/>
            <a:ext cx="3898171" cy="2947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714356"/>
            <a:ext cx="3643338" cy="36433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Якщо в нашому фізичному просторі в результаті переміщення нейтрона і його обертання, будуть досягнуті умови, при яких область початкових умов нейтрона і вільного електрона співпадуть, то виникне електронно-нейтронна взаємодія. Електрон розташовується в секторній області кварка, на головній дипольній осі і визначає основні хімічні властивості речовини.</a:t>
            </a:r>
          </a:p>
          <a:p>
            <a:endParaRPr lang="ru-RU" dirty="0"/>
          </a:p>
        </p:txBody>
      </p:sp>
      <p:pic>
        <p:nvPicPr>
          <p:cNvPr id="6" name="Содержимое 5" descr="1307214873_4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17117" y="857232"/>
            <a:ext cx="447131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7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857496"/>
            <a:ext cx="257176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857628"/>
            <a:ext cx="2180714" cy="263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714356"/>
            <a:ext cx="3957638" cy="37798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Конструкція кожного наступного за номером елементу включає в себе конструкцію попереднього елементу. Останнім елементом  є елемент з порядковим номером 120, який має  максимальну відносну масу  А = 320. Всього хімічних елементів в природі є 120. Із них: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елементів – 16;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елементів – 36;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елементів – 40;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елементів – 28.</a:t>
            </a:r>
          </a:p>
          <a:p>
            <a:endParaRPr lang="ru-RU" dirty="0"/>
          </a:p>
        </p:txBody>
      </p:sp>
      <p:pic>
        <p:nvPicPr>
          <p:cNvPr id="5" name="Содержимое 4" descr="342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2143116"/>
            <a:ext cx="442749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000108"/>
            <a:ext cx="3571900" cy="45720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того, щоб отримати поки не існуючий 119-й елемент, ученим належить з'єднати ядра 23-го елемента Ванадію і 96-го елемента Кюрію. Для отримання ж 120-го елемента потрібні ядра того ж Кюрію і 24-го елемента - Хрому. Для того, щоб провести експеримент, вчені будуть використовувати в своїй роботі прискорювач частинок і модернізований спеціально для цього газорозрядний іонний сепаратор.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Vanadiy-1024x7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57752" y="428604"/>
            <a:ext cx="4004769" cy="300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CAC0DK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857628"/>
            <a:ext cx="3767148" cy="237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29190" y="1643050"/>
            <a:ext cx="3586170" cy="4572000"/>
          </a:xfrm>
        </p:spPr>
        <p:txBody>
          <a:bodyPr/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історії розвитку науки відомо багато великих відкриттів. Але деякі з них можна співставити з тим, що зробив Менделєєв - найвидатніший хімік світу. Хоча із часу відкриття його закону пройшло багато років, ніхто не може сказати, коли буде до кінця зрозумілий весь зміст знаменитої «таблиці Менделєєва».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амам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000108"/>
            <a:ext cx="3690977" cy="4609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571744"/>
            <a:ext cx="7929618" cy="1785950"/>
          </a:xfrm>
        </p:spPr>
        <p:txBody>
          <a:bodyPr/>
          <a:lstStyle/>
          <a:p>
            <a:pPr algn="ctr"/>
            <a:r>
              <a:rPr lang="uk-UA" sz="6600" b="1" dirty="0" smtClean="0"/>
              <a:t>Дякуємо за увагу!</a:t>
            </a:r>
            <a:endParaRPr lang="ru-RU" sz="6600" b="1" dirty="0"/>
          </a:p>
        </p:txBody>
      </p:sp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85728"/>
            <a:ext cx="8101042" cy="9286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uk-UA" sz="3200" dirty="0" smtClean="0"/>
              <a:t>Періодична система-шахово-клітинна таблиця, в якій елемент займає своє місце. 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5720" y="1357313"/>
          <a:ext cx="8358218" cy="521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829576" cy="1202424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3600" b="1" dirty="0" smtClean="0"/>
              <a:t>Загальні закономірності заповнення рівнів елементами: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2000240"/>
          <a:ext cx="77724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500063" y="1571625"/>
          <a:ext cx="8429625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body" idx="2"/>
          </p:nvPr>
        </p:nvSpPr>
        <p:spPr>
          <a:xfrm>
            <a:off x="857250" y="428625"/>
            <a:ext cx="7743825" cy="8509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Класифікація елементів за їх електронною поведінкою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id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214810" cy="337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86380" y="857232"/>
            <a:ext cx="3643338" cy="3643338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Радіуси атомів  (ефективний радіус атома) – це границя силового поля, ближче якої даний атом не підпускає ніякі інші частинки. В періодах r еф. зменшується, бо чергові електрони стають на один і той самий рівень, а Z весь час зростає. В А- підгрупах зверху вниз r еф. зростає, оскільки збільшується число електронних рівнів.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0009-006-Budova-atomv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3214686"/>
            <a:ext cx="504612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Кількісна характеристика хімічних властивостей елементів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0063" y="1435100"/>
          <a:ext cx="8415337" cy="492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Періодичний закон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2214554"/>
            <a:ext cx="3228980" cy="257176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Властивості хімічних елементів, а також форми і властивості сполук елементів перебувають у періодичній залежності від величини заряду атомних ядер.</a:t>
            </a:r>
          </a:p>
          <a:p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534371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3429024" cy="250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даний час поширен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є три форми таблиці Менделєєва: «коротка», «довга» і «наддовг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_b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0" y="1357298"/>
            <a:ext cx="4377436" cy="245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eriod_syst_dovga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786190"/>
            <a:ext cx="3857652" cy="288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208</TotalTime>
  <Words>662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Слайд 1</vt:lpstr>
      <vt:lpstr>Слайд 2</vt:lpstr>
      <vt:lpstr>Слайд 3</vt:lpstr>
      <vt:lpstr> Загальні закономірності заповнення рівнів елементами: </vt:lpstr>
      <vt:lpstr>Слайд 5</vt:lpstr>
      <vt:lpstr>Слайд 6</vt:lpstr>
      <vt:lpstr>Кількісна характеристика хімічних властивостей елементів</vt:lpstr>
      <vt:lpstr>Періодичний закон</vt:lpstr>
      <vt:lpstr>В даний час поширеними є три форми таблиці Менделєєва: «коротка», «довга» і «наддовга». </vt:lpstr>
      <vt:lpstr>Вісім родин хімічних елементів</vt:lpstr>
      <vt:lpstr>Принципи заповнення Таблиці періодичної системи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Дякуємо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28</cp:revision>
  <dcterms:created xsi:type="dcterms:W3CDTF">2013-09-15T18:42:02Z</dcterms:created>
  <dcterms:modified xsi:type="dcterms:W3CDTF">2013-09-15T22:20:10Z</dcterms:modified>
</cp:coreProperties>
</file>