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59" r:id="rId7"/>
    <p:sldId id="261" r:id="rId8"/>
    <p:sldId id="262"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7" autoAdjust="0"/>
  </p:normalViewPr>
  <p:slideViewPr>
    <p:cSldViewPr>
      <p:cViewPr varScale="1">
        <p:scale>
          <a:sx n="58" d="100"/>
          <a:sy n="58" d="100"/>
        </p:scale>
        <p:origin x="-9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 y="1073271"/>
            <a:ext cx="9127366" cy="468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467544" y="-171400"/>
            <a:ext cx="7772400" cy="1470025"/>
          </a:xfrm>
        </p:spPr>
        <p:txBody>
          <a:bodyPr>
            <a:normAutofit/>
          </a:bodyPr>
          <a:lstStyle/>
          <a:p>
            <a:r>
              <a:rPr lang="ru-RU" sz="8000" b="1" dirty="0"/>
              <a:t>Рідкі </a:t>
            </a:r>
            <a:r>
              <a:rPr lang="ru-RU" sz="8000" b="1" dirty="0" smtClean="0"/>
              <a:t>кристали</a:t>
            </a:r>
            <a:endParaRPr lang="ru-RU" sz="8000" b="1" dirty="0"/>
          </a:p>
        </p:txBody>
      </p:sp>
      <p:sp>
        <p:nvSpPr>
          <p:cNvPr id="3" name="Подзаголовок 2"/>
          <p:cNvSpPr>
            <a:spLocks noGrp="1"/>
          </p:cNvSpPr>
          <p:nvPr>
            <p:ph type="subTitle" idx="1"/>
          </p:nvPr>
        </p:nvSpPr>
        <p:spPr>
          <a:xfrm>
            <a:off x="1357709" y="1268760"/>
            <a:ext cx="6400800" cy="1752600"/>
          </a:xfrm>
        </p:spPr>
        <p:txBody>
          <a:bodyPr/>
          <a:lstStyle/>
          <a:p>
            <a:r>
              <a:rPr lang="uk-UA" sz="4800" dirty="0">
                <a:ln>
                  <a:solidFill>
                    <a:schemeClr val="tx1">
                      <a:lumMod val="50000"/>
                    </a:schemeClr>
                  </a:solidFill>
                </a:ln>
                <a:solidFill>
                  <a:schemeClr val="tx1"/>
                </a:solidFill>
              </a:rPr>
              <a:t>В</a:t>
            </a:r>
            <a:r>
              <a:rPr lang="ru-RU" sz="4800" dirty="0" smtClean="0">
                <a:ln>
                  <a:solidFill>
                    <a:schemeClr val="tx1">
                      <a:lumMod val="50000"/>
                    </a:schemeClr>
                  </a:solidFill>
                </a:ln>
                <a:solidFill>
                  <a:schemeClr val="tx1"/>
                </a:solidFill>
              </a:rPr>
              <a:t>икористання</a:t>
            </a:r>
            <a:endParaRPr lang="ru-RU" sz="4800" dirty="0">
              <a:ln>
                <a:solidFill>
                  <a:schemeClr val="tx1">
                    <a:lumMod val="50000"/>
                  </a:schemeClr>
                </a:solidFill>
              </a:ln>
              <a:solidFill>
                <a:schemeClr val="tx1"/>
              </a:solidFill>
            </a:endParaRPr>
          </a:p>
          <a:p>
            <a:endParaRPr lang="ru-RU" dirty="0"/>
          </a:p>
        </p:txBody>
      </p:sp>
    </p:spTree>
    <p:extLst>
      <p:ext uri="{BB962C8B-B14F-4D97-AF65-F5344CB8AC3E}">
        <p14:creationId xmlns:p14="http://schemas.microsoft.com/office/powerpoint/2010/main" val="3630161391"/>
      </p:ext>
    </p:extLst>
  </p:cSld>
  <p:clrMapOvr>
    <a:overrideClrMapping bg1="dk1" tx1="lt1" bg2="dk2" tx2="lt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4201" cy="684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2644" y="2780928"/>
            <a:ext cx="8208912" cy="407707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Рідкі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кристали - це речовини, що володіють одночасно властивостями як рідин (плинність), так і кристалів (анізотропія). За структурою ЖК являють собою рідини, схожі на желе, що складаються з молекул витягнутої форми, певним чином упорядкованих у всьому обсязі цієї рідини.</a:t>
            </a:r>
          </a:p>
        </p:txBody>
      </p:sp>
    </p:spTree>
    <p:extLst>
      <p:ext uri="{BB962C8B-B14F-4D97-AF65-F5344CB8AC3E}">
        <p14:creationId xmlns:p14="http://schemas.microsoft.com/office/powerpoint/2010/main" val="281733291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750" y="476672"/>
            <a:ext cx="2150782" cy="33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10947" y="2724742"/>
            <a:ext cx="391008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8560" y="260648"/>
            <a:ext cx="7308304" cy="1143000"/>
          </a:xfrm>
        </p:spPr>
        <p:txBody>
          <a:bodyPr>
            <a:normAutofit fontScale="90000"/>
          </a:bodyPr>
          <a:lstStyle/>
          <a:p>
            <a:r>
              <a:rPr lang="uk-UA" dirty="0" smtClean="0"/>
              <a:t>Використання РК в інформаційній техніці</a:t>
            </a:r>
            <a:endParaRPr lang="ru-RU" dirty="0"/>
          </a:p>
        </p:txBody>
      </p:sp>
      <p:sp>
        <p:nvSpPr>
          <p:cNvPr id="3" name="Объект 2"/>
          <p:cNvSpPr>
            <a:spLocks noGrp="1"/>
          </p:cNvSpPr>
          <p:nvPr>
            <p:ph idx="1"/>
          </p:nvPr>
        </p:nvSpPr>
        <p:spPr>
          <a:xfrm>
            <a:off x="0" y="1600200"/>
            <a:ext cx="3995936" cy="4997152"/>
          </a:xfrm>
        </p:spPr>
        <p:txBody>
          <a:bodyPr>
            <a:normAutofit fontScale="70000" lnSpcReduction="20000"/>
          </a:bodyPr>
          <a:lstStyle/>
          <a:p>
            <a:pPr marL="0" indent="0">
              <a:buNone/>
            </a:pPr>
            <a:r>
              <a:rPr lang="ru-RU" dirty="0" smtClean="0"/>
              <a:t>Найбільш </a:t>
            </a:r>
            <a:r>
              <a:rPr lang="ru-RU" dirty="0"/>
              <a:t>багатообіцяюча область застосування рідкокристалічних речовин - інформаційна техніка. Від перших індикаторів, знайомих всім по електронному годиннику, до кольорових телевізорів з рідкокристалічним екраном розміром з поштову листівку пройшло лише кілька років. Такі телевізори дають зображення дуже високої якості, споживаючи незначну кількість енергії від малогабаритного акумулятора або батареї</a:t>
            </a: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5186">
            <a:off x="7064256" y="4723366"/>
            <a:ext cx="2003533" cy="190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15888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648" y="-171400"/>
            <a:ext cx="8229600" cy="1143000"/>
          </a:xfrm>
        </p:spPr>
        <p:txBody>
          <a:bodyPr>
            <a:normAutofit/>
          </a:bodyPr>
          <a:lstStyle/>
          <a:p>
            <a:r>
              <a:rPr lang="ru-RU" sz="3200" dirty="0"/>
              <a:t>Скло на рідких кристалах</a:t>
            </a:r>
          </a:p>
        </p:txBody>
      </p:sp>
      <p:sp>
        <p:nvSpPr>
          <p:cNvPr id="3" name="Объект 2"/>
          <p:cNvSpPr>
            <a:spLocks noGrp="1"/>
          </p:cNvSpPr>
          <p:nvPr>
            <p:ph idx="1"/>
          </p:nvPr>
        </p:nvSpPr>
        <p:spPr>
          <a:xfrm>
            <a:off x="0" y="1124744"/>
            <a:ext cx="5076056" cy="5733256"/>
          </a:xfrm>
        </p:spPr>
        <p:txBody>
          <a:bodyPr>
            <a:normAutofit fontScale="62500" lnSpcReduction="20000"/>
          </a:bodyPr>
          <a:lstStyle/>
          <a:p>
            <a:r>
              <a:rPr lang="ru-RU" dirty="0"/>
              <a:t>Смарт-скло являє собою багатошарове скло, виготовлене з двох повністю прозорих стекол і шару рідкокристалічної плівки (</a:t>
            </a:r>
            <a:r>
              <a:rPr lang="en-US" dirty="0"/>
              <a:t>LC Film). </a:t>
            </a:r>
            <a:r>
              <a:rPr lang="ru-RU" dirty="0"/>
              <a:t>Плівка розташована між шарами скла. Композиція компактно зібрана в єдину конструкцію.</a:t>
            </a:r>
          </a:p>
          <a:p>
            <a:endParaRPr lang="ru-RU" dirty="0"/>
          </a:p>
          <a:p>
            <a:r>
              <a:rPr lang="ru-RU" dirty="0"/>
              <a:t>Скло дозволяє забезпечити повну секретність або вільний перегляд через вікна і двері, скляні стіни і вікна в даху. Скло пропускає світло, але робить його розсіяним, приглушаючи дратівливий яскраве світло сонця і зменшує сонячну активність, що робить кімнати більш зручними для проживання. У непрозорому стані, скло поширює пряме сонячне світло і усуває 99% ультрафіолетових променів, які шкідливо впливають на килими і меблі</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909" y="836712"/>
            <a:ext cx="3579091" cy="542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62429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773" y="12778"/>
            <a:ext cx="4176464" cy="2304256"/>
          </a:xfrm>
        </p:spPr>
        <p:txBody>
          <a:bodyPr>
            <a:normAutofit fontScale="62500" lnSpcReduction="20000"/>
          </a:bodyPr>
          <a:lstStyle/>
          <a:p>
            <a:r>
              <a:rPr lang="ru-RU" dirty="0"/>
              <a:t>РК скло складається з декількох шарів. Внутрішній шар утворений сукупністю рідких кристалів і укладений між двома прозорими електричними провідниками на тонкій плівці. Зовнішні шари зроблені зі скла. Провідники пов'язані з джерелом струму</a:t>
            </a:r>
            <a:r>
              <a:rPr lang="ru-RU" dirty="0" smtClean="0"/>
              <a:t>.</a:t>
            </a:r>
          </a:p>
          <a:p>
            <a:endParaRPr lang="uk-UA" dirty="0"/>
          </a:p>
          <a:p>
            <a:endParaRPr lang="uk-UA" dirty="0"/>
          </a:p>
          <a:p>
            <a:pPr marL="0" indent="0">
              <a:buNone/>
            </a:pPr>
            <a:endParaRPr lang="ru-RU" dirty="0"/>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525" y="0"/>
            <a:ext cx="4792475" cy="300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65" y="2072478"/>
            <a:ext cx="35718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139952" y="3501008"/>
            <a:ext cx="4608512" cy="2677656"/>
          </a:xfrm>
          <a:prstGeom prst="rect">
            <a:avLst/>
          </a:prstGeom>
        </p:spPr>
        <p:txBody>
          <a:bodyPr wrap="square">
            <a:spAutoFit/>
          </a:bodyPr>
          <a:lstStyle/>
          <a:p>
            <a:pPr marL="342900" indent="-342900">
              <a:buFont typeface="Arial" pitchFamily="34" charset="0"/>
              <a:buChar char="•"/>
            </a:pPr>
            <a:r>
              <a:rPr lang="ru-RU" sz="2400" dirty="0">
                <a:solidFill>
                  <a:prstClr val="black"/>
                </a:solidFill>
              </a:rPr>
              <a:t>Панелі смарт-скла, виготовлені із застосуванням спеціальної звукопоглощающей плівки PVB, використовуються для акустичного зонування приміщень різного призначення.</a:t>
            </a:r>
            <a:endParaRPr lang="ru-RU" sz="2400" dirty="0"/>
          </a:p>
        </p:txBody>
      </p:sp>
    </p:spTree>
    <p:extLst>
      <p:ext uri="{BB962C8B-B14F-4D97-AF65-F5344CB8AC3E}">
        <p14:creationId xmlns:p14="http://schemas.microsoft.com/office/powerpoint/2010/main" val="221178610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728" y="-171400"/>
            <a:ext cx="8229600" cy="1143000"/>
          </a:xfrm>
        </p:spPr>
        <p:txBody>
          <a:bodyPr/>
          <a:lstStyle/>
          <a:p>
            <a:r>
              <a:rPr lang="uk-UA" dirty="0" smtClean="0"/>
              <a:t>Термографія</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8640"/>
            <a:ext cx="4398572" cy="341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49486"/>
            <a:ext cx="3022538" cy="282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908720"/>
            <a:ext cx="5508104" cy="5949280"/>
          </a:xfrm>
        </p:spPr>
        <p:txBody>
          <a:bodyPr>
            <a:noAutofit/>
          </a:bodyPr>
          <a:lstStyle/>
          <a:p>
            <a:pPr marL="0" indent="0">
              <a:buNone/>
            </a:pPr>
            <a:r>
              <a:rPr lang="ru-RU" sz="1700" dirty="0" smtClean="0"/>
              <a:t>Один </a:t>
            </a:r>
            <a:r>
              <a:rPr lang="ru-RU" sz="1700" dirty="0"/>
              <a:t>з важливих напрямків використання рідких кристалів - термографія. Ця методика заснована на простому принципі зміни температур. Хворий орган має відмінну температуру. Це викликано запальними процесами, під дією яких температура хворого органа буде або збільшуватися, або зменшуватися.                                                                                                   </a:t>
            </a:r>
            <a:r>
              <a:rPr lang="ru-RU" sz="1700" dirty="0" smtClean="0"/>
              <a:t>            </a:t>
            </a:r>
          </a:p>
          <a:p>
            <a:pPr marL="0" indent="0">
              <a:buNone/>
            </a:pPr>
            <a:r>
              <a:rPr lang="ru-RU" sz="1700" dirty="0" smtClean="0"/>
              <a:t>Саме </a:t>
            </a:r>
            <a:r>
              <a:rPr lang="ru-RU" sz="1700" dirty="0"/>
              <a:t>термограф вимірює температуру органів, а далі триває робота із хворим органом. Рідкокристалічну темографію проводять за допомогою рідких кристалів, які змінюють колір залежно від температури. Контакт термограмми отримують шляхом прикладання до поверхні тіла досліджуваної області плівки або паст з рідкокристалічним з'єднанням                                                                                                                                                   Термографія збирає величезну кількість інформації. Вона обробляється за допомогою комп'ютера, потім виводиться на друк у вигляді кольорової карти, що розшифровує лікар, що спеціалізується на термографії. Лікарі використовують її, щоб одержати точний діагноз, перевірити точність інших методів діагностики й для того, щоб управляти ефективністю застосовуваного лікування.</a:t>
            </a:r>
          </a:p>
        </p:txBody>
      </p:sp>
    </p:spTree>
    <p:extLst>
      <p:ext uri="{BB962C8B-B14F-4D97-AF65-F5344CB8AC3E}">
        <p14:creationId xmlns:p14="http://schemas.microsoft.com/office/powerpoint/2010/main" val="254167894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71400"/>
            <a:ext cx="6552728" cy="1143000"/>
          </a:xfrm>
        </p:spPr>
        <p:txBody>
          <a:bodyPr>
            <a:normAutofit fontScale="90000"/>
          </a:bodyPr>
          <a:lstStyle/>
          <a:p>
            <a:r>
              <a:rPr lang="uk-UA" dirty="0" smtClean="0"/>
              <a:t>Рідкокристалічні індикатори</a:t>
            </a:r>
            <a:endParaRPr lang="ru-RU" dirty="0"/>
          </a:p>
        </p:txBody>
      </p:sp>
      <p:sp>
        <p:nvSpPr>
          <p:cNvPr id="3" name="Объект 2"/>
          <p:cNvSpPr>
            <a:spLocks noGrp="1"/>
          </p:cNvSpPr>
          <p:nvPr>
            <p:ph idx="1"/>
          </p:nvPr>
        </p:nvSpPr>
        <p:spPr>
          <a:xfrm>
            <a:off x="0" y="980728"/>
            <a:ext cx="9144000" cy="3024336"/>
          </a:xfrm>
        </p:spPr>
        <p:txBody>
          <a:bodyPr>
            <a:normAutofit fontScale="77500" lnSpcReduction="20000"/>
          </a:bodyPr>
          <a:lstStyle/>
          <a:p>
            <a:pPr marL="0" indent="0">
              <a:buNone/>
            </a:pPr>
            <a:r>
              <a:rPr lang="ru-RU" dirty="0" smtClean="0"/>
              <a:t>Підбираючи </a:t>
            </a:r>
            <a:r>
              <a:rPr lang="ru-RU" dirty="0"/>
              <a:t>склад рідкокристалічного речовини, створюють індикатори для різних діапазонів температури і для різних конструкцій. Наприклад, рідкі кристали у вигляді плівки наносять на транзистори, інтегральні схеми і друковані плати електронних схем. Рідкокристалічні індикатори з'явилися недавно (70-ті роки) і стали широко застосовуватися в якості СОІ. Рідкі кристали (РК) являють собою органічні рідини, що мають подовжені стержнеобразние молекули. Розрізняють РК </a:t>
            </a:r>
            <a:r>
              <a:rPr lang="ru-RU" dirty="0" smtClean="0"/>
              <a:t>трьох видів: тіповсмісткі, нематичні </a:t>
            </a:r>
            <a:r>
              <a:rPr lang="ru-RU" dirty="0"/>
              <a:t>і </a:t>
            </a:r>
            <a:r>
              <a:rPr lang="ru-RU" dirty="0" smtClean="0"/>
              <a:t>холестеричні.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1"/>
            <a:ext cx="6451456" cy="220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67867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098" y="980728"/>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1136" y="836712"/>
            <a:ext cx="5004048" cy="6381328"/>
          </a:xfrm>
        </p:spPr>
        <p:txBody>
          <a:bodyPr>
            <a:normAutofit fontScale="62500" lnSpcReduction="20000"/>
          </a:bodyPr>
          <a:lstStyle/>
          <a:p>
            <a:r>
              <a:rPr lang="ru-RU" dirty="0"/>
              <a:t>Переваги РК-індикаторів полягають в наступному: </a:t>
            </a:r>
          </a:p>
          <a:p>
            <a:pPr marL="0" indent="0">
              <a:buNone/>
            </a:pPr>
            <a:r>
              <a:rPr lang="ru-RU" dirty="0" smtClean="0"/>
              <a:t>- мала </a:t>
            </a:r>
            <a:r>
              <a:rPr lang="ru-RU" dirty="0"/>
              <a:t>споживана потужність (110 мкВт/см2); </a:t>
            </a:r>
          </a:p>
          <a:p>
            <a:pPr marL="0" indent="0">
              <a:buNone/>
            </a:pPr>
            <a:r>
              <a:rPr lang="ru-RU" dirty="0"/>
              <a:t>- р</a:t>
            </a:r>
            <a:r>
              <a:rPr lang="ru-RU" dirty="0" smtClean="0"/>
              <a:t>обота </a:t>
            </a:r>
            <a:r>
              <a:rPr lang="ru-RU" dirty="0"/>
              <a:t>при високому рівні зовнішньої освітленості;</a:t>
            </a:r>
          </a:p>
          <a:p>
            <a:pPr marL="0" indent="0">
              <a:buNone/>
            </a:pPr>
            <a:r>
              <a:rPr lang="ru-RU" dirty="0"/>
              <a:t>- </a:t>
            </a:r>
            <a:r>
              <a:rPr lang="ru-RU" dirty="0" smtClean="0"/>
              <a:t>простота </a:t>
            </a:r>
            <a:r>
              <a:rPr lang="ru-RU" dirty="0"/>
              <a:t>конструкції і технології виготовлення; </a:t>
            </a:r>
          </a:p>
          <a:p>
            <a:pPr marL="0" indent="0">
              <a:buNone/>
            </a:pPr>
            <a:r>
              <a:rPr lang="ru-RU" dirty="0"/>
              <a:t>- </a:t>
            </a:r>
            <a:r>
              <a:rPr lang="ru-RU" dirty="0" smtClean="0"/>
              <a:t>низька </a:t>
            </a:r>
            <a:r>
              <a:rPr lang="ru-RU" dirty="0"/>
              <a:t>вартість, низька робоча напруга.</a:t>
            </a:r>
          </a:p>
          <a:p>
            <a:endParaRPr lang="ru-RU" dirty="0"/>
          </a:p>
          <a:p>
            <a:r>
              <a:rPr lang="ru-RU" dirty="0"/>
              <a:t>До основних недоліків РК-індикаторів слід віднести вузький діапазон робочих температур (від -10 до +60 ° С), тривалі перехідні процеси, до того ж залежать від температури</a:t>
            </a:r>
            <a:r>
              <a:rPr lang="ru-RU" dirty="0" smtClean="0"/>
              <a:t>.</a:t>
            </a:r>
          </a:p>
          <a:p>
            <a:endParaRPr lang="ru-RU" dirty="0"/>
          </a:p>
          <a:p>
            <a:pPr marL="0" indent="0">
              <a:buNone/>
            </a:pPr>
            <a:r>
              <a:rPr lang="ru-RU" dirty="0"/>
              <a:t>Тож, завдяки таким індимкаторам для лікарів відкрились нові можливості: рідкокристалічний індикатор на шкірі хворого швидко діагностує приховане запалення і навіть пухлини</a:t>
            </a:r>
          </a:p>
        </p:txBody>
      </p:sp>
    </p:spTree>
    <p:extLst>
      <p:ext uri="{BB962C8B-B14F-4D97-AF65-F5344CB8AC3E}">
        <p14:creationId xmlns:p14="http://schemas.microsoft.com/office/powerpoint/2010/main" val="81999108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052736"/>
            <a:ext cx="504561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260648"/>
            <a:ext cx="8229600" cy="1143000"/>
          </a:xfrm>
        </p:spPr>
        <p:txBody>
          <a:bodyPr>
            <a:normAutofit/>
          </a:bodyPr>
          <a:lstStyle/>
          <a:p>
            <a:r>
              <a:rPr lang="uk-UA" sz="6600" b="1" dirty="0" smtClean="0"/>
              <a:t>Дякуємо за увагу!</a:t>
            </a:r>
            <a:endParaRPr lang="ru-RU" sz="6600" b="1" dirty="0"/>
          </a:p>
        </p:txBody>
      </p:sp>
      <p:sp>
        <p:nvSpPr>
          <p:cNvPr id="3" name="Объект 2"/>
          <p:cNvSpPr>
            <a:spLocks noGrp="1"/>
          </p:cNvSpPr>
          <p:nvPr>
            <p:ph idx="1"/>
          </p:nvPr>
        </p:nvSpPr>
        <p:spPr>
          <a:xfrm>
            <a:off x="0" y="3573016"/>
            <a:ext cx="8229600" cy="4525963"/>
          </a:xfrm>
        </p:spPr>
        <p:txBody>
          <a:bodyPr/>
          <a:lstStyle/>
          <a:p>
            <a:pPr marL="0" indent="0">
              <a:buNone/>
            </a:pPr>
            <a:r>
              <a:rPr lang="uk-UA" dirty="0" smtClean="0"/>
              <a:t>Готували:</a:t>
            </a:r>
          </a:p>
          <a:p>
            <a:pPr marL="0" indent="0">
              <a:buNone/>
            </a:pPr>
            <a:r>
              <a:rPr lang="uk-UA" dirty="0"/>
              <a:t> </a:t>
            </a:r>
            <a:r>
              <a:rPr lang="uk-UA" dirty="0" smtClean="0"/>
              <a:t>          Макаренко </a:t>
            </a:r>
            <a:r>
              <a:rPr lang="uk-UA" dirty="0" smtClean="0"/>
              <a:t>Галина</a:t>
            </a:r>
          </a:p>
          <a:p>
            <a:pPr marL="0" indent="0">
              <a:buNone/>
            </a:pPr>
            <a:r>
              <a:rPr lang="uk-UA" dirty="0"/>
              <a:t> </a:t>
            </a:r>
            <a:r>
              <a:rPr lang="uk-UA" dirty="0" smtClean="0"/>
              <a:t>                         та</a:t>
            </a:r>
            <a:endParaRPr lang="uk-UA" dirty="0" smtClean="0"/>
          </a:p>
          <a:p>
            <a:pPr marL="0" indent="0">
              <a:buNone/>
            </a:pPr>
            <a:r>
              <a:rPr lang="uk-UA" dirty="0"/>
              <a:t> </a:t>
            </a:r>
            <a:r>
              <a:rPr lang="uk-UA" dirty="0" smtClean="0"/>
              <a:t>          Гнатюк </a:t>
            </a:r>
            <a:r>
              <a:rPr lang="uk-UA" dirty="0" smtClean="0"/>
              <a:t>Людмила</a:t>
            </a:r>
            <a:endParaRPr lang="uk-UA" dirty="0" smtClean="0"/>
          </a:p>
        </p:txBody>
      </p:sp>
    </p:spTree>
    <p:extLst>
      <p:ext uri="{BB962C8B-B14F-4D97-AF65-F5344CB8AC3E}">
        <p14:creationId xmlns:p14="http://schemas.microsoft.com/office/powerpoint/2010/main" val="87444890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599</Words>
  <Application>Microsoft Office PowerPoint</Application>
  <PresentationFormat>Экран (4:3)</PresentationFormat>
  <Paragraphs>32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Рідкі кристали</vt:lpstr>
      <vt:lpstr>Презентация PowerPoint</vt:lpstr>
      <vt:lpstr>Використання РК в інформаційній техніці</vt:lpstr>
      <vt:lpstr>Скло на рідких кристалах</vt:lpstr>
      <vt:lpstr>Презентация PowerPoint</vt:lpstr>
      <vt:lpstr>Термографія</vt:lpstr>
      <vt:lpstr>Рідкокристалічні індикатори</vt:lpstr>
      <vt:lpstr>Презентация PowerPoint</vt:lpstr>
      <vt:lpstr>Дякуємо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Рідкі кристали</dc:title>
  <dc:creator>Galichka</dc:creator>
  <cp:lastModifiedBy>Galichka</cp:lastModifiedBy>
  <cp:revision>12</cp:revision>
  <dcterms:created xsi:type="dcterms:W3CDTF">2013-03-09T19:08:28Z</dcterms:created>
  <dcterms:modified xsi:type="dcterms:W3CDTF">2013-03-12T15:18:50Z</dcterms:modified>
</cp:coreProperties>
</file>