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7" r:id="rId4"/>
    <p:sldId id="270" r:id="rId5"/>
    <p:sldId id="268" r:id="rId6"/>
    <p:sldId id="258" r:id="rId7"/>
    <p:sldId id="259" r:id="rId8"/>
    <p:sldId id="260" r:id="rId9"/>
    <p:sldId id="261" r:id="rId10"/>
    <p:sldId id="266" r:id="rId11"/>
    <p:sldId id="269" r:id="rId12"/>
    <p:sldId id="271" r:id="rId13"/>
    <p:sldId id="262" r:id="rId14"/>
    <p:sldId id="263" r:id="rId15"/>
    <p:sldId id="272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FF00"/>
    <a:srgbClr val="A0F2DE"/>
    <a:srgbClr val="26E2B5"/>
    <a:srgbClr val="420F8D"/>
    <a:srgbClr val="E0E00A"/>
    <a:srgbClr val="A3D20C"/>
    <a:srgbClr val="11A735"/>
    <a:srgbClr val="72AEE0"/>
    <a:srgbClr val="420C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116440-4A3F-4DCB-9726-095A0FAE7A7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40CF3B9-499A-4761-B7FD-47860D49AC25}">
      <dgm:prSet phldrT="[Текст]" custT="1"/>
      <dgm:spPr>
        <a:solidFill>
          <a:schemeClr val="accent6">
            <a:lumMod val="60000"/>
            <a:lumOff val="4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uk-UA" sz="23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r>
            <a:rPr lang="uk-UA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Рідкі кристали</a:t>
          </a:r>
          <a:endParaRPr lang="uk-UA" sz="32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3B8662D-653D-49BC-A8B9-1A98AD348FDD}" type="parTrans" cxnId="{9BC4B937-47CB-4B92-B7A8-37E13F79C42B}">
      <dgm:prSet/>
      <dgm:spPr/>
      <dgm:t>
        <a:bodyPr/>
        <a:lstStyle/>
        <a:p>
          <a:endParaRPr lang="uk-UA"/>
        </a:p>
      </dgm:t>
    </dgm:pt>
    <dgm:pt modelId="{C9FA1B2A-59F5-4089-841A-0A49CC9273F3}" type="sibTrans" cxnId="{9BC4B937-47CB-4B92-B7A8-37E13F79C42B}">
      <dgm:prSet/>
      <dgm:spPr/>
      <dgm:t>
        <a:bodyPr/>
        <a:lstStyle/>
        <a:p>
          <a:endParaRPr lang="uk-UA"/>
        </a:p>
      </dgm:t>
    </dgm:pt>
    <dgm:pt modelId="{0CFA3AD0-C0B6-4591-A0BE-05597A517F1B}" type="asst">
      <dgm:prSet phldrT="[Текст]"/>
      <dgm:spPr>
        <a:solidFill>
          <a:schemeClr val="accent6">
            <a:lumMod val="60000"/>
            <a:lumOff val="40000"/>
          </a:schemeClr>
        </a:solidFill>
        <a:effectLst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uk-UA" b="0" i="1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Ліотропні</a:t>
          </a:r>
          <a:endParaRPr lang="uk-UA" b="0" i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BB70B98-7488-45FB-A102-E48BE9391373}" type="parTrans" cxnId="{B2D7B25E-A934-4CFD-99B7-16092DA7D25A}">
      <dgm:prSet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endParaRPr lang="uk-UA"/>
        </a:p>
      </dgm:t>
    </dgm:pt>
    <dgm:pt modelId="{33967DC3-0460-435D-8581-D7032103266F}" type="sibTrans" cxnId="{B2D7B25E-A934-4CFD-99B7-16092DA7D25A}">
      <dgm:prSet/>
      <dgm:spPr/>
      <dgm:t>
        <a:bodyPr/>
        <a:lstStyle/>
        <a:p>
          <a:endParaRPr lang="uk-UA"/>
        </a:p>
      </dgm:t>
    </dgm:pt>
    <dgm:pt modelId="{347EA3C2-2DBA-4034-87EF-C820F24CD777}">
      <dgm:prSet phldrT="[Текст]"/>
      <dgm:spPr>
        <a:solidFill>
          <a:schemeClr val="accent6">
            <a:lumMod val="60000"/>
            <a:lumOff val="40000"/>
          </a:schemeClr>
        </a:solidFill>
        <a:effectLst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uk-UA" b="0" i="1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Термотропні</a:t>
          </a:r>
          <a:endParaRPr lang="uk-UA" b="0" i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B6B2A5A-7BFB-4145-947B-62AA1AB027D6}" type="parTrans" cxnId="{5D445D79-57DC-4307-A4F0-63C15BD6EDF9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endParaRPr lang="uk-UA"/>
        </a:p>
      </dgm:t>
    </dgm:pt>
    <dgm:pt modelId="{70E84A12-DAD7-44A0-AE2C-18DA111EBB31}" type="sibTrans" cxnId="{5D445D79-57DC-4307-A4F0-63C15BD6EDF9}">
      <dgm:prSet/>
      <dgm:spPr/>
      <dgm:t>
        <a:bodyPr/>
        <a:lstStyle/>
        <a:p>
          <a:endParaRPr lang="uk-UA"/>
        </a:p>
      </dgm:t>
    </dgm:pt>
    <dgm:pt modelId="{24ED9760-3071-4D92-B682-3B5C6E3F427D}" type="pres">
      <dgm:prSet presAssocID="{BA116440-4A3F-4DCB-9726-095A0FAE7A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A4D7292-BA4C-492B-8676-60D5B33175F8}" type="pres">
      <dgm:prSet presAssocID="{B40CF3B9-499A-4761-B7FD-47860D49AC25}" presName="hierRoot1" presStyleCnt="0">
        <dgm:presLayoutVars>
          <dgm:hierBranch val="init"/>
        </dgm:presLayoutVars>
      </dgm:prSet>
      <dgm:spPr/>
    </dgm:pt>
    <dgm:pt modelId="{3FEE8CA1-00DE-4106-863D-7A2968561D88}" type="pres">
      <dgm:prSet presAssocID="{B40CF3B9-499A-4761-B7FD-47860D49AC25}" presName="rootComposite1" presStyleCnt="0"/>
      <dgm:spPr/>
    </dgm:pt>
    <dgm:pt modelId="{1D868377-918E-47D1-A461-91C8164C0196}" type="pres">
      <dgm:prSet presAssocID="{B40CF3B9-499A-4761-B7FD-47860D49AC25}" presName="rootText1" presStyleLbl="node0" presStyleIdx="0" presStyleCnt="1" custScaleX="219745" custScaleY="192082" custLinFactNeighborX="-2135" custLinFactNeighborY="-4011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9B4E81D-584E-483B-9A6F-0E2D76F032EC}" type="pres">
      <dgm:prSet presAssocID="{B40CF3B9-499A-4761-B7FD-47860D49AC25}" presName="rootConnector1" presStyleLbl="node1" presStyleIdx="0" presStyleCnt="0"/>
      <dgm:spPr/>
      <dgm:t>
        <a:bodyPr/>
        <a:lstStyle/>
        <a:p>
          <a:endParaRPr lang="uk-UA"/>
        </a:p>
      </dgm:t>
    </dgm:pt>
    <dgm:pt modelId="{76B72064-7446-489B-9078-4B3DF24CBDD0}" type="pres">
      <dgm:prSet presAssocID="{B40CF3B9-499A-4761-B7FD-47860D49AC25}" presName="hierChild2" presStyleCnt="0"/>
      <dgm:spPr/>
    </dgm:pt>
    <dgm:pt modelId="{3C664672-75C8-4E00-924E-4F17D1AA537F}" type="pres">
      <dgm:prSet presAssocID="{EB6B2A5A-7BFB-4145-947B-62AA1AB027D6}" presName="Name37" presStyleLbl="parChTrans1D2" presStyleIdx="0" presStyleCnt="2"/>
      <dgm:spPr/>
      <dgm:t>
        <a:bodyPr/>
        <a:lstStyle/>
        <a:p>
          <a:endParaRPr lang="uk-UA"/>
        </a:p>
      </dgm:t>
    </dgm:pt>
    <dgm:pt modelId="{6D9D5A0C-677B-4E75-9432-2CBA342E0DDD}" type="pres">
      <dgm:prSet presAssocID="{347EA3C2-2DBA-4034-87EF-C820F24CD777}" presName="hierRoot2" presStyleCnt="0">
        <dgm:presLayoutVars>
          <dgm:hierBranch val="init"/>
        </dgm:presLayoutVars>
      </dgm:prSet>
      <dgm:spPr/>
    </dgm:pt>
    <dgm:pt modelId="{408F50F3-41BD-4D3D-A9BD-D27D3B530C96}" type="pres">
      <dgm:prSet presAssocID="{347EA3C2-2DBA-4034-87EF-C820F24CD777}" presName="rootComposite" presStyleCnt="0"/>
      <dgm:spPr/>
    </dgm:pt>
    <dgm:pt modelId="{314B7BC5-2944-4AFA-9E8C-8C2CA0C2395C}" type="pres">
      <dgm:prSet presAssocID="{347EA3C2-2DBA-4034-87EF-C820F24CD777}" presName="rootText" presStyleLbl="node2" presStyleIdx="0" presStyleCnt="1" custAng="0" custLinFactX="35318" custLinFactY="-18349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C0C094A-2953-42E1-A7C9-66DEEDF47B86}" type="pres">
      <dgm:prSet presAssocID="{347EA3C2-2DBA-4034-87EF-C820F24CD777}" presName="rootConnector" presStyleLbl="node2" presStyleIdx="0" presStyleCnt="1"/>
      <dgm:spPr/>
      <dgm:t>
        <a:bodyPr/>
        <a:lstStyle/>
        <a:p>
          <a:endParaRPr lang="uk-UA"/>
        </a:p>
      </dgm:t>
    </dgm:pt>
    <dgm:pt modelId="{A53312F4-2219-47A2-BBF5-72F3DE37EDAC}" type="pres">
      <dgm:prSet presAssocID="{347EA3C2-2DBA-4034-87EF-C820F24CD777}" presName="hierChild4" presStyleCnt="0"/>
      <dgm:spPr/>
    </dgm:pt>
    <dgm:pt modelId="{6237152C-5555-4AFB-BDA9-5F697E8CD7A0}" type="pres">
      <dgm:prSet presAssocID="{347EA3C2-2DBA-4034-87EF-C820F24CD777}" presName="hierChild5" presStyleCnt="0"/>
      <dgm:spPr/>
    </dgm:pt>
    <dgm:pt modelId="{AB20A38B-D218-4D9F-9B99-FDBF45F10831}" type="pres">
      <dgm:prSet presAssocID="{B40CF3B9-499A-4761-B7FD-47860D49AC25}" presName="hierChild3" presStyleCnt="0"/>
      <dgm:spPr/>
    </dgm:pt>
    <dgm:pt modelId="{44EE7437-0075-40DC-B849-9185E74BF5C4}" type="pres">
      <dgm:prSet presAssocID="{DBB70B98-7488-45FB-A102-E48BE9391373}" presName="Name111" presStyleLbl="parChTrans1D2" presStyleIdx="1" presStyleCnt="2"/>
      <dgm:spPr/>
      <dgm:t>
        <a:bodyPr/>
        <a:lstStyle/>
        <a:p>
          <a:endParaRPr lang="uk-UA"/>
        </a:p>
      </dgm:t>
    </dgm:pt>
    <dgm:pt modelId="{BA6C0BAB-96F6-415B-B047-3A0182AF9D09}" type="pres">
      <dgm:prSet presAssocID="{0CFA3AD0-C0B6-4591-A0BE-05597A517F1B}" presName="hierRoot3" presStyleCnt="0">
        <dgm:presLayoutVars>
          <dgm:hierBranch val="init"/>
        </dgm:presLayoutVars>
      </dgm:prSet>
      <dgm:spPr/>
    </dgm:pt>
    <dgm:pt modelId="{4AB1AF5A-A56F-4D2D-88FA-A2B8B63AC020}" type="pres">
      <dgm:prSet presAssocID="{0CFA3AD0-C0B6-4591-A0BE-05597A517F1B}" presName="rootComposite3" presStyleCnt="0"/>
      <dgm:spPr/>
    </dgm:pt>
    <dgm:pt modelId="{06B173A4-8A2F-4AEC-A337-2699204BBFEA}" type="pres">
      <dgm:prSet presAssocID="{0CFA3AD0-C0B6-4591-A0BE-05597A517F1B}" presName="rootText3" presStyleLbl="asst1" presStyleIdx="0" presStyleCnt="1" custLinFactNeighborX="-78776" custLinFactNeighborY="1786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D46F0FF-3BEC-42CB-BF93-1ACB06908D9F}" type="pres">
      <dgm:prSet presAssocID="{0CFA3AD0-C0B6-4591-A0BE-05597A517F1B}" presName="rootConnector3" presStyleLbl="asst1" presStyleIdx="0" presStyleCnt="1"/>
      <dgm:spPr/>
      <dgm:t>
        <a:bodyPr/>
        <a:lstStyle/>
        <a:p>
          <a:endParaRPr lang="uk-UA"/>
        </a:p>
      </dgm:t>
    </dgm:pt>
    <dgm:pt modelId="{AA7F8DF1-A5ED-42A3-B0A6-8F7D4495CC0F}" type="pres">
      <dgm:prSet presAssocID="{0CFA3AD0-C0B6-4591-A0BE-05597A517F1B}" presName="hierChild6" presStyleCnt="0"/>
      <dgm:spPr/>
    </dgm:pt>
    <dgm:pt modelId="{9B5895FB-FD86-41CE-9195-49CC1B3A9ACE}" type="pres">
      <dgm:prSet presAssocID="{0CFA3AD0-C0B6-4591-A0BE-05597A517F1B}" presName="hierChild7" presStyleCnt="0"/>
      <dgm:spPr/>
    </dgm:pt>
  </dgm:ptLst>
  <dgm:cxnLst>
    <dgm:cxn modelId="{9BC4B937-47CB-4B92-B7A8-37E13F79C42B}" srcId="{BA116440-4A3F-4DCB-9726-095A0FAE7A73}" destId="{B40CF3B9-499A-4761-B7FD-47860D49AC25}" srcOrd="0" destOrd="0" parTransId="{E3B8662D-653D-49BC-A8B9-1A98AD348FDD}" sibTransId="{C9FA1B2A-59F5-4089-841A-0A49CC9273F3}"/>
    <dgm:cxn modelId="{FEE0C65C-3DFB-47FE-86C4-1FFD8EFE4BA1}" type="presOf" srcId="{DBB70B98-7488-45FB-A102-E48BE9391373}" destId="{44EE7437-0075-40DC-B849-9185E74BF5C4}" srcOrd="0" destOrd="0" presId="urn:microsoft.com/office/officeart/2005/8/layout/orgChart1"/>
    <dgm:cxn modelId="{551B82B0-705A-48A1-9E29-DF5E103A6269}" type="presOf" srcId="{BA116440-4A3F-4DCB-9726-095A0FAE7A73}" destId="{24ED9760-3071-4D92-B682-3B5C6E3F427D}" srcOrd="0" destOrd="0" presId="urn:microsoft.com/office/officeart/2005/8/layout/orgChart1"/>
    <dgm:cxn modelId="{35D31475-082A-43DA-A9A5-B2E24D6EE513}" type="presOf" srcId="{B40CF3B9-499A-4761-B7FD-47860D49AC25}" destId="{1D868377-918E-47D1-A461-91C8164C0196}" srcOrd="0" destOrd="0" presId="urn:microsoft.com/office/officeart/2005/8/layout/orgChart1"/>
    <dgm:cxn modelId="{CB7F274E-E5C5-4A91-AB88-A4DA0CA3A6B2}" type="presOf" srcId="{B40CF3B9-499A-4761-B7FD-47860D49AC25}" destId="{89B4E81D-584E-483B-9A6F-0E2D76F032EC}" srcOrd="1" destOrd="0" presId="urn:microsoft.com/office/officeart/2005/8/layout/orgChart1"/>
    <dgm:cxn modelId="{FD73434E-0127-4E81-BFBF-D565C7D7C740}" type="presOf" srcId="{EB6B2A5A-7BFB-4145-947B-62AA1AB027D6}" destId="{3C664672-75C8-4E00-924E-4F17D1AA537F}" srcOrd="0" destOrd="0" presId="urn:microsoft.com/office/officeart/2005/8/layout/orgChart1"/>
    <dgm:cxn modelId="{B2D7B25E-A934-4CFD-99B7-16092DA7D25A}" srcId="{B40CF3B9-499A-4761-B7FD-47860D49AC25}" destId="{0CFA3AD0-C0B6-4591-A0BE-05597A517F1B}" srcOrd="0" destOrd="0" parTransId="{DBB70B98-7488-45FB-A102-E48BE9391373}" sibTransId="{33967DC3-0460-435D-8581-D7032103266F}"/>
    <dgm:cxn modelId="{EC90EF00-5CB6-40B1-922C-A035C02F6557}" type="presOf" srcId="{347EA3C2-2DBA-4034-87EF-C820F24CD777}" destId="{314B7BC5-2944-4AFA-9E8C-8C2CA0C2395C}" srcOrd="0" destOrd="0" presId="urn:microsoft.com/office/officeart/2005/8/layout/orgChart1"/>
    <dgm:cxn modelId="{D99BA1C0-CC0A-482A-B5B8-B6203918E2C8}" type="presOf" srcId="{0CFA3AD0-C0B6-4591-A0BE-05597A517F1B}" destId="{9D46F0FF-3BEC-42CB-BF93-1ACB06908D9F}" srcOrd="1" destOrd="0" presId="urn:microsoft.com/office/officeart/2005/8/layout/orgChart1"/>
    <dgm:cxn modelId="{21284C48-4FDF-49C3-9D62-4A1C764B2E0E}" type="presOf" srcId="{0CFA3AD0-C0B6-4591-A0BE-05597A517F1B}" destId="{06B173A4-8A2F-4AEC-A337-2699204BBFEA}" srcOrd="0" destOrd="0" presId="urn:microsoft.com/office/officeart/2005/8/layout/orgChart1"/>
    <dgm:cxn modelId="{5D445D79-57DC-4307-A4F0-63C15BD6EDF9}" srcId="{B40CF3B9-499A-4761-B7FD-47860D49AC25}" destId="{347EA3C2-2DBA-4034-87EF-C820F24CD777}" srcOrd="1" destOrd="0" parTransId="{EB6B2A5A-7BFB-4145-947B-62AA1AB027D6}" sibTransId="{70E84A12-DAD7-44A0-AE2C-18DA111EBB31}"/>
    <dgm:cxn modelId="{E34B24E9-3208-450A-A81D-50B1C0F3EDE9}" type="presOf" srcId="{347EA3C2-2DBA-4034-87EF-C820F24CD777}" destId="{7C0C094A-2953-42E1-A7C9-66DEEDF47B86}" srcOrd="1" destOrd="0" presId="urn:microsoft.com/office/officeart/2005/8/layout/orgChart1"/>
    <dgm:cxn modelId="{52B4807E-6836-4B41-90FC-A049E39A2859}" type="presParOf" srcId="{24ED9760-3071-4D92-B682-3B5C6E3F427D}" destId="{6A4D7292-BA4C-492B-8676-60D5B33175F8}" srcOrd="0" destOrd="0" presId="urn:microsoft.com/office/officeart/2005/8/layout/orgChart1"/>
    <dgm:cxn modelId="{3B0C11C1-8B0E-441E-9234-3280268A2247}" type="presParOf" srcId="{6A4D7292-BA4C-492B-8676-60D5B33175F8}" destId="{3FEE8CA1-00DE-4106-863D-7A2968561D88}" srcOrd="0" destOrd="0" presId="urn:microsoft.com/office/officeart/2005/8/layout/orgChart1"/>
    <dgm:cxn modelId="{782B5B55-D180-4E1F-A26E-C59787271FC3}" type="presParOf" srcId="{3FEE8CA1-00DE-4106-863D-7A2968561D88}" destId="{1D868377-918E-47D1-A461-91C8164C0196}" srcOrd="0" destOrd="0" presId="urn:microsoft.com/office/officeart/2005/8/layout/orgChart1"/>
    <dgm:cxn modelId="{4A7AD596-F193-41E3-B2E4-62034C5117FA}" type="presParOf" srcId="{3FEE8CA1-00DE-4106-863D-7A2968561D88}" destId="{89B4E81D-584E-483B-9A6F-0E2D76F032EC}" srcOrd="1" destOrd="0" presId="urn:microsoft.com/office/officeart/2005/8/layout/orgChart1"/>
    <dgm:cxn modelId="{ADB17F26-D993-40D5-9E9C-DCF88F4BA826}" type="presParOf" srcId="{6A4D7292-BA4C-492B-8676-60D5B33175F8}" destId="{76B72064-7446-489B-9078-4B3DF24CBDD0}" srcOrd="1" destOrd="0" presId="urn:microsoft.com/office/officeart/2005/8/layout/orgChart1"/>
    <dgm:cxn modelId="{2E69F2B0-DE61-481C-AF78-BC67A51D830D}" type="presParOf" srcId="{76B72064-7446-489B-9078-4B3DF24CBDD0}" destId="{3C664672-75C8-4E00-924E-4F17D1AA537F}" srcOrd="0" destOrd="0" presId="urn:microsoft.com/office/officeart/2005/8/layout/orgChart1"/>
    <dgm:cxn modelId="{1C3265BC-629B-4B61-91B8-77767A64A9A6}" type="presParOf" srcId="{76B72064-7446-489B-9078-4B3DF24CBDD0}" destId="{6D9D5A0C-677B-4E75-9432-2CBA342E0DDD}" srcOrd="1" destOrd="0" presId="urn:microsoft.com/office/officeart/2005/8/layout/orgChart1"/>
    <dgm:cxn modelId="{70297AE0-BB7F-4CFB-BFD4-051D39839628}" type="presParOf" srcId="{6D9D5A0C-677B-4E75-9432-2CBA342E0DDD}" destId="{408F50F3-41BD-4D3D-A9BD-D27D3B530C96}" srcOrd="0" destOrd="0" presId="urn:microsoft.com/office/officeart/2005/8/layout/orgChart1"/>
    <dgm:cxn modelId="{C851EC05-483F-4305-9B86-A09F5A5940A4}" type="presParOf" srcId="{408F50F3-41BD-4D3D-A9BD-D27D3B530C96}" destId="{314B7BC5-2944-4AFA-9E8C-8C2CA0C2395C}" srcOrd="0" destOrd="0" presId="urn:microsoft.com/office/officeart/2005/8/layout/orgChart1"/>
    <dgm:cxn modelId="{C9F56DA2-8A76-4920-8C49-4660BF20ED37}" type="presParOf" srcId="{408F50F3-41BD-4D3D-A9BD-D27D3B530C96}" destId="{7C0C094A-2953-42E1-A7C9-66DEEDF47B86}" srcOrd="1" destOrd="0" presId="urn:microsoft.com/office/officeart/2005/8/layout/orgChart1"/>
    <dgm:cxn modelId="{BC8ED56C-B518-4EAE-865F-6FE18CAE0523}" type="presParOf" srcId="{6D9D5A0C-677B-4E75-9432-2CBA342E0DDD}" destId="{A53312F4-2219-47A2-BBF5-72F3DE37EDAC}" srcOrd="1" destOrd="0" presId="urn:microsoft.com/office/officeart/2005/8/layout/orgChart1"/>
    <dgm:cxn modelId="{22C0253E-DF88-4747-A1BD-04CA4F016F17}" type="presParOf" srcId="{6D9D5A0C-677B-4E75-9432-2CBA342E0DDD}" destId="{6237152C-5555-4AFB-BDA9-5F697E8CD7A0}" srcOrd="2" destOrd="0" presId="urn:microsoft.com/office/officeart/2005/8/layout/orgChart1"/>
    <dgm:cxn modelId="{5403D773-455B-4693-AB3E-0382D775D101}" type="presParOf" srcId="{6A4D7292-BA4C-492B-8676-60D5B33175F8}" destId="{AB20A38B-D218-4D9F-9B99-FDBF45F10831}" srcOrd="2" destOrd="0" presId="urn:microsoft.com/office/officeart/2005/8/layout/orgChart1"/>
    <dgm:cxn modelId="{1233F284-6AF3-40D4-84FA-22E11071B536}" type="presParOf" srcId="{AB20A38B-D218-4D9F-9B99-FDBF45F10831}" destId="{44EE7437-0075-40DC-B849-9185E74BF5C4}" srcOrd="0" destOrd="0" presId="urn:microsoft.com/office/officeart/2005/8/layout/orgChart1"/>
    <dgm:cxn modelId="{E73633A7-4792-4D3F-893F-88AA3F264EC8}" type="presParOf" srcId="{AB20A38B-D218-4D9F-9B99-FDBF45F10831}" destId="{BA6C0BAB-96F6-415B-B047-3A0182AF9D09}" srcOrd="1" destOrd="0" presId="urn:microsoft.com/office/officeart/2005/8/layout/orgChart1"/>
    <dgm:cxn modelId="{88BAECDE-D0DB-4A01-9EBA-B9A9673AB3AF}" type="presParOf" srcId="{BA6C0BAB-96F6-415B-B047-3A0182AF9D09}" destId="{4AB1AF5A-A56F-4D2D-88FA-A2B8B63AC020}" srcOrd="0" destOrd="0" presId="urn:microsoft.com/office/officeart/2005/8/layout/orgChart1"/>
    <dgm:cxn modelId="{42CDCC46-3163-40CF-A443-C9921DFAFE73}" type="presParOf" srcId="{4AB1AF5A-A56F-4D2D-88FA-A2B8B63AC020}" destId="{06B173A4-8A2F-4AEC-A337-2699204BBFEA}" srcOrd="0" destOrd="0" presId="urn:microsoft.com/office/officeart/2005/8/layout/orgChart1"/>
    <dgm:cxn modelId="{EC174F1F-FF15-4E92-AE5A-8208FAC53684}" type="presParOf" srcId="{4AB1AF5A-A56F-4D2D-88FA-A2B8B63AC020}" destId="{9D46F0FF-3BEC-42CB-BF93-1ACB06908D9F}" srcOrd="1" destOrd="0" presId="urn:microsoft.com/office/officeart/2005/8/layout/orgChart1"/>
    <dgm:cxn modelId="{7A948022-2AFE-4812-A970-D1DBF804CB3E}" type="presParOf" srcId="{BA6C0BAB-96F6-415B-B047-3A0182AF9D09}" destId="{AA7F8DF1-A5ED-42A3-B0A6-8F7D4495CC0F}" srcOrd="1" destOrd="0" presId="urn:microsoft.com/office/officeart/2005/8/layout/orgChart1"/>
    <dgm:cxn modelId="{990EA97A-80F9-4A66-A8BA-5B31401CA780}" type="presParOf" srcId="{BA6C0BAB-96F6-415B-B047-3A0182AF9D09}" destId="{9B5895FB-FD86-41CE-9195-49CC1B3A9ACE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365E22-CC3D-4858-8415-EBEA372C5F60}" type="doc">
      <dgm:prSet loTypeId="urn:microsoft.com/office/officeart/2005/8/layout/hierarchy6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10EDA3F-0D8C-4CEE-9941-F1DEB190D764}" type="asst">
      <dgm:prSet phldrT="[Текст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uk-UA" sz="3200" b="1" cap="none" spc="0" dirty="0" err="1" smtClean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Смектичні</a:t>
          </a:r>
          <a:endParaRPr lang="ru-RU" sz="3200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2D17319-F017-4A32-AD73-B9F14FAC3A54}" type="parTrans" cxnId="{866E774E-E041-4B26-B16E-073A2693FCD2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D4D28F3-BADC-43BC-BF85-B8BD94E1FAB7}" type="sibTrans" cxnId="{866E774E-E041-4B26-B16E-073A2693FCD2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D82BDAA9-5525-472E-B2D2-0D30C0AC0391}" type="asst">
      <dgm:prSet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uk-UA" sz="3200" b="1" cap="none" spc="0" dirty="0" err="1" smtClean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Холестеричні</a:t>
          </a:r>
          <a:endParaRPr lang="ru-RU" sz="2800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88E063A-62CF-4A81-AEFE-7D61D3920199}" type="parTrans" cxnId="{E431ECE6-9948-442A-BA6B-A16E6E8122A5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DED88718-2C18-4359-A6A4-C347BCA40FBA}" type="sibTrans" cxnId="{E431ECE6-9948-442A-BA6B-A16E6E8122A5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C100FA3A-CCF1-45D9-8A09-68B06C9FA281}" type="asst">
      <dgm:prSet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uk-UA" sz="3200" b="1" cap="none" spc="0" dirty="0" err="1" smtClean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Нематичні</a:t>
          </a:r>
          <a:endParaRPr lang="ru-RU" sz="3200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737ABD6-4401-4920-9019-FDB12490E482}" type="parTrans" cxnId="{D00757E8-FC12-455B-89EB-B28CD20C80E0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F3986A2-C1B1-4F94-954A-D38D5927FF7F}" type="sibTrans" cxnId="{D00757E8-FC12-455B-89EB-B28CD20C80E0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C352B350-AFC3-4222-9A54-C1A8FF0F007A}">
      <dgm:prSet phldrT="[Текст]" custT="1"/>
      <dgm:spPr/>
      <dgm:t>
        <a:bodyPr>
          <a:scene3d>
            <a:camera prst="orthographicFront"/>
            <a:lightRig rig="flat" dir="tl"/>
          </a:scene3d>
          <a:sp3d contourW="19050" prstMaterial="clear">
            <a:bevelT w="50800" h="50800"/>
            <a:contourClr>
              <a:schemeClr val="accent5">
                <a:tint val="70000"/>
                <a:satMod val="180000"/>
                <a:alpha val="70000"/>
              </a:schemeClr>
            </a:contourClr>
          </a:sp3d>
        </a:bodyPr>
        <a:lstStyle/>
        <a:p>
          <a:r>
            <a:rPr lang="uk-UA" sz="4000" b="1" i="1" cap="none" spc="0" dirty="0" err="1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rPr>
            <a:t>Термотропні</a:t>
          </a:r>
          <a:endParaRPr lang="ru-RU" sz="4000" b="1" cap="none" spc="0" dirty="0">
            <a:ln/>
            <a:solidFill>
              <a:schemeClr val="accent5">
                <a:tint val="50000"/>
                <a:satMod val="18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014A7F30-FC3F-4AF7-AEE3-F8C01CC5B6DB}" type="sibTrans" cxnId="{3FC91309-D6BA-41AF-A059-86B77F0F0807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2916A477-12A8-46B9-9281-8BD5F63C9173}" type="parTrans" cxnId="{3FC91309-D6BA-41AF-A059-86B77F0F0807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DD7CF3A0-5EDE-4EB8-88BE-1D1F7BF908D6}" type="pres">
      <dgm:prSet presAssocID="{71365E22-CC3D-4858-8415-EBEA372C5F6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F8F7C88-77E2-4C64-BBE9-66D236F37C75}" type="pres">
      <dgm:prSet presAssocID="{71365E22-CC3D-4858-8415-EBEA372C5F60}" presName="hierFlow" presStyleCnt="0"/>
      <dgm:spPr/>
    </dgm:pt>
    <dgm:pt modelId="{53197E03-BF9D-44E2-92EC-15EDDA6522B7}" type="pres">
      <dgm:prSet presAssocID="{71365E22-CC3D-4858-8415-EBEA372C5F6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5F55918-DB68-429B-AA1C-656A8D0B2097}" type="pres">
      <dgm:prSet presAssocID="{C352B350-AFC3-4222-9A54-C1A8FF0F007A}" presName="Name14" presStyleCnt="0"/>
      <dgm:spPr/>
    </dgm:pt>
    <dgm:pt modelId="{2C368739-8EBE-4FF1-B1D3-12A208531AEE}" type="pres">
      <dgm:prSet presAssocID="{C352B350-AFC3-4222-9A54-C1A8FF0F007A}" presName="level1Shape" presStyleLbl="node0" presStyleIdx="0" presStyleCnt="1" custScaleX="209573" custScaleY="1229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2450F1-3FD4-47E9-8F20-9B3B5AE95F2F}" type="pres">
      <dgm:prSet presAssocID="{C352B350-AFC3-4222-9A54-C1A8FF0F007A}" presName="hierChild2" presStyleCnt="0"/>
      <dgm:spPr/>
    </dgm:pt>
    <dgm:pt modelId="{8EB30E9C-1E73-4849-9CC0-21200CE47CD4}" type="pres">
      <dgm:prSet presAssocID="{72D17319-F017-4A32-AD73-B9F14FAC3A54}" presName="Name19" presStyleLbl="parChTrans1D2" presStyleIdx="0" presStyleCnt="3"/>
      <dgm:spPr/>
      <dgm:t>
        <a:bodyPr/>
        <a:lstStyle/>
        <a:p>
          <a:endParaRPr lang="ru-RU"/>
        </a:p>
      </dgm:t>
    </dgm:pt>
    <dgm:pt modelId="{5B2F0913-AAC2-4E28-BEF3-087E84EB429B}" type="pres">
      <dgm:prSet presAssocID="{110EDA3F-0D8C-4CEE-9941-F1DEB190D764}" presName="Name21" presStyleCnt="0"/>
      <dgm:spPr/>
    </dgm:pt>
    <dgm:pt modelId="{60BFD417-9BAA-4397-8E95-A9FE06C281C8}" type="pres">
      <dgm:prSet presAssocID="{110EDA3F-0D8C-4CEE-9941-F1DEB190D764}" presName="level2Shape" presStyleLbl="asst1" presStyleIdx="0" presStyleCnt="3" custScaleX="132161"/>
      <dgm:spPr/>
      <dgm:t>
        <a:bodyPr/>
        <a:lstStyle/>
        <a:p>
          <a:endParaRPr lang="ru-RU"/>
        </a:p>
      </dgm:t>
    </dgm:pt>
    <dgm:pt modelId="{6AD97090-689C-4A9A-834A-33A65AB9233A}" type="pres">
      <dgm:prSet presAssocID="{110EDA3F-0D8C-4CEE-9941-F1DEB190D764}" presName="hierChild3" presStyleCnt="0"/>
      <dgm:spPr/>
    </dgm:pt>
    <dgm:pt modelId="{8AA90795-6B65-46F1-8C16-3061F3E1FCB3}" type="pres">
      <dgm:prSet presAssocID="{5737ABD6-4401-4920-9019-FDB12490E482}" presName="Name19" presStyleLbl="parChTrans1D2" presStyleIdx="1" presStyleCnt="3"/>
      <dgm:spPr/>
      <dgm:t>
        <a:bodyPr/>
        <a:lstStyle/>
        <a:p>
          <a:endParaRPr lang="ru-RU"/>
        </a:p>
      </dgm:t>
    </dgm:pt>
    <dgm:pt modelId="{CB97EAA0-CCDD-4992-910E-81CAC7A644C3}" type="pres">
      <dgm:prSet presAssocID="{C100FA3A-CCF1-45D9-8A09-68B06C9FA281}" presName="Name21" presStyleCnt="0"/>
      <dgm:spPr/>
    </dgm:pt>
    <dgm:pt modelId="{419275A4-1E13-4A76-8A24-6970523A3E53}" type="pres">
      <dgm:prSet presAssocID="{C100FA3A-CCF1-45D9-8A09-68B06C9FA281}" presName="level2Shape" presStyleLbl="asst1" presStyleIdx="1" presStyleCnt="3" custScaleX="133692"/>
      <dgm:spPr/>
      <dgm:t>
        <a:bodyPr/>
        <a:lstStyle/>
        <a:p>
          <a:endParaRPr lang="ru-RU"/>
        </a:p>
      </dgm:t>
    </dgm:pt>
    <dgm:pt modelId="{59A47B21-9A48-48A6-99F9-FEAC7EA19CFE}" type="pres">
      <dgm:prSet presAssocID="{C100FA3A-CCF1-45D9-8A09-68B06C9FA281}" presName="hierChild3" presStyleCnt="0"/>
      <dgm:spPr/>
    </dgm:pt>
    <dgm:pt modelId="{AF7212B2-9BE0-4480-BF0B-BA33CB6377E1}" type="pres">
      <dgm:prSet presAssocID="{488E063A-62CF-4A81-AEFE-7D61D3920199}" presName="Name19" presStyleLbl="parChTrans1D2" presStyleIdx="2" presStyleCnt="3"/>
      <dgm:spPr/>
      <dgm:t>
        <a:bodyPr/>
        <a:lstStyle/>
        <a:p>
          <a:endParaRPr lang="ru-RU"/>
        </a:p>
      </dgm:t>
    </dgm:pt>
    <dgm:pt modelId="{7B134909-E039-48FB-92BD-B79DE72EA46C}" type="pres">
      <dgm:prSet presAssocID="{D82BDAA9-5525-472E-B2D2-0D30C0AC0391}" presName="Name21" presStyleCnt="0"/>
      <dgm:spPr/>
    </dgm:pt>
    <dgm:pt modelId="{583803D5-A05E-4324-8E65-424F501C1920}" type="pres">
      <dgm:prSet presAssocID="{D82BDAA9-5525-472E-B2D2-0D30C0AC0391}" presName="level2Shape" presStyleLbl="asst1" presStyleIdx="2" presStyleCnt="3" custScaleX="165658"/>
      <dgm:spPr/>
      <dgm:t>
        <a:bodyPr/>
        <a:lstStyle/>
        <a:p>
          <a:endParaRPr lang="ru-RU"/>
        </a:p>
      </dgm:t>
    </dgm:pt>
    <dgm:pt modelId="{B11D6B13-F8A4-43EA-8092-1C6E2A4946C8}" type="pres">
      <dgm:prSet presAssocID="{D82BDAA9-5525-472E-B2D2-0D30C0AC0391}" presName="hierChild3" presStyleCnt="0"/>
      <dgm:spPr/>
    </dgm:pt>
    <dgm:pt modelId="{8BF02F4F-AB5A-467A-BB31-720CDA42B1A4}" type="pres">
      <dgm:prSet presAssocID="{71365E22-CC3D-4858-8415-EBEA372C5F60}" presName="bgShapesFlow" presStyleCnt="0"/>
      <dgm:spPr/>
    </dgm:pt>
  </dgm:ptLst>
  <dgm:cxnLst>
    <dgm:cxn modelId="{9D99B846-6CBC-4473-9AC4-7A5F017BADC8}" type="presOf" srcId="{72D17319-F017-4A32-AD73-B9F14FAC3A54}" destId="{8EB30E9C-1E73-4849-9CC0-21200CE47CD4}" srcOrd="0" destOrd="0" presId="urn:microsoft.com/office/officeart/2005/8/layout/hierarchy6"/>
    <dgm:cxn modelId="{7C950B94-5BD5-4C85-A823-91E43DAB40C8}" type="presOf" srcId="{5737ABD6-4401-4920-9019-FDB12490E482}" destId="{8AA90795-6B65-46F1-8C16-3061F3E1FCB3}" srcOrd="0" destOrd="0" presId="urn:microsoft.com/office/officeart/2005/8/layout/hierarchy6"/>
    <dgm:cxn modelId="{D00757E8-FC12-455B-89EB-B28CD20C80E0}" srcId="{C352B350-AFC3-4222-9A54-C1A8FF0F007A}" destId="{C100FA3A-CCF1-45D9-8A09-68B06C9FA281}" srcOrd="1" destOrd="0" parTransId="{5737ABD6-4401-4920-9019-FDB12490E482}" sibTransId="{BF3986A2-C1B1-4F94-954A-D38D5927FF7F}"/>
    <dgm:cxn modelId="{5E06E0D6-BBF1-43BC-9F53-1AC3E220D2CD}" type="presOf" srcId="{C100FA3A-CCF1-45D9-8A09-68B06C9FA281}" destId="{419275A4-1E13-4A76-8A24-6970523A3E53}" srcOrd="0" destOrd="0" presId="urn:microsoft.com/office/officeart/2005/8/layout/hierarchy6"/>
    <dgm:cxn modelId="{85DA836E-13E7-4B59-A4B5-411EAD882380}" type="presOf" srcId="{488E063A-62CF-4A81-AEFE-7D61D3920199}" destId="{AF7212B2-9BE0-4480-BF0B-BA33CB6377E1}" srcOrd="0" destOrd="0" presId="urn:microsoft.com/office/officeart/2005/8/layout/hierarchy6"/>
    <dgm:cxn modelId="{866E774E-E041-4B26-B16E-073A2693FCD2}" srcId="{C352B350-AFC3-4222-9A54-C1A8FF0F007A}" destId="{110EDA3F-0D8C-4CEE-9941-F1DEB190D764}" srcOrd="0" destOrd="0" parTransId="{72D17319-F017-4A32-AD73-B9F14FAC3A54}" sibTransId="{AD4D28F3-BADC-43BC-BF85-B8BD94E1FAB7}"/>
    <dgm:cxn modelId="{2873CF29-25B3-4824-86EA-6D0017860977}" type="presOf" srcId="{71365E22-CC3D-4858-8415-EBEA372C5F60}" destId="{DD7CF3A0-5EDE-4EB8-88BE-1D1F7BF908D6}" srcOrd="0" destOrd="0" presId="urn:microsoft.com/office/officeart/2005/8/layout/hierarchy6"/>
    <dgm:cxn modelId="{103417A3-B8C9-4CFC-989C-9F641097F143}" type="presOf" srcId="{110EDA3F-0D8C-4CEE-9941-F1DEB190D764}" destId="{60BFD417-9BAA-4397-8E95-A9FE06C281C8}" srcOrd="0" destOrd="0" presId="urn:microsoft.com/office/officeart/2005/8/layout/hierarchy6"/>
    <dgm:cxn modelId="{E431ECE6-9948-442A-BA6B-A16E6E8122A5}" srcId="{C352B350-AFC3-4222-9A54-C1A8FF0F007A}" destId="{D82BDAA9-5525-472E-B2D2-0D30C0AC0391}" srcOrd="2" destOrd="0" parTransId="{488E063A-62CF-4A81-AEFE-7D61D3920199}" sibTransId="{DED88718-2C18-4359-A6A4-C347BCA40FBA}"/>
    <dgm:cxn modelId="{3FC91309-D6BA-41AF-A059-86B77F0F0807}" srcId="{71365E22-CC3D-4858-8415-EBEA372C5F60}" destId="{C352B350-AFC3-4222-9A54-C1A8FF0F007A}" srcOrd="0" destOrd="0" parTransId="{2916A477-12A8-46B9-9281-8BD5F63C9173}" sibTransId="{014A7F30-FC3F-4AF7-AEE3-F8C01CC5B6DB}"/>
    <dgm:cxn modelId="{52399205-06AD-49CB-9DDE-A7632ABC32B0}" type="presOf" srcId="{D82BDAA9-5525-472E-B2D2-0D30C0AC0391}" destId="{583803D5-A05E-4324-8E65-424F501C1920}" srcOrd="0" destOrd="0" presId="urn:microsoft.com/office/officeart/2005/8/layout/hierarchy6"/>
    <dgm:cxn modelId="{3DA8E9B4-839F-4164-923A-A73220579E19}" type="presOf" srcId="{C352B350-AFC3-4222-9A54-C1A8FF0F007A}" destId="{2C368739-8EBE-4FF1-B1D3-12A208531AEE}" srcOrd="0" destOrd="0" presId="urn:microsoft.com/office/officeart/2005/8/layout/hierarchy6"/>
    <dgm:cxn modelId="{4FDF99BF-6C81-4EB7-A4FA-E5AAD58089BE}" type="presParOf" srcId="{DD7CF3A0-5EDE-4EB8-88BE-1D1F7BF908D6}" destId="{FF8F7C88-77E2-4C64-BBE9-66D236F37C75}" srcOrd="0" destOrd="0" presId="urn:microsoft.com/office/officeart/2005/8/layout/hierarchy6"/>
    <dgm:cxn modelId="{25775C0F-DECB-4352-99A1-B8A1F1373075}" type="presParOf" srcId="{FF8F7C88-77E2-4C64-BBE9-66D236F37C75}" destId="{53197E03-BF9D-44E2-92EC-15EDDA6522B7}" srcOrd="0" destOrd="0" presId="urn:microsoft.com/office/officeart/2005/8/layout/hierarchy6"/>
    <dgm:cxn modelId="{5FC0DEDF-EFA4-4D30-B192-53DEEFBF8D2B}" type="presParOf" srcId="{53197E03-BF9D-44E2-92EC-15EDDA6522B7}" destId="{85F55918-DB68-429B-AA1C-656A8D0B2097}" srcOrd="0" destOrd="0" presId="urn:microsoft.com/office/officeart/2005/8/layout/hierarchy6"/>
    <dgm:cxn modelId="{62D64F66-3E65-4396-9E59-69791963D7D3}" type="presParOf" srcId="{85F55918-DB68-429B-AA1C-656A8D0B2097}" destId="{2C368739-8EBE-4FF1-B1D3-12A208531AEE}" srcOrd="0" destOrd="0" presId="urn:microsoft.com/office/officeart/2005/8/layout/hierarchy6"/>
    <dgm:cxn modelId="{A139045E-8E65-4073-B6F2-0699469DBB70}" type="presParOf" srcId="{85F55918-DB68-429B-AA1C-656A8D0B2097}" destId="{C72450F1-3FD4-47E9-8F20-9B3B5AE95F2F}" srcOrd="1" destOrd="0" presId="urn:microsoft.com/office/officeart/2005/8/layout/hierarchy6"/>
    <dgm:cxn modelId="{FCC0FCEB-6426-4F57-BCE4-13424107B7ED}" type="presParOf" srcId="{C72450F1-3FD4-47E9-8F20-9B3B5AE95F2F}" destId="{8EB30E9C-1E73-4849-9CC0-21200CE47CD4}" srcOrd="0" destOrd="0" presId="urn:microsoft.com/office/officeart/2005/8/layout/hierarchy6"/>
    <dgm:cxn modelId="{AD0E52E6-427B-495D-99D3-E657C844B7FC}" type="presParOf" srcId="{C72450F1-3FD4-47E9-8F20-9B3B5AE95F2F}" destId="{5B2F0913-AAC2-4E28-BEF3-087E84EB429B}" srcOrd="1" destOrd="0" presId="urn:microsoft.com/office/officeart/2005/8/layout/hierarchy6"/>
    <dgm:cxn modelId="{4E2AF82B-107E-40AA-9ECB-495958ECD580}" type="presParOf" srcId="{5B2F0913-AAC2-4E28-BEF3-087E84EB429B}" destId="{60BFD417-9BAA-4397-8E95-A9FE06C281C8}" srcOrd="0" destOrd="0" presId="urn:microsoft.com/office/officeart/2005/8/layout/hierarchy6"/>
    <dgm:cxn modelId="{5AFA2188-8720-497E-834A-E77E4585851F}" type="presParOf" srcId="{5B2F0913-AAC2-4E28-BEF3-087E84EB429B}" destId="{6AD97090-689C-4A9A-834A-33A65AB9233A}" srcOrd="1" destOrd="0" presId="urn:microsoft.com/office/officeart/2005/8/layout/hierarchy6"/>
    <dgm:cxn modelId="{1113BB60-3717-4B9C-89A3-697FC608B252}" type="presParOf" srcId="{C72450F1-3FD4-47E9-8F20-9B3B5AE95F2F}" destId="{8AA90795-6B65-46F1-8C16-3061F3E1FCB3}" srcOrd="2" destOrd="0" presId="urn:microsoft.com/office/officeart/2005/8/layout/hierarchy6"/>
    <dgm:cxn modelId="{C639A955-BC31-42F5-9436-E054A09B295F}" type="presParOf" srcId="{C72450F1-3FD4-47E9-8F20-9B3B5AE95F2F}" destId="{CB97EAA0-CCDD-4992-910E-81CAC7A644C3}" srcOrd="3" destOrd="0" presId="urn:microsoft.com/office/officeart/2005/8/layout/hierarchy6"/>
    <dgm:cxn modelId="{A64A4DB5-8526-4967-9F61-DC645AEC9EB1}" type="presParOf" srcId="{CB97EAA0-CCDD-4992-910E-81CAC7A644C3}" destId="{419275A4-1E13-4A76-8A24-6970523A3E53}" srcOrd="0" destOrd="0" presId="urn:microsoft.com/office/officeart/2005/8/layout/hierarchy6"/>
    <dgm:cxn modelId="{BE90DEFA-1166-4C31-8B2F-0A0A9B365EAE}" type="presParOf" srcId="{CB97EAA0-CCDD-4992-910E-81CAC7A644C3}" destId="{59A47B21-9A48-48A6-99F9-FEAC7EA19CFE}" srcOrd="1" destOrd="0" presId="urn:microsoft.com/office/officeart/2005/8/layout/hierarchy6"/>
    <dgm:cxn modelId="{617A0719-52C9-4292-8174-6F4F9E0B8FD7}" type="presParOf" srcId="{C72450F1-3FD4-47E9-8F20-9B3B5AE95F2F}" destId="{AF7212B2-9BE0-4480-BF0B-BA33CB6377E1}" srcOrd="4" destOrd="0" presId="urn:microsoft.com/office/officeart/2005/8/layout/hierarchy6"/>
    <dgm:cxn modelId="{6F5E03EA-F5AE-4E9D-92BD-9DD2D8D047D5}" type="presParOf" srcId="{C72450F1-3FD4-47E9-8F20-9B3B5AE95F2F}" destId="{7B134909-E039-48FB-92BD-B79DE72EA46C}" srcOrd="5" destOrd="0" presId="urn:microsoft.com/office/officeart/2005/8/layout/hierarchy6"/>
    <dgm:cxn modelId="{B996C299-C113-419F-86AF-89F9C2BA54B3}" type="presParOf" srcId="{7B134909-E039-48FB-92BD-B79DE72EA46C}" destId="{583803D5-A05E-4324-8E65-424F501C1920}" srcOrd="0" destOrd="0" presId="urn:microsoft.com/office/officeart/2005/8/layout/hierarchy6"/>
    <dgm:cxn modelId="{B01B0CBC-DB5A-4ABA-BAD2-47FB886EC528}" type="presParOf" srcId="{7B134909-E039-48FB-92BD-B79DE72EA46C}" destId="{B11D6B13-F8A4-43EA-8092-1C6E2A4946C8}" srcOrd="1" destOrd="0" presId="urn:microsoft.com/office/officeart/2005/8/layout/hierarchy6"/>
    <dgm:cxn modelId="{E20508C0-7922-4572-A7F7-264C8CCC8F22}" type="presParOf" srcId="{DD7CF3A0-5EDE-4EB8-88BE-1D1F7BF908D6}" destId="{8BF02F4F-AB5A-467A-BB31-720CDA42B1A4}" srcOrd="1" destOrd="0" presId="urn:microsoft.com/office/officeart/2005/8/layout/hierarchy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368739-8EBE-4FF1-B1D3-12A208531AEE}">
      <dsp:nvSpPr>
        <dsp:cNvPr id="0" name=""/>
        <dsp:cNvSpPr/>
      </dsp:nvSpPr>
      <dsp:spPr>
        <a:xfrm>
          <a:off x="2707762" y="714402"/>
          <a:ext cx="3199869" cy="14365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Рідкі кристали</a:t>
          </a:r>
          <a:endParaRPr lang="ru-RU" sz="4000" b="1" kern="1200" cap="none" spc="0" dirty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707762" y="714402"/>
        <a:ext cx="3199869" cy="1436539"/>
      </dsp:txXfrm>
    </dsp:sp>
    <dsp:sp modelId="{8EB30E9C-1E73-4849-9CC0-21200CE47CD4}">
      <dsp:nvSpPr>
        <dsp:cNvPr id="0" name=""/>
        <dsp:cNvSpPr/>
      </dsp:nvSpPr>
      <dsp:spPr>
        <a:xfrm>
          <a:off x="1159601" y="2150941"/>
          <a:ext cx="3148095" cy="467228"/>
        </a:xfrm>
        <a:custGeom>
          <a:avLst/>
          <a:gdLst/>
          <a:ahLst/>
          <a:cxnLst/>
          <a:rect l="0" t="0" r="0" b="0"/>
          <a:pathLst>
            <a:path>
              <a:moveTo>
                <a:pt x="3148095" y="0"/>
              </a:moveTo>
              <a:lnTo>
                <a:pt x="3148095" y="233614"/>
              </a:lnTo>
              <a:lnTo>
                <a:pt x="0" y="233614"/>
              </a:lnTo>
              <a:lnTo>
                <a:pt x="0" y="467228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FD417-9BAA-4397-8E95-A9FE06C281C8}">
      <dsp:nvSpPr>
        <dsp:cNvPr id="0" name=""/>
        <dsp:cNvSpPr/>
      </dsp:nvSpPr>
      <dsp:spPr>
        <a:xfrm>
          <a:off x="1801" y="2618169"/>
          <a:ext cx="2315599" cy="1168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cap="none" spc="0" dirty="0" err="1" smtClean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Смектичні</a:t>
          </a:r>
          <a:endParaRPr lang="ru-RU" sz="3200" b="1" kern="1200" cap="none" spc="0" dirty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01" y="2618169"/>
        <a:ext cx="2315599" cy="1168070"/>
      </dsp:txXfrm>
    </dsp:sp>
    <dsp:sp modelId="{8AA90795-6B65-46F1-8C16-3061F3E1FCB3}">
      <dsp:nvSpPr>
        <dsp:cNvPr id="0" name=""/>
        <dsp:cNvSpPr/>
      </dsp:nvSpPr>
      <dsp:spPr>
        <a:xfrm>
          <a:off x="4014245" y="2150941"/>
          <a:ext cx="293451" cy="467228"/>
        </a:xfrm>
        <a:custGeom>
          <a:avLst/>
          <a:gdLst/>
          <a:ahLst/>
          <a:cxnLst/>
          <a:rect l="0" t="0" r="0" b="0"/>
          <a:pathLst>
            <a:path>
              <a:moveTo>
                <a:pt x="293451" y="0"/>
              </a:moveTo>
              <a:lnTo>
                <a:pt x="293451" y="233614"/>
              </a:lnTo>
              <a:lnTo>
                <a:pt x="0" y="233614"/>
              </a:lnTo>
              <a:lnTo>
                <a:pt x="0" y="467228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275A4-1E13-4A76-8A24-6970523A3E53}">
      <dsp:nvSpPr>
        <dsp:cNvPr id="0" name=""/>
        <dsp:cNvSpPr/>
      </dsp:nvSpPr>
      <dsp:spPr>
        <a:xfrm>
          <a:off x="2843033" y="2618169"/>
          <a:ext cx="2342424" cy="1168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cap="none" spc="0" dirty="0" err="1" smtClean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Нематичні</a:t>
          </a:r>
          <a:endParaRPr lang="ru-RU" sz="3200" b="1" kern="1200" cap="none" spc="0" dirty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843033" y="2618169"/>
        <a:ext cx="2342424" cy="1168070"/>
      </dsp:txXfrm>
    </dsp:sp>
    <dsp:sp modelId="{AF7212B2-9BE0-4480-BF0B-BA33CB6377E1}">
      <dsp:nvSpPr>
        <dsp:cNvPr id="0" name=""/>
        <dsp:cNvSpPr/>
      </dsp:nvSpPr>
      <dsp:spPr>
        <a:xfrm>
          <a:off x="4307696" y="2150941"/>
          <a:ext cx="2854643" cy="467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614"/>
              </a:lnTo>
              <a:lnTo>
                <a:pt x="2854643" y="233614"/>
              </a:lnTo>
              <a:lnTo>
                <a:pt x="2854643" y="467228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803D5-A05E-4324-8E65-424F501C1920}">
      <dsp:nvSpPr>
        <dsp:cNvPr id="0" name=""/>
        <dsp:cNvSpPr/>
      </dsp:nvSpPr>
      <dsp:spPr>
        <a:xfrm>
          <a:off x="5711089" y="2618169"/>
          <a:ext cx="2902502" cy="1168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cap="none" spc="0" dirty="0" err="1" smtClean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Холестеричні</a:t>
          </a:r>
          <a:endParaRPr lang="ru-RU" sz="2800" b="1" kern="1200" cap="none" spc="0" dirty="0">
            <a:ln w="50800"/>
            <a:solidFill>
              <a:schemeClr val="bg1">
                <a:shade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711089" y="2618169"/>
        <a:ext cx="2902502" cy="1168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івнобедрений трикут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737645E-7A35-4799-B7CE-1598C2FA6BB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200E041-EC0B-4D86-BC2B-82A95B9837F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45E-7A35-4799-B7CE-1598C2FA6BB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E041-EC0B-4D86-BC2B-82A95B9837F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45E-7A35-4799-B7CE-1598C2FA6BB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E041-EC0B-4D86-BC2B-82A95B9837F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737645E-7A35-4799-B7CE-1598C2FA6BB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E041-EC0B-4D86-BC2B-82A95B9837F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й трикут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івнобедрений трикут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737645E-7A35-4799-B7CE-1598C2FA6BB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200E041-EC0B-4D86-BC2B-82A95B9837F3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11" name="Пряма сполучна ліні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737645E-7A35-4799-B7CE-1598C2FA6BB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200E041-EC0B-4D86-BC2B-82A95B9837F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737645E-7A35-4799-B7CE-1598C2FA6BB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200E041-EC0B-4D86-BC2B-82A95B9837F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45E-7A35-4799-B7CE-1598C2FA6BB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E041-EC0B-4D86-BC2B-82A95B9837F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737645E-7A35-4799-B7CE-1598C2FA6BB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200E041-EC0B-4D86-BC2B-82A95B9837F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737645E-7A35-4799-B7CE-1598C2FA6BB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200E041-EC0B-4D86-BC2B-82A95B9837F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737645E-7A35-4799-B7CE-1598C2FA6BB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200E041-EC0B-4D86-BC2B-82A95B9837F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й трикут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737645E-7A35-4799-B7CE-1598C2FA6BB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200E041-EC0B-4D86-BC2B-82A95B9837F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57232"/>
            <a:ext cx="8786842" cy="230124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dirty="0" err="1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420F8D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8000" b="1" dirty="0" err="1" smtClean="0">
                <a:ln/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8000" b="1" dirty="0" err="1" smtClean="0">
                <a:ln/>
                <a:solidFill>
                  <a:srgbClr val="99CCFF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8000" b="1" dirty="0" err="1" smtClean="0">
                <a:ln/>
                <a:solidFill>
                  <a:srgbClr val="FF66CC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8000" b="1" dirty="0" err="1" smtClean="0">
                <a:ln/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8000" b="1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ln/>
                <a:solidFill>
                  <a:srgbClr val="66FFFF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8000" b="1" dirty="0" err="1" smtClean="0">
                <a:ln/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8000" b="1" dirty="0" err="1" smtClean="0">
                <a:ln/>
                <a:solidFill>
                  <a:srgbClr val="99CCFF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8000" b="1" dirty="0" err="1" smtClean="0">
                <a:ln/>
                <a:solidFill>
                  <a:srgbClr val="4DEDAC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8000" b="1" dirty="0" err="1" smtClean="0">
                <a:ln/>
                <a:solidFill>
                  <a:srgbClr val="A6E123"/>
                </a:solidFill>
                <a:effectLst/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8000" b="1" dirty="0" err="1" smtClean="0">
                <a:ln/>
                <a:solidFill>
                  <a:srgbClr val="F9CC27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000" b="1" dirty="0" err="1" smtClean="0">
                <a:ln/>
                <a:solidFill>
                  <a:srgbClr val="F07428"/>
                </a:solidFill>
                <a:effectLst/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8000" b="1" dirty="0" err="1" smtClean="0">
                <a:ln/>
                <a:solidFill>
                  <a:srgbClr val="E32303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8000" b="1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8000" b="1" dirty="0" smtClean="0">
                <a:ln/>
                <a:solidFill>
                  <a:srgbClr val="4BA35A"/>
                </a:solidFill>
                <a:effectLst/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8000" b="1" dirty="0" smtClean="0">
                <a:ln/>
                <a:solidFill>
                  <a:srgbClr val="A6E123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8000" b="1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8000" b="1" dirty="0" smtClean="0">
                <a:ln/>
                <a:solidFill>
                  <a:srgbClr val="EC204C"/>
                </a:solidFill>
                <a:effectLst/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uk-UA" sz="8000" b="1" dirty="0" smtClean="0">
                <a:ln/>
                <a:solidFill>
                  <a:srgbClr val="FF66CC"/>
                </a:solidFill>
                <a:effectLst/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8000" b="1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8000" b="1" dirty="0" smtClean="0">
                <a:ln/>
                <a:solidFill>
                  <a:srgbClr val="D25694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8000" b="1" dirty="0" smtClean="0">
                <a:ln/>
                <a:solidFill>
                  <a:srgbClr val="FF3BDA"/>
                </a:solidFill>
                <a:effectLst/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sz="8000" b="1" dirty="0" smtClean="0">
                <a:ln/>
                <a:solidFill>
                  <a:srgbClr val="E787F1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8000" b="1" dirty="0" smtClean="0">
                <a:ln/>
                <a:solidFill>
                  <a:srgbClr val="B73FED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8000" b="1" dirty="0" smtClean="0">
                <a:ln/>
                <a:solidFill>
                  <a:srgbClr val="68259F"/>
                </a:solidFill>
                <a:effectLst/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8000" b="1" dirty="0" smtClean="0">
                <a:ln/>
                <a:solidFill>
                  <a:srgbClr val="420CDA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uk-UA" sz="8000" b="1" dirty="0" smtClean="0">
                <a:ln/>
                <a:solidFill>
                  <a:srgbClr val="72AEE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8000" b="1" dirty="0" smtClean="0">
                <a:ln/>
                <a:solidFill>
                  <a:srgbClr val="26E2B5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8000" b="1" dirty="0" smtClean="0">
                <a:ln/>
                <a:solidFill>
                  <a:srgbClr val="11A735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8000" b="1" dirty="0" smtClean="0">
                <a:ln/>
                <a:solidFill>
                  <a:srgbClr val="A3D20C"/>
                </a:solidFill>
                <a:effectLst/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8000" b="1" dirty="0" smtClean="0">
                <a:ln/>
                <a:solidFill>
                  <a:srgbClr val="E0E00A"/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endParaRPr lang="ru-RU" sz="8000" b="1" dirty="0">
              <a:ln/>
              <a:solidFill>
                <a:srgbClr val="E0E00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3143248"/>
            <a:ext cx="5408510" cy="1752600"/>
          </a:xfrm>
        </p:spPr>
        <p:txBody>
          <a:bodyPr anchor="t">
            <a:normAutofit/>
          </a:bodyPr>
          <a:lstStyle/>
          <a:p>
            <a:r>
              <a:rPr lang="uk-UA" sz="3600" i="1" u="sng" dirty="0" smtClean="0">
                <a:solidFill>
                  <a:srgbClr val="A0F2DE"/>
                </a:solidFill>
                <a:latin typeface="Times New Roman" pitchFamily="18" charset="0"/>
                <a:cs typeface="Times New Roman" pitchFamily="18" charset="0"/>
              </a:rPr>
              <a:t>Класифікація та застосування</a:t>
            </a:r>
            <a:endParaRPr lang="ru-RU" sz="3600" i="1" u="sng" dirty="0">
              <a:solidFill>
                <a:srgbClr val="A0F2D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36f68e1-b1f0-4722-9283-7c6810c2f0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44"/>
            <a:ext cx="10001288" cy="6838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99032"/>
          </a:xfrm>
        </p:spPr>
        <p:txBody>
          <a:bodyPr>
            <a:normAutofit/>
          </a:bodyPr>
          <a:lstStyle/>
          <a:p>
            <a:pPr algn="ctr"/>
            <a:endParaRPr lang="ru-RU" sz="6000" dirty="0">
              <a:ln w="6350">
                <a:solidFill>
                  <a:schemeClr val="accent6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501122" cy="3571900"/>
          </a:xfrm>
          <a:solidFill>
            <a:srgbClr val="FF66CC">
              <a:alpha val="69020"/>
            </a:srgb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536575" algn="ctr">
              <a:buNone/>
            </a:pPr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Освітленні пучком поляризованого білого світла, </a:t>
            </a:r>
            <a:r>
              <a:rPr lang="uk-UA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холестеричні</a:t>
            </a:r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рідкі кристали мають райдужне забарвлення, яке залежить від природи речовини, температури та кута падіння світла</a:t>
            </a:r>
            <a:endParaRPr lang="uk-UA" sz="3600" dirty="0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CB-3-(nematic-35-C)-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72000"/>
          </a:xfrm>
          <a:solidFill>
            <a:srgbClr val="66FFFF">
              <a:alpha val="69020"/>
            </a:srgbClr>
          </a:solidFill>
        </p:spPr>
        <p:txBody>
          <a:bodyPr/>
          <a:lstStyle/>
          <a:p>
            <a:pPr algn="ctr">
              <a:buNone/>
            </a:pP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Загальна для всіх типів рідких кристалів властивість – подвійне заломлення світла, характерне для більшості твердих кристалів, за допомогою якої можна ідентифікувати мезоморфний стан</a:t>
            </a:r>
          </a:p>
          <a:p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285776"/>
            <a:ext cx="6929486" cy="1500174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8DC64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Перехід </a:t>
            </a:r>
            <a:r>
              <a:rPr lang="uk-UA" sz="4800" b="1" dirty="0" err="1" smtClean="0">
                <a:solidFill>
                  <a:srgbClr val="F8DC64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Фредеріка</a:t>
            </a:r>
            <a:endParaRPr lang="uk-UA" sz="4800" b="1" dirty="0">
              <a:solidFill>
                <a:srgbClr val="F8DC64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4" name="Місце для вмісту 3" descr="Без імені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3714752"/>
            <a:ext cx="5354431" cy="3000396"/>
          </a:xfrm>
        </p:spPr>
      </p:pic>
      <p:pic>
        <p:nvPicPr>
          <p:cNvPr id="5" name="Рисунок 4" descr="Без іuмені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1142984"/>
            <a:ext cx="2362530" cy="321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1643050"/>
            <a:ext cx="5572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Явище переорієнтації молекул рідкого кристалу під дією електричного поля</a:t>
            </a:r>
            <a:endParaRPr lang="uk-UA" sz="2800" b="1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98" y="0"/>
            <a:ext cx="6286544" cy="1143000"/>
          </a:xfrm>
        </p:spPr>
        <p:txBody>
          <a:bodyPr vert="horz" lIns="45720" rIns="45720" anchor="ctr">
            <a:normAutofit/>
          </a:bodyPr>
          <a:lstStyle/>
          <a:p>
            <a:pPr algn="ctr"/>
            <a:r>
              <a:rPr lang="uk-UA" sz="4800" b="1" spc="300" dirty="0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endParaRPr lang="ru-RU" sz="4800" b="1" spc="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928670"/>
            <a:ext cx="4929190" cy="2239947"/>
          </a:xfrm>
        </p:spPr>
        <p:txBody>
          <a:bodyPr vert="horz" lIns="45720" rIns="45720" anchor="ctr">
            <a:normAutofit fontScale="92500"/>
          </a:bodyPr>
          <a:lstStyle/>
          <a:p>
            <a:pPr marL="0" indent="363538" algn="ctr">
              <a:buNone/>
            </a:pPr>
            <a:r>
              <a:rPr lang="uk-UA" sz="3200" spc="300" dirty="0" smtClean="0">
                <a:latin typeface="Times New Roman" pitchFamily="18" charset="0"/>
                <a:cs typeface="Times New Roman" pitchFamily="18" charset="0"/>
              </a:rPr>
              <a:t>Одне з важливих напрямів використання рідких кристалів - термографія.</a:t>
            </a:r>
          </a:p>
        </p:txBody>
      </p:sp>
      <p:pic>
        <p:nvPicPr>
          <p:cNvPr id="5" name="Рисунок 4" descr="332px-Infrared_dog.jpg"/>
          <p:cNvPicPr>
            <a:picLocks noChangeAspect="1"/>
          </p:cNvPicPr>
          <p:nvPr/>
        </p:nvPicPr>
        <p:blipFill>
          <a:blip r:embed="rId2" cstate="print"/>
          <a:srcRect r="39683"/>
          <a:stretch>
            <a:fillRect/>
          </a:stretch>
        </p:blipFill>
        <p:spPr>
          <a:xfrm>
            <a:off x="285720" y="3143248"/>
            <a:ext cx="2714644" cy="254551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Wiki_ostrich.jpg"/>
          <p:cNvPicPr>
            <a:picLocks noChangeAspect="1"/>
          </p:cNvPicPr>
          <p:nvPr/>
        </p:nvPicPr>
        <p:blipFill>
          <a:blip r:embed="rId3" cstate="print"/>
          <a:srcRect r="22029"/>
          <a:stretch>
            <a:fillRect/>
          </a:stretch>
        </p:blipFill>
        <p:spPr>
          <a:xfrm>
            <a:off x="5072066" y="214290"/>
            <a:ext cx="3906765" cy="250033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Thermogram.jpg"/>
          <p:cNvPicPr>
            <a:picLocks noChangeAspect="1"/>
          </p:cNvPicPr>
          <p:nvPr/>
        </p:nvPicPr>
        <p:blipFill>
          <a:blip r:embed="rId4" cstate="print"/>
          <a:srcRect r="21992"/>
          <a:stretch>
            <a:fillRect/>
          </a:stretch>
        </p:blipFill>
        <p:spPr>
          <a:xfrm>
            <a:off x="2786050" y="3714752"/>
            <a:ext cx="3581409" cy="2743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Wiki_stranglesnake.jpg"/>
          <p:cNvPicPr>
            <a:picLocks noChangeAspect="1"/>
          </p:cNvPicPr>
          <p:nvPr/>
        </p:nvPicPr>
        <p:blipFill>
          <a:blip r:embed="rId5" cstate="print"/>
          <a:srcRect r="22153"/>
          <a:stretch>
            <a:fillRect/>
          </a:stretch>
        </p:blipFill>
        <p:spPr>
          <a:xfrm>
            <a:off x="5429256" y="2928934"/>
            <a:ext cx="3279812" cy="250287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3_2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500570"/>
            <a:ext cx="2671754" cy="235743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2643182"/>
            <a:ext cx="6929454" cy="4214818"/>
          </a:xfrm>
        </p:spPr>
        <p:txBody>
          <a:bodyPr>
            <a:normAutofit/>
          </a:bodyPr>
          <a:lstStyle/>
          <a:p>
            <a:pPr marL="0" indent="363538" algn="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Рідкі кристали у вигляді плівки наносять на деталі електросхем. Несправні елементи - сильно нагріті або холодні, непрацюючі - відразу помітні по яскравим колірним плямам. Нові можливості отримали лікарі: рідкокристалічний індикатор на шкірі хворого швидко діагностує приховане запалення і навіть пухлини.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DTV_-_plasma_vs_LC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85728"/>
            <a:ext cx="2708038" cy="235895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hasi_uzi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14290"/>
            <a:ext cx="2428892" cy="242889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alc-citizen-sdc-810-bi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571480"/>
            <a:ext cx="2643206" cy="264320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 descr="cristalli-liquidin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2214554"/>
            <a:ext cx="2342038" cy="46434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i0014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3048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Місце для вмісту 7" descr="89063_P_134969156917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71538" y="2714620"/>
            <a:ext cx="3954475" cy="3954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7158" y="928670"/>
            <a:ext cx="5715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Рідкі кристали також використовують у косметичних цілях для догляду за волоссям.</a:t>
            </a:r>
            <a:endParaRPr lang="uk-UA" sz="28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iquid-cryst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4388" cy="7215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1500174"/>
            <a:ext cx="8572528" cy="3631763"/>
          </a:xfrm>
          <a:prstGeom prst="rect">
            <a:avLst/>
          </a:prstGeom>
          <a:solidFill>
            <a:srgbClr val="66CCFF">
              <a:alpha val="34902"/>
            </a:srgb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uk-UA" sz="11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Дякую за </a:t>
            </a:r>
          </a:p>
          <a:p>
            <a:pPr algn="ctr"/>
            <a:r>
              <a:rPr lang="uk-UA" sz="11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Увагу!!!</a:t>
            </a:r>
            <a:endParaRPr lang="ru-RU" sz="115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uk-UA" sz="6600" dirty="0" smtClean="0">
                <a:ln w="6350">
                  <a:solidFill>
                    <a:schemeClr val="accent6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Рідкі кристали</a:t>
            </a:r>
            <a:endParaRPr lang="ru-RU" sz="6600" dirty="0">
              <a:ln w="6350">
                <a:solidFill>
                  <a:schemeClr val="accent6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7500990" cy="2928958"/>
          </a:xfrm>
        </p:spPr>
        <p:txBody>
          <a:bodyPr>
            <a:normAutofit fontScale="92500"/>
          </a:bodyPr>
          <a:lstStyle/>
          <a:p>
            <a:pPr marL="0" indent="536575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Деякі органічні матеріали при переході з рідкого стану в твердий мають проміжну структуру. Речовина в такому стані( між твердим кристалічним та ізотропним рідким) називається – </a:t>
            </a:r>
            <a:r>
              <a:rPr lang="uk-UA" sz="3200" b="1" u="sng" dirty="0" smtClean="0">
                <a:latin typeface="Times New Roman" pitchFamily="18" charset="0"/>
                <a:cs typeface="Times New Roman" pitchFamily="18" charset="0"/>
              </a:rPr>
              <a:t>рідкими кристалами.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36575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структурою РК це рідини схожі на желе.</a:t>
            </a:r>
          </a:p>
        </p:txBody>
      </p:sp>
      <p:pic>
        <p:nvPicPr>
          <p:cNvPr id="5" name="Рисунок 4" descr="poster114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V="1">
            <a:off x="7332186" y="2097573"/>
            <a:ext cx="2043125" cy="127695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poster20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4214818"/>
            <a:ext cx="4000490" cy="250030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0034" y="571480"/>
            <a:ext cx="8358246" cy="45720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Речовини, молекули яких за певних умов здатні утворювати рідкокристалічні фази, називаються </a:t>
            </a:r>
            <a:r>
              <a:rPr lang="uk-UA" dirty="0" err="1" smtClean="0">
                <a:solidFill>
                  <a:schemeClr val="accent1"/>
                </a:solidFill>
              </a:rPr>
              <a:t>мезогенами</a:t>
            </a:r>
            <a:r>
              <a:rPr lang="uk-UA" dirty="0" smtClean="0"/>
              <a:t>. Як правило, ці молекули є певною мірою жорсткими та анізотропними. </a:t>
            </a:r>
            <a:endParaRPr lang="uk-UA" dirty="0"/>
          </a:p>
        </p:txBody>
      </p:sp>
      <p:pic>
        <p:nvPicPr>
          <p:cNvPr id="4" name="Рисунок 3" descr="kristally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500438"/>
            <a:ext cx="2933700" cy="3181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429000"/>
            <a:ext cx="3248992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 descr="03-6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0"/>
            <a:ext cx="2133600" cy="284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903234"/>
            <a:ext cx="5472122" cy="595476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    Рідкі кристали відкрив в 1888 р. австрійський ботанік Ф. </a:t>
            </a:r>
            <a:r>
              <a:rPr lang="uk-UA" dirty="0" err="1" smtClean="0"/>
              <a:t>Рейнитцер</a:t>
            </a:r>
            <a:r>
              <a:rPr lang="uk-UA" dirty="0" smtClean="0"/>
              <a:t>. </a:t>
            </a:r>
          </a:p>
          <a:p>
            <a:pPr>
              <a:buNone/>
            </a:pPr>
            <a:r>
              <a:rPr lang="uk-UA" dirty="0" smtClean="0"/>
              <a:t>     Науковий доказ було надано професором університету </a:t>
            </a:r>
            <a:r>
              <a:rPr lang="uk-UA" dirty="0" err="1" smtClean="0"/>
              <a:t>Карлсруе</a:t>
            </a:r>
            <a:r>
              <a:rPr lang="uk-UA" dirty="0" smtClean="0"/>
              <a:t> Отто </a:t>
            </a:r>
            <a:r>
              <a:rPr lang="uk-UA" dirty="0" err="1" smtClean="0"/>
              <a:t>Леманном</a:t>
            </a:r>
            <a:r>
              <a:rPr lang="uk-UA" dirty="0" smtClean="0"/>
              <a:t>. </a:t>
            </a:r>
          </a:p>
          <a:p>
            <a:pPr>
              <a:buNone/>
            </a:pPr>
            <a:r>
              <a:rPr lang="uk-UA" dirty="0" smtClean="0"/>
              <a:t>     У 1963 р. американець Фергюсон використав найважливішу властивість рідких кристалів - змінювати колір під впливом температури. </a:t>
            </a:r>
          </a:p>
          <a:p>
            <a:pPr>
              <a:buNone/>
            </a:pPr>
            <a:r>
              <a:rPr lang="uk-UA" dirty="0" smtClean="0"/>
              <a:t>     Тільки після 1973 р., коли група англійських хіміків під керівництвом Джорджа </a:t>
            </a:r>
            <a:r>
              <a:rPr lang="uk-UA" dirty="0" err="1" smtClean="0"/>
              <a:t>Грея</a:t>
            </a:r>
            <a:r>
              <a:rPr lang="uk-UA" dirty="0" smtClean="0"/>
              <a:t> отримала рідкі кристали з відносно дешевого і доступного сировини, ці речовини отримали широке поширення в різноманітних пристроях.</a:t>
            </a:r>
            <a:endParaRPr lang="uk-UA" dirty="0"/>
          </a:p>
        </p:txBody>
      </p:sp>
      <p:pic>
        <p:nvPicPr>
          <p:cNvPr id="6" name="Рисунок 6" descr="George_Gray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4213" y="4357694"/>
            <a:ext cx="2109787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4" descr="2-2.jpg"/>
          <p:cNvPicPr>
            <a:picLocks noChangeAspect="1"/>
          </p:cNvPicPr>
          <p:nvPr/>
        </p:nvPicPr>
        <p:blipFill>
          <a:blip r:embed="rId4"/>
          <a:srcRect l="6473" t="4782" r="9375" b="30666"/>
          <a:stretch>
            <a:fillRect/>
          </a:stretch>
        </p:blipFill>
        <p:spPr bwMode="auto">
          <a:xfrm>
            <a:off x="7162800" y="2000240"/>
            <a:ext cx="1981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5" descr="1672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214686"/>
            <a:ext cx="20574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357166"/>
            <a:ext cx="4057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Трішки історії..</a:t>
            </a:r>
            <a:endParaRPr lang="uk-UA" sz="2800" i="1" dirty="0">
              <a:solidFill>
                <a:schemeClr val="accent6">
                  <a:lumMod val="20000"/>
                  <a:lumOff val="80000"/>
                </a:schemeClr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0"/>
          <a:ext cx="8615394" cy="4500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108245_html_5965a12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4071942"/>
            <a:ext cx="7858180" cy="209019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Нематичні</a:t>
            </a:r>
            <a:r>
              <a:rPr lang="uk-UA" sz="6000" spc="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кристали</a:t>
            </a:r>
            <a:endParaRPr lang="uk-UA" sz="6000" spc="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5929354" cy="3357586"/>
          </a:xfrm>
        </p:spPr>
        <p:txBody>
          <a:bodyPr>
            <a:normAutofit fontScale="92500"/>
          </a:bodyPr>
          <a:lstStyle/>
          <a:p>
            <a:pPr marL="0" indent="363538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Найбільш простий різновид  РК-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нематики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(від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«Нема» - нитка) - утворюють довгі ниткоподібні молекули. У рідкокристалічному стані «палички» паралельні один одному, але безладно зрушені вздовж своїх осей.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LiquidCrystal-MesogenOrder-Nema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8225" y="1357298"/>
            <a:ext cx="3025775" cy="403383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физика Ж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5786" y="4643446"/>
            <a:ext cx="5040313" cy="20193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92871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Смектичні</a:t>
            </a:r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кристали</a:t>
            </a:r>
            <a:endParaRPr lang="uk-UA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9540" y="857232"/>
            <a:ext cx="5324460" cy="3571900"/>
          </a:xfrm>
        </p:spPr>
        <p:txBody>
          <a:bodyPr>
            <a:normAutofit fontScale="92500" lnSpcReduction="10000"/>
          </a:bodyPr>
          <a:lstStyle/>
          <a:p>
            <a:pPr marL="0" indent="363538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смектичних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кристалах (від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Смегма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 - мило) ступінь впорядкованості вище. Молекули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смектика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згруповані в шари. Спільним для всіх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смектиків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є слабка взаємодія між шарами, які легко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сковзаяться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один щодо одного, тому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смектики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 дотик слизькі та милоподібні.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250px-LiquidCrystal-MesogenOrder-SmecticPha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3500462" cy="382293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" descr="физика Ж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357554" y="4429132"/>
            <a:ext cx="5616575" cy="223202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R_10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14818"/>
            <a:ext cx="2925350" cy="242886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4" descr="025_044-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8788" b="12068"/>
          <a:stretch>
            <a:fillRect/>
          </a:stretch>
        </p:blipFill>
        <p:spPr>
          <a:xfrm>
            <a:off x="214282" y="1428736"/>
            <a:ext cx="2414594" cy="250428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cholester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18" y="1500174"/>
            <a:ext cx="2786082" cy="514218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43174" y="1500174"/>
            <a:ext cx="3786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Найбільш складно влаштовані молекули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холестеричних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рідких кристалів мають форму довгастих пластинок, розташованих паралельно один одному.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71942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Їх особливістю є те, що вони різко змінюють забарвлення при зміні температури середовища навіть  на десяті долі градуса.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10608" cy="1143000"/>
          </a:xfrm>
        </p:spPr>
        <p:txBody>
          <a:bodyPr vert="horz" lIns="45720" rIns="45720" anchor="ctr">
            <a:normAutofit fontScale="90000"/>
          </a:bodyPr>
          <a:lstStyle/>
          <a:p>
            <a:pPr algn="ctr"/>
            <a:r>
              <a:rPr lang="uk-UA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Холестеричні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кристали</a:t>
            </a: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крава">
  <a:themeElements>
    <a:clrScheme name="Яскрава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скрав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скрава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211</TotalTime>
  <Words>413</Words>
  <Application>Microsoft Office PowerPoint</Application>
  <PresentationFormat>Екран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Яскрава</vt:lpstr>
      <vt:lpstr>Рідкі кристали та їх властивості</vt:lpstr>
      <vt:lpstr>Рідкі кристали</vt:lpstr>
      <vt:lpstr>Слайд 3</vt:lpstr>
      <vt:lpstr>Слайд 4</vt:lpstr>
      <vt:lpstr>Слайд 5</vt:lpstr>
      <vt:lpstr>Слайд 6</vt:lpstr>
      <vt:lpstr>Нематичні кристали</vt:lpstr>
      <vt:lpstr>Смектичні кристали</vt:lpstr>
      <vt:lpstr>Холестеричні кристали</vt:lpstr>
      <vt:lpstr>Слайд 10</vt:lpstr>
      <vt:lpstr>Слайд 11</vt:lpstr>
      <vt:lpstr>Перехід Фредеріка</vt:lpstr>
      <vt:lpstr>Використання</vt:lpstr>
      <vt:lpstr>Слайд 14</vt:lpstr>
      <vt:lpstr>Слайд 15</vt:lpstr>
      <vt:lpstr>Слайд 16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Рідкі  кристали</dc:title>
  <dc:creator>Zver</dc:creator>
  <cp:lastModifiedBy>Алексей</cp:lastModifiedBy>
  <cp:revision>22</cp:revision>
  <dcterms:created xsi:type="dcterms:W3CDTF">2013-04-19T16:34:17Z</dcterms:created>
  <dcterms:modified xsi:type="dcterms:W3CDTF">2014-04-28T15:32:40Z</dcterms:modified>
</cp:coreProperties>
</file>