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2E3096-54FD-4911-9A66-E0A2BFE540CB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F173264-6131-43F2-995A-21A01CA6403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00736"/>
          </a:xfrm>
        </p:spPr>
        <p:txBody>
          <a:bodyPr>
            <a:noAutofit/>
          </a:bodyPr>
          <a:lstStyle/>
          <a:p>
            <a:r>
              <a:rPr lang="ru-RU" sz="11500" dirty="0" smtClean="0"/>
              <a:t>Сила упругости</a:t>
            </a:r>
            <a:endParaRPr lang="ru-RU" sz="115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3501008"/>
            <a:ext cx="9144000" cy="335699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Сила упругости – это сила, возникающая вследствие деформации тела, и направленная противоположно направлению перемещения частиц тела при деформации </a:t>
            </a:r>
            <a:endParaRPr lang="ru-RU" sz="36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92896"/>
          </a:xfrm>
        </p:spPr>
        <p:txBody>
          <a:bodyPr/>
          <a:lstStyle/>
          <a:p>
            <a:r>
              <a:rPr lang="ru-RU" sz="7200" dirty="0" smtClean="0"/>
              <a:t>Что такое сила упругости?</a:t>
            </a:r>
            <a:endParaRPr lang="ru-RU" sz="72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17105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B0F0"/>
                </a:solidFill>
              </a:rPr>
              <a:t>Сила упругости направлена вверх, т.е. в сторону, противоположную силе тяжести</a:t>
            </a:r>
            <a:endParaRPr lang="ru-RU" sz="4000" dirty="0">
              <a:solidFill>
                <a:srgbClr val="00B0F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txBody>
          <a:bodyPr>
            <a:noAutofit/>
          </a:bodyPr>
          <a:lstStyle/>
          <a:p>
            <a:r>
              <a:rPr lang="ru-RU" sz="7200" dirty="0" smtClean="0"/>
              <a:t>Куда направлена сила упругости?</a:t>
            </a:r>
            <a:endParaRPr lang="ru-RU" sz="72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3140968"/>
            <a:ext cx="5724128" cy="1800200"/>
          </a:xfrm>
        </p:spPr>
        <p:txBody>
          <a:bodyPr/>
          <a:lstStyle/>
          <a:p>
            <a:pPr>
              <a:buNone/>
            </a:pPr>
            <a:r>
              <a:rPr lang="en-US" sz="5400" dirty="0">
                <a:solidFill>
                  <a:srgbClr val="FF0000"/>
                </a:solidFill>
              </a:rPr>
              <a:t>F</a:t>
            </a:r>
            <a:r>
              <a:rPr lang="ru-RU" sz="5400" baseline="-25000" dirty="0">
                <a:solidFill>
                  <a:srgbClr val="FF0000"/>
                </a:solidFill>
              </a:rPr>
              <a:t>упр.</a:t>
            </a:r>
            <a:endParaRPr lang="ru-RU" sz="54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Autofit/>
          </a:bodyPr>
          <a:lstStyle/>
          <a:p>
            <a:r>
              <a:rPr lang="ru-RU" sz="6000" dirty="0" smtClean="0"/>
              <a:t>Как обозначается сила упругости?</a:t>
            </a:r>
            <a:endParaRPr lang="ru-RU" sz="6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1800" y="2924944"/>
            <a:ext cx="5112568" cy="2160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00B0F0"/>
                </a:solidFill>
              </a:rPr>
              <a:t>1 ньютон</a:t>
            </a:r>
            <a:endParaRPr lang="ru-RU" sz="6000" dirty="0">
              <a:solidFill>
                <a:srgbClr val="00B0F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1764432"/>
          </a:xfrm>
        </p:spPr>
        <p:txBody>
          <a:bodyPr>
            <a:noAutofit/>
          </a:bodyPr>
          <a:lstStyle/>
          <a:p>
            <a:r>
              <a:rPr lang="ru-RU" sz="6000" dirty="0" smtClean="0"/>
              <a:t>Единицы силы упругости?</a:t>
            </a:r>
            <a:endParaRPr lang="ru-RU" sz="6000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59832" y="3068960"/>
            <a:ext cx="3384376" cy="1656184"/>
          </a:xfrm>
        </p:spPr>
        <p:txBody>
          <a:bodyPr/>
          <a:lstStyle/>
          <a:p>
            <a:pPr>
              <a:buNone/>
            </a:pPr>
            <a:r>
              <a:rPr lang="en-US" sz="4800" dirty="0">
                <a:solidFill>
                  <a:srgbClr val="FF0000"/>
                </a:solidFill>
              </a:rPr>
              <a:t>F</a:t>
            </a:r>
            <a:r>
              <a:rPr lang="ru-RU" sz="4800" baseline="-25000" dirty="0">
                <a:solidFill>
                  <a:srgbClr val="FF0000"/>
                </a:solidFill>
              </a:rPr>
              <a:t>упр. </a:t>
            </a:r>
            <a:r>
              <a:rPr lang="en-US" sz="4800" dirty="0">
                <a:solidFill>
                  <a:srgbClr val="FF0000"/>
                </a:solidFill>
              </a:rPr>
              <a:t>= </a:t>
            </a:r>
            <a:r>
              <a:rPr lang="en-US" sz="4800" dirty="0" err="1">
                <a:solidFill>
                  <a:srgbClr val="FF0000"/>
                </a:solidFill>
              </a:rPr>
              <a:t>kx</a:t>
            </a:r>
            <a:endParaRPr lang="ru-RU" sz="48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Формула силы упругости?</a:t>
            </a:r>
            <a:endParaRPr lang="ru-RU" sz="54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Сила упругости прямо пропорциональна деформации (удлинению) тела (пружины) и направлена противоположно направлению перемещения частиц тела при деформации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</TotalTime>
  <Words>89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Сила упругости</vt:lpstr>
      <vt:lpstr>Что такое сила упругости?</vt:lpstr>
      <vt:lpstr>Куда направлена сила упругости?</vt:lpstr>
      <vt:lpstr>Как обозначается сила упругости?</vt:lpstr>
      <vt:lpstr>Единицы силы упругости?</vt:lpstr>
      <vt:lpstr>Формула силы упругости?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 упругости</dc:title>
  <dc:creator>Notebook</dc:creator>
  <cp:lastModifiedBy>Notebook</cp:lastModifiedBy>
  <cp:revision>3</cp:revision>
  <dcterms:created xsi:type="dcterms:W3CDTF">2011-11-27T20:03:13Z</dcterms:created>
  <dcterms:modified xsi:type="dcterms:W3CDTF">2011-11-27T20:26:32Z</dcterms:modified>
</cp:coreProperties>
</file>