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Паливна економічність автомобіля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772400" cy="2971800"/>
          </a:xfrm>
        </p:spPr>
        <p:txBody>
          <a:bodyPr/>
          <a:lstStyle/>
          <a:p>
            <a:pPr algn="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22013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плазмового</a:t>
            </a:r>
            <a:r>
              <a:rPr lang="ru-RU" dirty="0"/>
              <a:t> ядра</a:t>
            </a:r>
          </a:p>
          <a:p>
            <a:pPr marL="0" indent="0">
              <a:buNone/>
            </a:pPr>
            <a:r>
              <a:rPr lang="ru-RU" dirty="0" err="1"/>
              <a:t>Енергія</a:t>
            </a:r>
            <a:r>
              <a:rPr lang="ru-RU" dirty="0"/>
              <a:t> </a:t>
            </a:r>
            <a:r>
              <a:rPr lang="ru-RU" dirty="0" err="1"/>
              <a:t>іскри</a:t>
            </a:r>
            <a:r>
              <a:rPr lang="ru-RU" dirty="0"/>
              <a:t> </a:t>
            </a:r>
            <a:r>
              <a:rPr lang="ru-RU" dirty="0" err="1"/>
              <a:t>перетворює</a:t>
            </a:r>
            <a:r>
              <a:rPr lang="ru-RU" dirty="0"/>
              <a:t> </a:t>
            </a:r>
            <a:r>
              <a:rPr lang="ru-RU" dirty="0" err="1"/>
              <a:t>невелику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в плазму, </a:t>
            </a:r>
            <a:r>
              <a:rPr lang="ru-RU" dirty="0" err="1"/>
              <a:t>формуючи</a:t>
            </a:r>
            <a:r>
              <a:rPr lang="ru-RU" dirty="0"/>
              <a:t> воспламеняющее </a:t>
            </a:r>
            <a:r>
              <a:rPr lang="ru-RU" dirty="0" err="1"/>
              <a:t>решті</a:t>
            </a:r>
            <a:r>
              <a:rPr lang="ru-RU" dirty="0"/>
              <a:t> заряд </a:t>
            </a:r>
            <a:r>
              <a:rPr lang="ru-RU" dirty="0" err="1"/>
              <a:t>плазмове</a:t>
            </a:r>
            <a:r>
              <a:rPr lang="ru-RU" dirty="0"/>
              <a:t> </a:t>
            </a:r>
            <a:r>
              <a:rPr lang="ru-RU" dirty="0" smtClean="0"/>
              <a:t>ядро</a:t>
            </a:r>
          </a:p>
          <a:p>
            <a:pPr marL="0" indent="0">
              <a:buNone/>
            </a:pPr>
            <a:r>
              <a:rPr lang="uk-UA" dirty="0"/>
              <a:t>3. Розширення плазмового ядра</a:t>
            </a:r>
          </a:p>
          <a:p>
            <a:pPr marL="0" indent="0">
              <a:buNone/>
            </a:pPr>
            <a:r>
              <a:rPr lang="uk-UA" dirty="0"/>
              <a:t>Для займання решти заряду це плазмове ядро повинне розширитися, але цьому перешкоджає електрод, який поглинає теплову енергію ядра.</a:t>
            </a:r>
          </a:p>
        </p:txBody>
      </p:sp>
    </p:spTree>
    <p:extLst>
      <p:ext uri="{BB962C8B-B14F-4D97-AF65-F5344CB8AC3E}">
        <p14:creationId xmlns:p14="http://schemas.microsoft.com/office/powerpoint/2010/main" val="11700672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7571184" cy="5001419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4. займання заряду</a:t>
            </a:r>
          </a:p>
          <a:p>
            <a:pPr marL="0" indent="0">
              <a:buNone/>
            </a:pPr>
            <a:r>
              <a:rPr lang="uk-UA" dirty="0"/>
              <a:t>У сприятливому випадку полум'яне ядро, розширюючись, утворює фронт полум'я, через деякий час охоплює і </a:t>
            </a:r>
            <a:r>
              <a:rPr lang="uk-UA" dirty="0" err="1" smtClean="0"/>
              <a:t>воспламеняющий</a:t>
            </a:r>
            <a:r>
              <a:rPr lang="uk-UA" dirty="0" smtClean="0"/>
              <a:t> </a:t>
            </a:r>
            <a:r>
              <a:rPr lang="uk-UA" dirty="0"/>
              <a:t>робочу суміш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/>
              <a:t>5. розповсюдження полум'я</a:t>
            </a:r>
          </a:p>
          <a:p>
            <a:pPr marL="0" indent="0">
              <a:buNone/>
            </a:pPr>
            <a:r>
              <a:rPr lang="uk-UA" dirty="0"/>
              <a:t>Плазмове ядро утворює спрямований фронт полум'я, проходячи через сопло </a:t>
            </a:r>
            <a:r>
              <a:rPr lang="uk-UA" dirty="0" err="1"/>
              <a:t>Лаваля</a:t>
            </a:r>
            <a:r>
              <a:rPr lang="uk-UA" dirty="0"/>
              <a:t> ефективно і швидко запалює всю знаходиться в циліндрі робочу суміш.</a:t>
            </a:r>
          </a:p>
        </p:txBody>
      </p:sp>
    </p:spTree>
    <p:extLst>
      <p:ext uri="{BB962C8B-B14F-4D97-AF65-F5344CB8AC3E}">
        <p14:creationId xmlns:p14="http://schemas.microsoft.com/office/powerpoint/2010/main" val="2836673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Звичайні свічки, </a:t>
            </a:r>
            <a:r>
              <a:rPr lang="uk-UA" dirty="0" smtClean="0"/>
              <a:t> </a:t>
            </a:r>
            <a:r>
              <a:rPr lang="en-US" dirty="0"/>
              <a:t>DENSO Iridium Power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/>
              <a:t>1. «Проскакування» іскри</a:t>
            </a:r>
          </a:p>
          <a:p>
            <a:r>
              <a:rPr lang="uk-UA" dirty="0"/>
              <a:t>Іскра виникає між точками електродів, опір між якими є найменшим.</a:t>
            </a:r>
          </a:p>
          <a:p>
            <a:r>
              <a:rPr lang="uk-UA" dirty="0"/>
              <a:t>2. Формування плазмового ядра</a:t>
            </a:r>
          </a:p>
          <a:p>
            <a:r>
              <a:rPr lang="uk-UA" dirty="0"/>
              <a:t>Енергія іскри перетворює невелику частину робочої суміші в плазму, формуючи </a:t>
            </a:r>
            <a:r>
              <a:rPr lang="uk-UA" dirty="0" err="1"/>
              <a:t>воспламеняющее</a:t>
            </a:r>
            <a:r>
              <a:rPr lang="uk-UA" dirty="0"/>
              <a:t> решті заряд плазмове ядро</a:t>
            </a:r>
          </a:p>
          <a:p>
            <a:r>
              <a:rPr lang="uk-UA" dirty="0"/>
              <a:t>3. Розширення плазмового ядра</a:t>
            </a:r>
          </a:p>
          <a:p>
            <a:r>
              <a:rPr lang="uk-UA" dirty="0"/>
              <a:t>Для займання решти заряду це плазмове ядро повинне розширитися, але цьому перешкоджає електрод, який поглинає теплову енергію ядра.</a:t>
            </a:r>
          </a:p>
          <a:p>
            <a:r>
              <a:rPr lang="uk-UA" dirty="0"/>
              <a:t>4. займання заряду</a:t>
            </a:r>
          </a:p>
          <a:p>
            <a:r>
              <a:rPr lang="uk-UA" dirty="0"/>
              <a:t>У сприятливому випадку плазмове ядро, розширюючись, утворює фронт полум'я, через деякий час охоплює і </a:t>
            </a:r>
            <a:r>
              <a:rPr lang="uk-UA" dirty="0" err="1"/>
              <a:t>воспламеняющий</a:t>
            </a:r>
            <a:r>
              <a:rPr lang="uk-UA" dirty="0"/>
              <a:t> робочу суміш.</a:t>
            </a:r>
          </a:p>
          <a:p>
            <a:r>
              <a:rPr lang="uk-UA" dirty="0"/>
              <a:t>5. розповсюдження полум'я</a:t>
            </a:r>
          </a:p>
          <a:p>
            <a:r>
              <a:rPr lang="uk-UA" dirty="0" err="1"/>
              <a:t>Рапространяющемуся</a:t>
            </a:r>
            <a:r>
              <a:rPr lang="uk-UA" dirty="0"/>
              <a:t> фронту полум'я необхідно обігнути електрод і запалити решту обсягу ТВЗ</a:t>
            </a:r>
          </a:p>
        </p:txBody>
      </p:sp>
    </p:spTree>
    <p:extLst>
      <p:ext uri="{BB962C8B-B14F-4D97-AF65-F5344CB8AC3E}">
        <p14:creationId xmlns:p14="http://schemas.microsoft.com/office/powerpoint/2010/main" val="3846235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            </a:t>
            </a:r>
            <a:br>
              <a:rPr lang="uk-UA" dirty="0" smtClean="0"/>
            </a:br>
            <a:r>
              <a:rPr lang="uk-UA" dirty="0" err="1" smtClean="0"/>
              <a:t>прсті</a:t>
            </a:r>
            <a:r>
              <a:rPr lang="uk-UA" dirty="0" smtClean="0"/>
              <a:t> свічки                               </a:t>
            </a:r>
            <a:r>
              <a:rPr lang="uk-UA" dirty="0" err="1" smtClean="0"/>
              <a:t>свічки</a:t>
            </a:r>
            <a:r>
              <a:rPr lang="uk-UA" dirty="0" smtClean="0"/>
              <a:t> - пушки</a:t>
            </a:r>
            <a:endParaRPr lang="uk-UA" dirty="0"/>
          </a:p>
        </p:txBody>
      </p:sp>
      <p:pic>
        <p:nvPicPr>
          <p:cNvPr id="5122" name="Picture 2" descr="http://images.extrastore.ru/attach/c34822f640ed12723fea6f7dba2c3ea0d29829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46082"/>
            <a:ext cx="5112568" cy="512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091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146" name="Picture 2" descr="http://images.extrastore.ru/attach/7006bf53b39f96b9d8f9501fb99a4458e0a412b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162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7170" name="Picture 2" descr="http://images.extrastore.ru/attach/f4e2030051e93fb240078609b908537448c0af9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691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8194" name="Picture 2" descr="http://images.extrastore.ru/attach/279a90db3490c4e3671786ce10f129fe028219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202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9218" name="Picture 2" descr="http://images.extrastore.ru/attach/c42d9a3b33a53703b7c9405e76cb1187475c95c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05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Основні відмінності </a:t>
            </a:r>
            <a:r>
              <a:rPr lang="uk-UA" dirty="0" err="1"/>
              <a:t>тюнінгових</a:t>
            </a:r>
            <a:r>
              <a:rPr lang="uk-UA" dirty="0"/>
              <a:t> свічок від інших автомобільних</a:t>
            </a:r>
          </a:p>
          <a:p>
            <a:r>
              <a:rPr lang="uk-UA" dirty="0"/>
              <a:t>свічок запалювання і від класичних свічок запалювання фірми</a:t>
            </a:r>
          </a:p>
          <a:p>
            <a:r>
              <a:rPr lang="uk-UA" dirty="0"/>
              <a:t>"</a:t>
            </a:r>
            <a:r>
              <a:rPr lang="uk-UA" dirty="0" err="1"/>
              <a:t>Бріск</a:t>
            </a:r>
            <a:r>
              <a:rPr lang="uk-UA" dirty="0"/>
              <a:t>" полягають у наступному:</a:t>
            </a:r>
          </a:p>
          <a:p>
            <a:endParaRPr lang="uk-UA" dirty="0"/>
          </a:p>
          <a:p>
            <a:r>
              <a:rPr lang="uk-UA" dirty="0"/>
              <a:t>Бічний електрод маси доповнений спеціальним отвором</a:t>
            </a:r>
          </a:p>
          <a:p>
            <a:r>
              <a:rPr lang="uk-UA" dirty="0"/>
              <a:t>у вигляді сопла </a:t>
            </a:r>
            <a:r>
              <a:rPr lang="uk-UA" dirty="0" err="1"/>
              <a:t>Лаваля</a:t>
            </a:r>
            <a:r>
              <a:rPr lang="uk-UA" dirty="0"/>
              <a:t>. Внутрішній малий діаметр даного</a:t>
            </a:r>
          </a:p>
          <a:p>
            <a:r>
              <a:rPr lang="uk-UA" dirty="0"/>
              <a:t>сопла </a:t>
            </a:r>
            <a:r>
              <a:rPr lang="uk-UA" dirty="0" err="1"/>
              <a:t>Лаваля</a:t>
            </a:r>
            <a:r>
              <a:rPr lang="uk-UA" dirty="0"/>
              <a:t> дорівнює діаметру центрального електроду свічки.</a:t>
            </a:r>
          </a:p>
          <a:p>
            <a:endParaRPr lang="uk-UA" dirty="0"/>
          </a:p>
          <a:p>
            <a:r>
              <a:rPr lang="uk-UA" dirty="0"/>
              <a:t>Вісь обертання центрального електрода поєднана з центром</a:t>
            </a:r>
          </a:p>
          <a:p>
            <a:r>
              <a:rPr lang="uk-UA" dirty="0"/>
              <a:t>отвори бічного електрода.</a:t>
            </a:r>
          </a:p>
          <a:p>
            <a:endParaRPr lang="uk-UA" dirty="0"/>
          </a:p>
          <a:p>
            <a:r>
              <a:rPr lang="uk-UA" dirty="0"/>
              <a:t>Ізолятор робочої частини центрального електрода покритий</a:t>
            </a:r>
          </a:p>
          <a:p>
            <a:r>
              <a:rPr lang="uk-UA" dirty="0"/>
              <a:t>спеціальним </a:t>
            </a:r>
            <a:r>
              <a:rPr lang="uk-UA" dirty="0" err="1"/>
              <a:t>антипригарним</a:t>
            </a:r>
            <a:r>
              <a:rPr lang="uk-UA" dirty="0"/>
              <a:t> покриттям - тефлоном.</a:t>
            </a:r>
          </a:p>
        </p:txBody>
      </p:sp>
    </p:spTree>
    <p:extLst>
      <p:ext uri="{BB962C8B-B14F-4D97-AF65-F5344CB8AC3E}">
        <p14:creationId xmlns:p14="http://schemas.microsoft.com/office/powerpoint/2010/main" val="179750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Паливна</a:t>
            </a:r>
            <a:r>
              <a:rPr lang="ru-RU" dirty="0"/>
              <a:t> </a:t>
            </a:r>
            <a:r>
              <a:rPr lang="ru-RU" dirty="0" err="1"/>
              <a:t>економічність</a:t>
            </a:r>
            <a:r>
              <a:rPr lang="ru-RU" dirty="0"/>
              <a:t> </a:t>
            </a:r>
            <a:r>
              <a:rPr lang="ru-RU" dirty="0" err="1"/>
              <a:t>автомобіля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комплекс </a:t>
            </a:r>
            <a:r>
              <a:rPr lang="ru-RU" dirty="0" err="1"/>
              <a:t>експлуатаційних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витрата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конкретного </a:t>
            </a:r>
            <a:r>
              <a:rPr lang="ru-RU" dirty="0" err="1"/>
              <a:t>автомобіля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їзди</a:t>
            </a:r>
            <a:r>
              <a:rPr lang="ru-RU" dirty="0"/>
              <a:t> при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дорожньо-експлуатаційних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endParaRPr lang="uk-UA" dirty="0"/>
          </a:p>
        </p:txBody>
      </p:sp>
      <p:pic>
        <p:nvPicPr>
          <p:cNvPr id="1026" name="Picture 2" descr="http://www.agrotimes.net/uploads/magazine_files/1339593606_suchasna-palivna-siste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61048"/>
            <a:ext cx="6524625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89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Паливна економічність автомобіля безпосередньо залежить від особливостей його конструкції. Економічність автомобіля оцінюється як ККД сукупності процесів роботи його трансмісії і двигуна. Крім того, на цей показник впливає коефіцієнт обтічності (форма кузова автомобіля), який обумовлює втрати на подолання опору повітря при русі і коефіцієнт вантажопідйомності (раціональність маси авто).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7596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Серед</a:t>
            </a:r>
            <a:r>
              <a:rPr lang="ru-RU" dirty="0"/>
              <a:t> характеристик </a:t>
            </a:r>
            <a:r>
              <a:rPr lang="ru-RU" dirty="0" err="1"/>
              <a:t>паливної</a:t>
            </a:r>
            <a:r>
              <a:rPr lang="ru-RU" dirty="0"/>
              <a:t> </a:t>
            </a:r>
            <a:r>
              <a:rPr lang="ru-RU" dirty="0" err="1"/>
              <a:t>економічності</a:t>
            </a:r>
            <a:r>
              <a:rPr lang="ru-RU" dirty="0"/>
              <a:t> </a:t>
            </a:r>
            <a:r>
              <a:rPr lang="ru-RU" dirty="0" err="1"/>
              <a:t>автомобіля</a:t>
            </a:r>
            <a:r>
              <a:rPr lang="ru-RU" dirty="0"/>
              <a:t>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показником</a:t>
            </a:r>
            <a:r>
              <a:rPr lang="ru-RU" dirty="0"/>
              <a:t> є ??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витрачається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 в </a:t>
            </a:r>
            <a:r>
              <a:rPr lang="ru-RU" dirty="0" err="1"/>
              <a:t>літрах</a:t>
            </a:r>
            <a:r>
              <a:rPr lang="ru-RU" dirty="0"/>
              <a:t> на </a:t>
            </a:r>
            <a:r>
              <a:rPr lang="ru-RU" dirty="0" err="1"/>
              <a:t>кожні</a:t>
            </a:r>
            <a:r>
              <a:rPr lang="ru-RU" dirty="0"/>
              <a:t> 100 км. (</a:t>
            </a:r>
            <a:r>
              <a:rPr lang="ru-RU" dirty="0" err="1"/>
              <a:t>Шляховий</a:t>
            </a:r>
            <a:r>
              <a:rPr lang="ru-RU" dirty="0"/>
              <a:t> </a:t>
            </a:r>
            <a:r>
              <a:rPr lang="ru-RU" dirty="0" err="1"/>
              <a:t>паливний</a:t>
            </a:r>
            <a:r>
              <a:rPr lang="ru-RU" dirty="0"/>
              <a:t> </a:t>
            </a:r>
            <a:r>
              <a:rPr lang="ru-RU" dirty="0" err="1"/>
              <a:t>витрата</a:t>
            </a:r>
            <a:r>
              <a:rPr lang="ru-RU" dirty="0"/>
              <a:t>).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говорити</a:t>
            </a:r>
            <a:r>
              <a:rPr lang="ru-RU" dirty="0"/>
              <a:t> про </a:t>
            </a:r>
            <a:r>
              <a:rPr lang="ru-RU" dirty="0" err="1"/>
              <a:t>узагальнюючих</a:t>
            </a:r>
            <a:r>
              <a:rPr lang="ru-RU" dirty="0"/>
              <a:t> </a:t>
            </a:r>
            <a:r>
              <a:rPr lang="ru-RU" dirty="0" err="1"/>
              <a:t>показниках</a:t>
            </a:r>
            <a:r>
              <a:rPr lang="ru-RU" dirty="0"/>
              <a:t>, то </a:t>
            </a:r>
            <a:r>
              <a:rPr lang="ru-RU" dirty="0" err="1"/>
              <a:t>оцінюється</a:t>
            </a:r>
            <a:r>
              <a:rPr lang="ru-RU" dirty="0"/>
              <a:t> </a:t>
            </a:r>
            <a:r>
              <a:rPr lang="ru-RU" dirty="0" err="1"/>
              <a:t>середній</a:t>
            </a:r>
            <a:r>
              <a:rPr lang="ru-RU" dirty="0"/>
              <a:t> (</a:t>
            </a:r>
            <a:r>
              <a:rPr lang="ru-RU" dirty="0" err="1"/>
              <a:t>паливний</a:t>
            </a:r>
            <a:r>
              <a:rPr lang="ru-RU" dirty="0"/>
              <a:t> </a:t>
            </a:r>
            <a:r>
              <a:rPr lang="ru-RU" dirty="0" err="1"/>
              <a:t>витрата</a:t>
            </a:r>
            <a:r>
              <a:rPr lang="ru-RU" dirty="0"/>
              <a:t> на 100 км. При нормальному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 в </a:t>
            </a:r>
            <a:r>
              <a:rPr lang="ru-RU" dirty="0" err="1"/>
              <a:t>типових</a:t>
            </a:r>
            <a:r>
              <a:rPr lang="ru-RU" dirty="0"/>
              <a:t> </a:t>
            </a:r>
            <a:r>
              <a:rPr lang="ru-RU" dirty="0" err="1"/>
              <a:t>дорожніх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) і </a:t>
            </a:r>
            <a:r>
              <a:rPr lang="ru-RU" dirty="0" err="1"/>
              <a:t>питома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http://energetyka.com.ua/images/DVZ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131078"/>
            <a:ext cx="3240360" cy="2430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68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/>
              <a:t>Магнітні свічки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Запропоновано, запатентована (</a:t>
            </a:r>
            <a:r>
              <a:rPr lang="uk-UA" dirty="0" err="1"/>
              <a:t>Дудишев</a:t>
            </a:r>
            <a:r>
              <a:rPr lang="uk-UA" dirty="0"/>
              <a:t> В.Д. Заявка на винахід РФ 2005036677. Позитивне рішення ФИПС від 20.06.05.) А й апробована набагато більш ефективна магнітна свічка запалювання, яка суттєво підвищить повноту згоряння паливної ТВС, навіть у разі її збіднення </a:t>
            </a:r>
            <a:r>
              <a:rPr lang="uk-UA" dirty="0" smtClean="0"/>
              <a:t>або </a:t>
            </a:r>
            <a:r>
              <a:rPr lang="uk-UA" dirty="0" err="1" smtClean="0"/>
              <a:t>збагатчення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3199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err="1"/>
              <a:t>Дудышев</a:t>
            </a:r>
            <a:r>
              <a:rPr lang="uk-UA" b="0" dirty="0"/>
              <a:t> </a:t>
            </a:r>
            <a:r>
              <a:rPr lang="uk-UA" b="0" dirty="0" err="1"/>
              <a:t>Валерий</a:t>
            </a:r>
            <a:r>
              <a:rPr lang="uk-UA" b="0" dirty="0"/>
              <a:t> </a:t>
            </a:r>
            <a:r>
              <a:rPr lang="uk-UA" b="0" dirty="0" err="1"/>
              <a:t>Дмитриевич</a:t>
            </a:r>
            <a:r>
              <a:rPr lang="uk-UA" b="0" dirty="0"/>
              <a:t/>
            </a:r>
            <a:br>
              <a:rPr lang="uk-UA" b="0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Доктор технических наук, Член-корреспондент Российской Экологической Академии, Академик, действительный член Академии Медико-Технических Наук</a:t>
            </a:r>
            <a:endParaRPr lang="uk-UA" dirty="0"/>
          </a:p>
        </p:txBody>
      </p:sp>
      <p:pic>
        <p:nvPicPr>
          <p:cNvPr id="3074" name="Picture 2" descr="Dud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24944"/>
            <a:ext cx="2753148" cy="3626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195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err="1"/>
              <a:t>Тюнінгові</a:t>
            </a:r>
            <a:r>
              <a:rPr lang="uk-UA" dirty="0"/>
              <a:t> свічки </a:t>
            </a:r>
            <a:r>
              <a:rPr lang="uk-UA" dirty="0" err="1"/>
              <a:t>Дудишева</a:t>
            </a:r>
            <a:r>
              <a:rPr lang="uk-UA" dirty="0"/>
              <a:t> (Нестерова) - так звані "свічки-пушки".</a:t>
            </a:r>
          </a:p>
          <a:p>
            <a:r>
              <a:rPr lang="uk-UA" dirty="0"/>
              <a:t>Фахівцями та вченими КБ "Нітрон" під науковим </a:t>
            </a:r>
            <a:r>
              <a:rPr lang="uk-UA" dirty="0" err="1"/>
              <a:t>руководствоі</a:t>
            </a:r>
            <a:r>
              <a:rPr lang="uk-UA" dirty="0"/>
              <a:t> академіка </a:t>
            </a:r>
            <a:r>
              <a:rPr lang="uk-UA" dirty="0" err="1"/>
              <a:t>Дудишева</a:t>
            </a:r>
            <a:r>
              <a:rPr lang="uk-UA" dirty="0"/>
              <a:t> В.Д, розроблені і освоєні в серійному виробництві </a:t>
            </a:r>
            <a:r>
              <a:rPr lang="uk-UA" dirty="0" err="1"/>
              <a:t>тюнінгові</a:t>
            </a:r>
            <a:r>
              <a:rPr lang="uk-UA" dirty="0"/>
              <a:t> свічки запалювання - "свічки-гармати" - для будь-яких авто, економія бензину від них до 10%, підвищення потужності до 10%, зниження токсичності вихлопу до 60-70%.</a:t>
            </a:r>
          </a:p>
          <a:p>
            <a:r>
              <a:rPr lang="uk-UA" dirty="0"/>
              <a:t>В основі технології лежить принцип сопла </a:t>
            </a:r>
            <a:r>
              <a:rPr lang="uk-UA" dirty="0" err="1"/>
              <a:t>Лаваля</a:t>
            </a:r>
            <a:r>
              <a:rPr lang="uk-UA" dirty="0"/>
              <a:t>, конструкції застосовується в авіакосмічній промисловості.</a:t>
            </a:r>
          </a:p>
          <a:p>
            <a:r>
              <a:rPr lang="uk-UA" dirty="0"/>
              <a:t>Вони окуплять себе на вашому авто вже через пару місяців, тому що завдяки виникненню струменя плазми і розсіюванню її в камерах згоряння - істотно поліпшується займання і згорання паливної суміші - навіть при поганій якості бензину і навіть в мороз. У підсумку - вони економлять бензин - до 10% і підвищують потужність будь-якого бензинового мотора!</a:t>
            </a:r>
          </a:p>
        </p:txBody>
      </p:sp>
    </p:spTree>
    <p:extLst>
      <p:ext uri="{BB962C8B-B14F-4D97-AF65-F5344CB8AC3E}">
        <p14:creationId xmlns:p14="http://schemas.microsoft.com/office/powerpoint/2010/main" val="3066042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технічні показники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50 тис. км.</a:t>
            </a:r>
          </a:p>
          <a:p>
            <a:r>
              <a:rPr lang="ru-RU" dirty="0" smtClean="0"/>
              <a:t> </a:t>
            </a:r>
            <a:r>
              <a:rPr lang="ru-RU" dirty="0" err="1"/>
              <a:t>Економія</a:t>
            </a:r>
            <a:r>
              <a:rPr lang="ru-RU" dirty="0"/>
              <a:t> бензину - </a:t>
            </a:r>
            <a:r>
              <a:rPr lang="ru-RU" dirty="0" err="1"/>
              <a:t>від</a:t>
            </a:r>
            <a:r>
              <a:rPr lang="ru-RU" dirty="0"/>
              <a:t> 5 до 10%</a:t>
            </a:r>
          </a:p>
          <a:p>
            <a:r>
              <a:rPr lang="ru-RU" dirty="0" smtClean="0"/>
              <a:t> </a:t>
            </a:r>
            <a:r>
              <a:rPr lang="ru-RU" dirty="0" err="1"/>
              <a:t>Надійний</a:t>
            </a:r>
            <a:r>
              <a:rPr lang="ru-RU" dirty="0"/>
              <a:t> запуск мотора в </a:t>
            </a:r>
            <a:r>
              <a:rPr lang="ru-RU" dirty="0" err="1"/>
              <a:t>морози</a:t>
            </a:r>
            <a:r>
              <a:rPr lang="ru-RU" dirty="0"/>
              <a:t> (до -30 град)</a:t>
            </a:r>
          </a:p>
          <a:p>
            <a:r>
              <a:rPr lang="ru-RU" dirty="0" smtClean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вихлопних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 до 30%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3198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Принцип роботи свічок-гармат </a:t>
            </a:r>
            <a:r>
              <a:rPr lang="uk-UA" dirty="0" err="1"/>
              <a:t>Дудишева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1. «Проскакування» іскри</a:t>
            </a:r>
          </a:p>
          <a:p>
            <a:pPr marL="0" indent="0">
              <a:buNone/>
            </a:pPr>
            <a:r>
              <a:rPr lang="uk-UA" dirty="0"/>
              <a:t>Іскра виникає між точками електродів, опір між якими є найменшим.</a:t>
            </a:r>
          </a:p>
          <a:p>
            <a:pPr marL="0" indent="0">
              <a:buNone/>
            </a:pPr>
            <a:r>
              <a:rPr lang="uk-UA" dirty="0"/>
              <a:t>Чим менше площа торця електрода, тим нижче потрібно напругу, щоб пробити зазор. Враховуючи приріст напруги при більш тонкому електроді іскра проскочить раніше. Не на секунду або пів-секунди, а в обсязі одного циклу. Враховуючи, що кількість заряду однакова, то час дуги на свічці з тонким електродом буде більше, іскра більш стабільна</a:t>
            </a:r>
          </a:p>
        </p:txBody>
      </p:sp>
    </p:spTree>
    <p:extLst>
      <p:ext uri="{BB962C8B-B14F-4D97-AF65-F5344CB8AC3E}">
        <p14:creationId xmlns:p14="http://schemas.microsoft.com/office/powerpoint/2010/main" val="1429256986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30</TotalTime>
  <Words>733</Words>
  <Application>Microsoft Office PowerPoint</Application>
  <PresentationFormat>Экран (4:3)</PresentationFormat>
  <Paragraphs>54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Паркет</vt:lpstr>
      <vt:lpstr>Паливна економічність автомобіля</vt:lpstr>
      <vt:lpstr>Презентация PowerPoint</vt:lpstr>
      <vt:lpstr>Презентация PowerPoint</vt:lpstr>
      <vt:lpstr>Презентация PowerPoint</vt:lpstr>
      <vt:lpstr>Магнітні свічки</vt:lpstr>
      <vt:lpstr>Дудышев Валерий Дмитриевич </vt:lpstr>
      <vt:lpstr>Презентация PowerPoint</vt:lpstr>
      <vt:lpstr>Основні технічні показники</vt:lpstr>
      <vt:lpstr>Принцип роботи свічок-гармат Дудишева</vt:lpstr>
      <vt:lpstr>Презентация PowerPoint</vt:lpstr>
      <vt:lpstr>Презентация PowerPoint</vt:lpstr>
      <vt:lpstr>Звичайні свічки,  DENSO Iridium Power</vt:lpstr>
      <vt:lpstr>              прсті свічки                               свічки - пушки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Паливна економічність автомобіля</dc:title>
  <dc:creator>Тарас</dc:creator>
  <cp:lastModifiedBy>Тарас</cp:lastModifiedBy>
  <cp:revision>4</cp:revision>
  <dcterms:created xsi:type="dcterms:W3CDTF">2013-04-15T15:48:32Z</dcterms:created>
  <dcterms:modified xsi:type="dcterms:W3CDTF">2013-04-15T16:29:42Z</dcterms:modified>
</cp:coreProperties>
</file>