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23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4FFFC58-E0F7-4E91-AC4E-9D9CDB7C94CD}" type="datetimeFigureOut">
              <a:rPr lang="ru-RU" smtClean="0"/>
              <a:t>15.02.2015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4FFFC58-E0F7-4E91-AC4E-9D9CDB7C94CD}" type="datetimeFigureOut">
              <a:rPr lang="ru-RU" smtClean="0"/>
              <a:t>15.02.2015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80AAF72-EE96-4DAB-99B6-D9B0B9434722}"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332656"/>
            <a:ext cx="7406640" cy="2736304"/>
          </a:xfrm>
        </p:spPr>
        <p:txBody>
          <a:bodyPr>
            <a:noAutofit/>
          </a:bodyPr>
          <a:lstStyle/>
          <a:p>
            <a:r>
              <a:rPr lang="uk-UA" sz="5400" dirty="0" smtClean="0"/>
              <a:t>Презентація на тему: «</a:t>
            </a:r>
            <a:r>
              <a:rPr lang="ru-RU" sz="5400" dirty="0" smtClean="0"/>
              <a:t>Нов</a:t>
            </a:r>
            <a:r>
              <a:rPr lang="uk-UA" sz="5400" dirty="0" smtClean="0"/>
              <a:t>і відкриття в фізиці за останні 2 роки»</a:t>
            </a:r>
            <a:endParaRPr lang="ru-RU" sz="5400" dirty="0"/>
          </a:p>
        </p:txBody>
      </p:sp>
      <p:pic>
        <p:nvPicPr>
          <p:cNvPr id="1026" name="Picture 2" descr="C:\Users\Protoria4\Desktop\8dcefb7e9b55ed6222dea983e3c7161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212976"/>
            <a:ext cx="3528392" cy="2885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425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332656"/>
            <a:ext cx="6696744" cy="3096344"/>
          </a:xfrm>
        </p:spPr>
        <p:txBody>
          <a:bodyPr>
            <a:normAutofit/>
          </a:bodyPr>
          <a:lstStyle/>
          <a:p>
            <a:r>
              <a:rPr lang="uk-UA" sz="1800" dirty="0" smtClean="0">
                <a:effectLst/>
              </a:rPr>
              <a:t>У </a:t>
            </a:r>
            <a:r>
              <a:rPr lang="uk-UA" sz="1800" dirty="0">
                <a:effectLst/>
              </a:rPr>
              <a:t>фізиці твердого тіла </a:t>
            </a:r>
            <a:r>
              <a:rPr lang="uk-UA" sz="1800" dirty="0" err="1">
                <a:effectLst/>
              </a:rPr>
              <a:t>напівметали</a:t>
            </a:r>
            <a:r>
              <a:rPr lang="uk-UA" sz="1800" dirty="0">
                <a:effectLst/>
              </a:rPr>
              <a:t> - це речовини , проміжні між металами і напівпровідниками . Подібно металам , енергетичні рівні їх електронів не мають забороненої зони , тому вони проводять струм навіть при абсолютному нулі . При цьому </a:t>
            </a:r>
            <a:r>
              <a:rPr lang="uk-UA" sz="1800" dirty="0" err="1">
                <a:effectLst/>
              </a:rPr>
              <a:t>напівметали</a:t>
            </a:r>
            <a:r>
              <a:rPr lang="uk-UA" sz="1800" dirty="0">
                <a:effectLst/>
              </a:rPr>
              <a:t> мають дуже вузьку зону між валентними і проводять енергетичними рівнями електронів , завдяки чому з підвищенням температури їх провідність не падає , а зростає. За словами фізиків , поєднання цих якостей робить </a:t>
            </a:r>
            <a:r>
              <a:rPr lang="uk-UA" sz="1800" dirty="0" err="1">
                <a:effectLst/>
              </a:rPr>
              <a:t>напівметали</a:t>
            </a:r>
            <a:r>
              <a:rPr lang="uk-UA" sz="1800" dirty="0">
                <a:effectLst/>
              </a:rPr>
              <a:t> перспективними термоелектронного .</a:t>
            </a:r>
            <a:r>
              <a:rPr lang="ru-RU" sz="1800" dirty="0">
                <a:effectLst/>
              </a:rPr>
              <a:t/>
            </a:r>
            <a:br>
              <a:rPr lang="ru-RU" sz="1800" dirty="0">
                <a:effectLst/>
              </a:rPr>
            </a:br>
            <a:endParaRPr lang="ru-RU" sz="18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331640" y="3429000"/>
            <a:ext cx="3424932" cy="2389675"/>
          </a:xfrm>
        </p:spPr>
      </p:pic>
      <p:sp>
        <p:nvSpPr>
          <p:cNvPr id="4" name="Объект 3"/>
          <p:cNvSpPr>
            <a:spLocks noGrp="1"/>
          </p:cNvSpPr>
          <p:nvPr>
            <p:ph sz="half" idx="2"/>
          </p:nvPr>
        </p:nvSpPr>
        <p:spPr>
          <a:xfrm>
            <a:off x="4716016" y="3140968"/>
            <a:ext cx="4032448" cy="2902456"/>
          </a:xfrm>
        </p:spPr>
        <p:txBody>
          <a:bodyPr>
            <a:normAutofit lnSpcReduction="10000"/>
          </a:bodyPr>
          <a:lstStyle/>
          <a:p>
            <a:r>
              <a:rPr lang="uk-UA" sz="1600" dirty="0"/>
              <a:t>Автори нової роботи показали , що деякі зразки пластиків за рахунок упорядкування внутрішньої організації молекул перетворюються на </a:t>
            </a:r>
            <a:r>
              <a:rPr lang="uk-UA" sz="1600" dirty="0" err="1"/>
              <a:t>напівметали</a:t>
            </a:r>
            <a:r>
              <a:rPr lang="uk-UA" sz="1600" dirty="0"/>
              <a:t> . При цьому значно підвищується їх термоелектричний коефіцієнт , тобто зростає електрична напруга на кінцях матеріалу з різною температурою. Потенційно такий пластик можна використовувати як дешевий , простий і екологічний генератор електрики з тепла.</a:t>
            </a:r>
            <a:endParaRPr lang="ru-RU" sz="1600" dirty="0"/>
          </a:p>
        </p:txBody>
      </p:sp>
    </p:spTree>
    <p:extLst>
      <p:ext uri="{BB962C8B-B14F-4D97-AF65-F5344CB8AC3E}">
        <p14:creationId xmlns:p14="http://schemas.microsoft.com/office/powerpoint/2010/main" val="256538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260648"/>
            <a:ext cx="6808800" cy="3168352"/>
          </a:xfrm>
        </p:spPr>
        <p:txBody>
          <a:bodyPr>
            <a:normAutofit/>
          </a:bodyPr>
          <a:lstStyle/>
          <a:p>
            <a:r>
              <a:rPr lang="uk-UA" sz="1800" dirty="0">
                <a:effectLst/>
              </a:rPr>
              <a:t>Вчені провели серію експериментів з атомним силовим мікроскопом. Цей пристрій сканує рельєф поверхні за рахунок переміщення вздовж неї особливо гострою голки (</a:t>
            </a:r>
            <a:r>
              <a:rPr lang="uk-UA" sz="1800" dirty="0" err="1">
                <a:effectLst/>
              </a:rPr>
              <a:t>кантилевера</a:t>
            </a:r>
            <a:r>
              <a:rPr lang="uk-UA" sz="1800" dirty="0">
                <a:effectLst/>
              </a:rPr>
              <a:t>), яка може «підстрибувати» навіть на окремих атомах. Як зразок фізики використовували селенід ніобію, NbSe2. З'єднання було вибрано за рахунок своєї шаруватої структури: раніше його активно досліджували в якості матеріалу для акумуляторних електродів, між шарами селену і ніобію добре накопичуються іони літію. Новий експеримент дозволяє краще зрозуміти природу сил тертя на мікроскопічному рівні.</a:t>
            </a:r>
            <a:endParaRPr lang="ru-RU" sz="1800" dirty="0"/>
          </a:p>
        </p:txBody>
      </p:sp>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987824" y="3212976"/>
            <a:ext cx="3888432" cy="3263131"/>
          </a:xfrm>
        </p:spPr>
      </p:pic>
    </p:spTree>
    <p:extLst>
      <p:ext uri="{BB962C8B-B14F-4D97-AF65-F5344CB8AC3E}">
        <p14:creationId xmlns:p14="http://schemas.microsoft.com/office/powerpoint/2010/main" val="2513757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5008600" cy="4306808"/>
          </a:xfrm>
        </p:spPr>
        <p:txBody>
          <a:bodyPr>
            <a:normAutofit fontScale="90000"/>
          </a:bodyPr>
          <a:lstStyle/>
          <a:p>
            <a:r>
              <a:rPr lang="uk-UA" sz="1800" dirty="0">
                <a:effectLst/>
              </a:rPr>
              <a:t>Команда фізиків досягла успіху в проведенні екстраординарного експерименту. Вони продемонстрували, як магнетизм, який зазвичай проявляється як сила між двома намагніченими об'єктами, діє в межах єдиної молекули.</a:t>
            </a:r>
            <a:r>
              <a:rPr lang="ru-RU" sz="1800" dirty="0">
                <a:effectLst/>
              </a:rPr>
              <a:t/>
            </a:r>
            <a:br>
              <a:rPr lang="ru-RU" sz="1800" dirty="0">
                <a:effectLst/>
              </a:rPr>
            </a:br>
            <a:r>
              <a:rPr lang="uk-UA" sz="1800" dirty="0">
                <a:effectLst/>
              </a:rPr>
              <a:t>Вчені знайшли, що таким чином магнетизм може бути виміряний. Магнітне стан молекули виявлялося як аномалія </a:t>
            </a:r>
            <a:r>
              <a:rPr lang="uk-UA" sz="1800" dirty="0" err="1">
                <a:effectLst/>
              </a:rPr>
              <a:t>Кондо</a:t>
            </a:r>
            <a:r>
              <a:rPr lang="uk-UA" sz="1800" dirty="0">
                <a:effectLst/>
              </a:rPr>
              <a:t>. Це ефект, при якому електричний опір зменшується в міру зниження температури. Ефект відбувається тільки при наявності магнетизму і, отже, може використовуватися як доказ його присутності. Водночас дослідники досягли успіху в тому, щоб включати і вимикати ефект </a:t>
            </a:r>
            <a:r>
              <a:rPr lang="uk-UA" sz="1800" dirty="0" err="1">
                <a:effectLst/>
              </a:rPr>
              <a:t>Кондо</a:t>
            </a:r>
            <a:r>
              <a:rPr lang="uk-UA" sz="1800" dirty="0">
                <a:effectLst/>
              </a:rPr>
              <a:t> допомогою додатка напруги.</a:t>
            </a:r>
            <a:endParaRPr lang="ru-RU" sz="18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91680" y="4365104"/>
            <a:ext cx="2595628" cy="1822971"/>
          </a:xfrm>
        </p:spPr>
      </p:pic>
      <p:sp>
        <p:nvSpPr>
          <p:cNvPr id="4" name="Объект 3"/>
          <p:cNvSpPr>
            <a:spLocks noGrp="1"/>
          </p:cNvSpPr>
          <p:nvPr>
            <p:ph sz="half" idx="2"/>
          </p:nvPr>
        </p:nvSpPr>
        <p:spPr>
          <a:xfrm>
            <a:off x="4572000" y="4725144"/>
            <a:ext cx="3240360" cy="1224136"/>
          </a:xfrm>
        </p:spPr>
        <p:txBody>
          <a:bodyPr>
            <a:normAutofit/>
          </a:bodyPr>
          <a:lstStyle/>
          <a:p>
            <a:pPr marL="82296" indent="0">
              <a:buNone/>
            </a:pPr>
            <a:r>
              <a:rPr lang="ru-RU" sz="1400" dirty="0"/>
              <a:t>Молекула </a:t>
            </a:r>
            <a:r>
              <a:rPr lang="ru-RU" sz="1400" dirty="0" err="1"/>
              <a:t>приблизно</a:t>
            </a:r>
            <a:r>
              <a:rPr lang="ru-RU" sz="1400" dirty="0"/>
              <a:t> 2 </a:t>
            </a:r>
            <a:r>
              <a:rPr lang="ru-RU" sz="1400" dirty="0" err="1"/>
              <a:t>нм</a:t>
            </a:r>
            <a:r>
              <a:rPr lang="ru-RU" sz="1400" dirty="0"/>
              <a:t> </a:t>
            </a:r>
            <a:r>
              <a:rPr lang="ru-RU" sz="1400" dirty="0" err="1"/>
              <a:t>довжиною</a:t>
            </a:r>
            <a:r>
              <a:rPr lang="ru-RU" sz="1400" dirty="0"/>
              <a:t> </a:t>
            </a:r>
            <a:r>
              <a:rPr lang="ru-RU" sz="1400" dirty="0" err="1"/>
              <a:t>зберігає</a:t>
            </a:r>
            <a:r>
              <a:rPr lang="ru-RU" sz="1400" dirty="0"/>
              <a:t> </a:t>
            </a:r>
            <a:r>
              <a:rPr lang="ru-RU" sz="1400" dirty="0" err="1"/>
              <a:t>стабільний</a:t>
            </a:r>
            <a:r>
              <a:rPr lang="ru-RU" sz="1400" dirty="0"/>
              <a:t> стан </a:t>
            </a:r>
            <a:r>
              <a:rPr lang="ru-RU" sz="1400" dirty="0" err="1"/>
              <a:t>між</a:t>
            </a:r>
            <a:r>
              <a:rPr lang="ru-RU" sz="1400" dirty="0"/>
              <a:t> </a:t>
            </a:r>
            <a:r>
              <a:rPr lang="ru-RU" sz="1400" dirty="0" err="1"/>
              <a:t>двома</a:t>
            </a:r>
            <a:r>
              <a:rPr lang="ru-RU" sz="1400" dirty="0"/>
              <a:t> </a:t>
            </a:r>
            <a:r>
              <a:rPr lang="ru-RU" sz="1400" dirty="0" err="1"/>
              <a:t>металевими</a:t>
            </a:r>
            <a:r>
              <a:rPr lang="ru-RU" sz="1400" dirty="0"/>
              <a:t> </a:t>
            </a:r>
            <a:r>
              <a:rPr lang="ru-RU" sz="1400" dirty="0" err="1"/>
              <a:t>електродами</a:t>
            </a:r>
            <a:r>
              <a:rPr lang="ru-RU" sz="1400" dirty="0"/>
              <a:t> </a:t>
            </a:r>
            <a:r>
              <a:rPr lang="ru-RU" sz="1400" dirty="0" err="1"/>
              <a:t>протягом</a:t>
            </a:r>
            <a:r>
              <a:rPr lang="ru-RU" sz="1400" dirty="0"/>
              <a:t> </a:t>
            </a:r>
            <a:r>
              <a:rPr lang="ru-RU" sz="1400" dirty="0" err="1"/>
              <a:t>декількох</a:t>
            </a:r>
            <a:r>
              <a:rPr lang="ru-RU" sz="1400" dirty="0"/>
              <a:t> </a:t>
            </a:r>
            <a:r>
              <a:rPr lang="ru-RU" sz="1400" dirty="0" err="1"/>
              <a:t>днів</a:t>
            </a:r>
            <a:endParaRPr lang="ru-RU" sz="1400" dirty="0"/>
          </a:p>
        </p:txBody>
      </p:sp>
    </p:spTree>
    <p:extLst>
      <p:ext uri="{BB962C8B-B14F-4D97-AF65-F5344CB8AC3E}">
        <p14:creationId xmlns:p14="http://schemas.microsoft.com/office/powerpoint/2010/main" val="3224540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332656"/>
            <a:ext cx="6520768" cy="2808312"/>
          </a:xfrm>
        </p:spPr>
        <p:txBody>
          <a:bodyPr>
            <a:normAutofit/>
          </a:bodyPr>
          <a:lstStyle/>
          <a:p>
            <a:r>
              <a:rPr lang="uk-UA" sz="1800" dirty="0">
                <a:effectLst/>
              </a:rPr>
              <a:t>Новий спектроскопічний інструмент, створений групою з Колорадського університету, виробляє справжню сенсацію: його частота тримається в межах 0,1 Гц. Цей прилад не тільки відкриває можливості для революційних спектроскопічних вимірювань, але і являє собою зовсім новий інструмент для </a:t>
            </a:r>
            <a:r>
              <a:rPr lang="uk-UA" sz="1800" dirty="0" err="1">
                <a:effectLst/>
              </a:rPr>
              <a:t>аттофизики</a:t>
            </a:r>
            <a:r>
              <a:rPr lang="uk-UA" sz="1800" dirty="0">
                <a:effectLst/>
              </a:rPr>
              <a:t> - науки, що вивчає поведінку електронів в атомі на </a:t>
            </a:r>
            <a:r>
              <a:rPr lang="uk-UA" sz="1800" dirty="0" err="1">
                <a:effectLst/>
              </a:rPr>
              <a:t>аттосекундних</a:t>
            </a:r>
            <a:r>
              <a:rPr lang="uk-UA" sz="1800" dirty="0">
                <a:effectLst/>
              </a:rPr>
              <a:t> масштабі часів.</a:t>
            </a:r>
            <a:endParaRPr lang="ru-RU" sz="18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43608" y="3717032"/>
            <a:ext cx="3801616" cy="1512168"/>
          </a:xfrm>
        </p:spPr>
      </p:pic>
      <p:sp>
        <p:nvSpPr>
          <p:cNvPr id="4" name="Объект 3"/>
          <p:cNvSpPr>
            <a:spLocks noGrp="1"/>
          </p:cNvSpPr>
          <p:nvPr>
            <p:ph sz="half" idx="2"/>
          </p:nvPr>
        </p:nvSpPr>
        <p:spPr>
          <a:xfrm>
            <a:off x="5076056" y="3645024"/>
            <a:ext cx="3672408" cy="1656184"/>
          </a:xfrm>
        </p:spPr>
        <p:txBody>
          <a:bodyPr>
            <a:normAutofit fontScale="47500" lnSpcReduction="20000"/>
          </a:bodyPr>
          <a:lstStyle/>
          <a:p>
            <a:pPr marL="82296" indent="0">
              <a:buNone/>
            </a:pPr>
            <a:r>
              <a:rPr lang="uk-UA" dirty="0"/>
              <a:t>У далекому (VUV) і екстремальному (XUV) ультрафіолеті є багато наукових завдань, що спираються на прецизійні спектроскопічні вимірювання. Досі підходящих установок не існувало - точність спектрометричних досліджень в XUV-області була у багато мільйонів разів гірше, ніж в оптиці. Нове дослідження єдиним стрибком долає цю прірву.</a:t>
            </a:r>
            <a:endParaRPr lang="ru-RU" dirty="0"/>
          </a:p>
        </p:txBody>
      </p:sp>
    </p:spTree>
    <p:extLst>
      <p:ext uri="{BB962C8B-B14F-4D97-AF65-F5344CB8AC3E}">
        <p14:creationId xmlns:p14="http://schemas.microsoft.com/office/powerpoint/2010/main" val="52155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332656"/>
            <a:ext cx="5995392" cy="1080120"/>
          </a:xfrm>
        </p:spPr>
        <p:txBody>
          <a:bodyPr/>
          <a:lstStyle/>
          <a:p>
            <a:r>
              <a:rPr lang="ru-RU" dirty="0" smtClean="0"/>
              <a:t> </a:t>
            </a:r>
            <a:r>
              <a:rPr lang="ru-RU" dirty="0" err="1" smtClean="0"/>
              <a:t>Дякую</a:t>
            </a:r>
            <a:r>
              <a:rPr lang="ru-RU" dirty="0" smtClean="0"/>
              <a:t> за </a:t>
            </a:r>
            <a:r>
              <a:rPr lang="ru-RU" dirty="0" err="1" smtClean="0"/>
              <a:t>увагу</a:t>
            </a:r>
            <a:endParaRPr lang="ru-RU" dirty="0"/>
          </a:p>
        </p:txBody>
      </p:sp>
      <p:pic>
        <p:nvPicPr>
          <p:cNvPr id="2050" name="Picture 2" descr="C:\Users\Protoria4\Desktop\d3d3Lndpa2kudmxhZGltaXIuaS1lZHUucnUvaW1hZ2VzLzAvMDIvRGlsb2dvLmpwZ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145419"/>
            <a:ext cx="3960440"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39373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TotalTime>
  <Words>390</Words>
  <Application>Microsoft Office PowerPoint</Application>
  <PresentationFormat>Экран (4:3)</PresentationFormat>
  <Paragraphs>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Солнцестояние</vt:lpstr>
      <vt:lpstr>Презентація на тему: «Нові відкриття в фізиці за останні 2 роки»</vt:lpstr>
      <vt:lpstr>У фізиці твердого тіла напівметали - це речовини , проміжні між металами і напівпровідниками . Подібно металам , енергетичні рівні їх електронів не мають забороненої зони , тому вони проводять струм навіть при абсолютному нулі . При цьому напівметали мають дуже вузьку зону між валентними і проводять енергетичними рівнями електронів , завдяки чому з підвищенням температури їх провідність не падає , а зростає. За словами фізиків , поєднання цих якостей робить напівметали перспективними термоелектронного . </vt:lpstr>
      <vt:lpstr>Вчені провели серію експериментів з атомним силовим мікроскопом. Цей пристрій сканує рельєф поверхні за рахунок переміщення вздовж неї особливо гострою голки (кантилевера), яка може «підстрибувати» навіть на окремих атомах. Як зразок фізики використовували селенід ніобію, NbSe2. З'єднання було вибрано за рахунок своєї шаруватої структури: раніше його активно досліджували в якості матеріалу для акумуляторних електродів, між шарами селену і ніобію добре накопичуються іони літію. Новий експеримент дозволяє краще зрозуміти природу сил тертя на мікроскопічному рівні.</vt:lpstr>
      <vt:lpstr>Команда фізиків досягла успіху в проведенні екстраординарного експерименту. Вони продемонстрували, як магнетизм, який зазвичай проявляється як сила між двома намагніченими об'єктами, діє в межах єдиної молекули. Вчені знайшли, що таким чином магнетизм може бути виміряний. Магнітне стан молекули виявлялося як аномалія Кондо. Це ефект, при якому електричний опір зменшується в міру зниження температури. Ефект відбувається тільки при наявності магнетизму і, отже, може використовуватися як доказ його присутності. Водночас дослідники досягли успіху в тому, щоб включати і вимикати ефект Кондо допомогою додатка напруги.</vt:lpstr>
      <vt:lpstr>Новий спектроскопічний інструмент, створений групою з Колорадського університету, виробляє справжню сенсацію: його частота тримається в межах 0,1 Гц. Цей прилад не тільки відкриває можливості для революційних спектроскопічних вимірювань, але і являє собою зовсім новий інструмент для аттофизики - науки, що вивчає поведінку електронів в атомі на аттосекундних масштабі часів.</vt:lpstr>
      <vt:lpstr> Дякую за увагу</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Нові відкриття в фізиці за останні 2 роки</dc:title>
  <dc:creator>Protoria4</dc:creator>
  <cp:lastModifiedBy>Protoria4</cp:lastModifiedBy>
  <cp:revision>6</cp:revision>
  <dcterms:created xsi:type="dcterms:W3CDTF">2014-05-22T20:39:53Z</dcterms:created>
  <dcterms:modified xsi:type="dcterms:W3CDTF">2015-02-15T18:04:50Z</dcterms:modified>
</cp:coreProperties>
</file>