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34" autoAdjust="0"/>
    <p:restoredTop sz="94660"/>
  </p:normalViewPr>
  <p:slideViewPr>
    <p:cSldViewPr>
      <p:cViewPr varScale="1">
        <p:scale>
          <a:sx n="87" d="100"/>
          <a:sy n="87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5301207"/>
            <a:ext cx="6300192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7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Термодинамік</a:t>
            </a:r>
            <a:r>
              <a:rPr lang="en-US" sz="72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7200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520"/>
            <a:ext cx="8676456" cy="65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3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276872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Презентацію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підготувала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algn="ctr"/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учениця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10-А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класу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ХЗОШ №168</a:t>
            </a:r>
          </a:p>
          <a:p>
            <a:pPr algn="ctr"/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Бєлікова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Юлія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93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57" y="260648"/>
            <a:ext cx="8448939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640960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2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90" y="188640"/>
            <a:ext cx="8784976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3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62" y="159296"/>
            <a:ext cx="8640960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17" y="188640"/>
            <a:ext cx="8647519" cy="648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60648"/>
            <a:ext cx="8544949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60648"/>
            <a:ext cx="8544949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23934"/>
            <a:ext cx="8497891" cy="637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13</Words>
  <Application>Microsoft Office PowerPoint</Application>
  <PresentationFormat>Экран (4:3)</PresentationFormat>
  <Paragraphs>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3</cp:revision>
  <dcterms:created xsi:type="dcterms:W3CDTF">2013-05-07T01:41:58Z</dcterms:created>
  <dcterms:modified xsi:type="dcterms:W3CDTF">2013-05-07T02:06:29Z</dcterms:modified>
</cp:coreProperties>
</file>