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90%D0%95%D0%A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/index.php?title=%D0%AF%D0%B4%D0%B5%D1%80%D0%BD%D0%B0_%D0%B5%D0%BD%D0%B5%D1%80%D0%B3%D0%B5%D1%82%D0%B8%D0%BA%D0%B0_%D0%B7%D0%B0_%D0%BA%D1%80%D0%B0%D1%97%D0%BD%D0%B0%D0%BC%D0%B8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96%D0%B2%D0%B4%D0%B5%D0%BD%D0%BD%D0%BE%D1%83%D0%BA%D1%80%D0%B0%D1%97%D0%BD%D1%81%D1%8C%D0%BA%D0%B0_%D0%90%D0%95%D0%A1" TargetMode="External"/><Relationship Id="rId2" Type="http://schemas.openxmlformats.org/officeDocument/2006/relationships/hyperlink" Target="http://uk.wikipedia.org/wiki/%D0%97%D0%B0%D0%BF%D0%BE%D1%80%D1%96%D0%B7%D1%8C%D0%BA%D0%B0_%D0%90%D0%95%D0%A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5%D0%BC%D0%B5%D0%BB%D1%8C%D0%BD%D0%B8%D1%86%D1%8C%D0%BA%D0%B0_%D0%90%D0%95%D0%A1" TargetMode="External"/><Relationship Id="rId4" Type="http://schemas.openxmlformats.org/officeDocument/2006/relationships/hyperlink" Target="http://uk.wikipedia.org/wiki/%D0%A0%D1%96%D0%B2%D0%BD%D0%B5%D0%BD%D1%81%D1%8C%D0%BA%D0%B0_%D0%90%D0%95%D0%A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7%D0%B0%D0%BF%D0%BE%D1%80%D1%96%D0%B7%D1%8C%D0%BA%D0%B0_%D0%90%D0%95%D0%A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4%D0%B5%D1%81%D1%8C%D0%BA%D0%B0_%D0%90%D0%A2%D0%95%D0%A6" TargetMode="External"/><Relationship Id="rId2" Type="http://schemas.openxmlformats.org/officeDocument/2006/relationships/hyperlink" Target="http://uk.wikipedia.org/wiki/%D0%A5%D0%B0%D1%80%D0%BA%D1%96%D0%B2%D1%81%D1%8C%D0%BA%D0%B0_%D0%90%D0%A2%D0%95%D0%A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uk.wikipedia.org/wiki/%D0%A7%D0%B8%D0%B3%D0%B8%D1%80%D0%B8%D0%BD%D1%81%D1%8C%D0%BA%D0%B0_%D0%90%D0%95%D0%A1" TargetMode="External"/><Relationship Id="rId4" Type="http://schemas.openxmlformats.org/officeDocument/2006/relationships/hyperlink" Target="http://uk.wikipedia.org/wiki/%D0%9A%D1%80%D0%B8%D0%BC%D1%81%D1%8C%D0%BA%D0%B0_%D0%90%D0%95%D0%A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3%D0%BA%D1%80%D0%B0%D1%97%D0%BD%D1%81%D1%8C%D0%BA%D0%B8%D0%B9_%D1%89%D0%B8%D1%8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2214554"/>
            <a:ext cx="6172200" cy="1894362"/>
          </a:xfrm>
        </p:spPr>
        <p:txBody>
          <a:bodyPr>
            <a:noAutofit/>
          </a:bodyPr>
          <a:lstStyle/>
          <a:p>
            <a:r>
              <a:rPr lang="ru-RU" sz="3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Ядерна</a:t>
            </a:r>
            <a:r>
              <a:rPr lang="ru-RU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Енергетика</a:t>
            </a:r>
            <a:r>
              <a:rPr lang="ru-RU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3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України</a:t>
            </a:r>
            <a:r>
              <a:rPr lang="ru-RU" sz="3600" b="0" dirty="0" smtClean="0"/>
              <a:t> — </a:t>
            </a:r>
            <a:r>
              <a:rPr lang="ru-RU" sz="2800" i="1" dirty="0" err="1" smtClean="0">
                <a:solidFill>
                  <a:schemeClr val="accent6">
                    <a:lumMod val="75000"/>
                  </a:schemeClr>
                </a:solidFill>
              </a:rPr>
              <a:t>галузь</a:t>
            </a: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ru-RU" sz="2800" i="1" dirty="0" err="1" smtClean="0">
                <a:solidFill>
                  <a:schemeClr val="accent6">
                    <a:lumMod val="75000"/>
                  </a:schemeClr>
                </a:solidFill>
              </a:rPr>
              <a:t>української</a:t>
            </a: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800" i="1" dirty="0" err="1" smtClean="0">
                <a:solidFill>
                  <a:schemeClr val="accent6">
                    <a:lumMod val="75000"/>
                  </a:schemeClr>
                </a:solidFill>
              </a:rPr>
              <a:t>енергетики</a:t>
            </a: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cap="none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Заходи </a:t>
            </a:r>
            <a:r>
              <a:rPr lang="ru-RU" sz="4400" b="1" cap="none" dirty="0" err="1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безпеки</a:t>
            </a:r>
            <a:r>
              <a:rPr lang="ru-RU" sz="4400" b="1" cap="none" dirty="0" smtClean="0">
                <a:ln w="1905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i="1" dirty="0" err="1" smtClean="0">
                <a:ln/>
                <a:solidFill>
                  <a:schemeClr val="accent3"/>
                </a:solidFill>
              </a:rPr>
              <a:t>Постійний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контроль за станом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безпеки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АЕС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держави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здійснюють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Міністерство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енергетики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та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вугільної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промисловості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УУкраїни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,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Національна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атомна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енергогенеруюча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компанія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«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Енергоатом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»,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Державна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служба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України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з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надзвичайних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ситуацій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,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Український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гідрометеорологічний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центр.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Щорічно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, та при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нагальній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потребі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вони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інформують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Кабінет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Міністрів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України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,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Раду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національної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безпекита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оборони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України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профільні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комітети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Верховної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Ради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щодо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 стану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основних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споруд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 ГЕС та </a:t>
            </a:r>
            <a:r>
              <a:rPr lang="ru-RU" b="1" i="1" dirty="0" err="1" smtClean="0">
                <a:ln/>
                <a:solidFill>
                  <a:schemeClr val="accent3"/>
                </a:solidFill>
              </a:rPr>
              <a:t>водосховища</a:t>
            </a:r>
            <a:r>
              <a:rPr lang="ru-RU" b="1" i="1" dirty="0" smtClean="0">
                <a:ln/>
                <a:solidFill>
                  <a:schemeClr val="accent3"/>
                </a:solidFill>
              </a:rPr>
              <a:t>.</a:t>
            </a:r>
            <a:endParaRPr lang="ru-RU" b="1" i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3658776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885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nuclea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7005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електроенергетиці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України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генеруюча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потужність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атомних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електростанцій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hlinkClick r:id="rId2" tooltip="АЕС"/>
              </a:rPr>
              <a:t>АЕС</a:t>
            </a:r>
            <a:r>
              <a:rPr lang="ru-RU" b="1" cap="none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) становить 24,5%.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energetika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28596" y="1785926"/>
            <a:ext cx="6500858" cy="4875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кількістю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ядерних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реакторів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Україна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посідає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100" b="1" i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дев'яте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місце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tooltip="Ядерна енергетика за країнами (ще не написана)"/>
              </a:rPr>
              <a:t>у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tooltip="Ядерна енергетика за країнами (ще не написана)"/>
              </a:rPr>
              <a:t>світі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та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п'яте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cap="none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Європі</a:t>
            </a:r>
            <a:r>
              <a:rPr lang="ru-RU" b="1" cap="none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cap="none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Содержимое 3" descr="a440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142976" y="2143116"/>
            <a:ext cx="6746822" cy="4446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Енергогенеруючі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українські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АЕС: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>
                <a:hlinkClick r:id="rId2" tooltip="Запорізька АЕС"/>
              </a:rPr>
              <a:t>Запорізька</a:t>
            </a:r>
            <a:r>
              <a:rPr lang="ru-RU" dirty="0" smtClean="0">
                <a:hlinkClick r:id="rId2" tooltip="Запорізька АЕС"/>
              </a:rPr>
              <a:t> АЕС</a:t>
            </a:r>
            <a:endParaRPr lang="ru-RU" dirty="0" smtClean="0"/>
          </a:p>
          <a:p>
            <a:r>
              <a:rPr lang="ru-RU" dirty="0" err="1" smtClean="0">
                <a:hlinkClick r:id="rId3" tooltip="Південноукраїнська АЕС"/>
              </a:rPr>
              <a:t>Південноукраїнська</a:t>
            </a:r>
            <a:r>
              <a:rPr lang="ru-RU" dirty="0" smtClean="0">
                <a:hlinkClick r:id="rId3" tooltip="Південноукраїнська АЕС"/>
              </a:rPr>
              <a:t> АЕС</a:t>
            </a:r>
            <a:endParaRPr lang="ru-RU" dirty="0" smtClean="0"/>
          </a:p>
          <a:p>
            <a:r>
              <a:rPr lang="ru-RU" dirty="0" err="1" smtClean="0">
                <a:hlinkClick r:id="rId4" tooltip="Рівненська АЕС"/>
              </a:rPr>
              <a:t>Рівненська</a:t>
            </a:r>
            <a:r>
              <a:rPr lang="ru-RU" dirty="0" smtClean="0">
                <a:hlinkClick r:id="rId4" tooltip="Рівненська АЕС"/>
              </a:rPr>
              <a:t> АЕС</a:t>
            </a:r>
            <a:endParaRPr lang="ru-RU" dirty="0" smtClean="0"/>
          </a:p>
          <a:p>
            <a:r>
              <a:rPr lang="ru-RU" dirty="0" err="1" smtClean="0">
                <a:hlinkClick r:id="rId5" tooltip="Хмельницька АЕС"/>
              </a:rPr>
              <a:t>Хмельницька</a:t>
            </a:r>
            <a:r>
              <a:rPr lang="ru-RU" dirty="0" smtClean="0">
                <a:hlinkClick r:id="rId5" tooltip="Хмельницька АЕС"/>
              </a:rPr>
              <a:t> </a:t>
            </a:r>
            <a:r>
              <a:rPr lang="ru-RU" dirty="0" smtClean="0">
                <a:hlinkClick r:id="rId5" tooltip="Хмельницька АЕС"/>
              </a:rPr>
              <a:t>АЕС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Чорнобильська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АЕС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2000 року не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генерує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енергії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енергоблоки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зупинені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ведуться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роботи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повному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виводу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експлуатації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усунення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екологічних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наслідків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i="1" cap="none" dirty="0" err="1" smtClean="0">
                <a:ln/>
                <a:solidFill>
                  <a:schemeClr val="accent3"/>
                </a:solidFill>
                <a:hlinkClick r:id="rId2" tooltip="Запорізька АЕС"/>
              </a:rPr>
              <a:t>Запорізька</a:t>
            </a:r>
            <a:r>
              <a:rPr lang="ru-RU" b="1" i="1" cap="none" dirty="0" smtClean="0">
                <a:ln/>
                <a:solidFill>
                  <a:schemeClr val="accent3"/>
                </a:solidFill>
                <a:hlinkClick r:id="rId2" tooltip="Запорізька АЕС"/>
              </a:rPr>
              <a:t> АЕС</a:t>
            </a:r>
            <a:r>
              <a:rPr lang="ru-RU" b="1" cap="none" dirty="0" smtClean="0">
                <a:ln/>
                <a:solidFill>
                  <a:schemeClr val="accent3"/>
                </a:solidFill>
              </a:rPr>
              <a:t> </a:t>
            </a:r>
            <a:r>
              <a:rPr lang="ru-RU" b="1" cap="none" dirty="0" smtClean="0">
                <a:ln/>
                <a:solidFill>
                  <a:schemeClr val="accent5">
                    <a:lumMod val="75000"/>
                  </a:schemeClr>
                </a:solidFill>
              </a:rPr>
              <a:t>— </a:t>
            </a:r>
            <a:r>
              <a:rPr lang="ru-RU" b="1" cap="none" dirty="0" err="1" smtClean="0">
                <a:ln/>
                <a:solidFill>
                  <a:schemeClr val="accent5">
                    <a:lumMod val="75000"/>
                  </a:schemeClr>
                </a:solidFill>
              </a:rPr>
              <a:t>найбільша</a:t>
            </a:r>
            <a:r>
              <a:rPr lang="ru-RU" b="1" cap="none" dirty="0" smtClean="0">
                <a:ln/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cap="none" dirty="0" err="1" smtClean="0">
                <a:ln/>
                <a:solidFill>
                  <a:schemeClr val="accent5">
                    <a:lumMod val="75000"/>
                  </a:schemeClr>
                </a:solidFill>
              </a:rPr>
              <a:t>електростанція</a:t>
            </a:r>
            <a:r>
              <a:rPr lang="ru-RU" b="1" cap="none" dirty="0" smtClean="0">
                <a:ln/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uk-UA" b="1" cap="none" dirty="0" smtClean="0">
                <a:ln/>
                <a:solidFill>
                  <a:schemeClr val="accent5">
                    <a:lumMod val="75000"/>
                  </a:schemeClr>
                </a:solidFill>
              </a:rPr>
              <a:t>Європи.</a:t>
            </a:r>
            <a:endParaRPr lang="ru-RU" b="1" cap="none" dirty="0">
              <a:ln/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80px-Kernkraftwerk_Saporischschja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500034" y="1643050"/>
            <a:ext cx="6500859" cy="46899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Україні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також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існує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ще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4-ри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недобудовані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АЕС:</a:t>
            </a:r>
            <a:endParaRPr lang="ru-RU" b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u="sng" dirty="0" err="1" smtClean="0">
                <a:hlinkClick r:id="rId2" tooltip="Харківська АТЕЦ"/>
              </a:rPr>
              <a:t>Харківська</a:t>
            </a:r>
            <a:r>
              <a:rPr lang="ru-RU" u="sng" dirty="0" smtClean="0">
                <a:hlinkClick r:id="rId2" tooltip="Харківська АТЕЦ"/>
              </a:rPr>
              <a:t> АТЕЦ</a:t>
            </a:r>
            <a:endParaRPr lang="ru-RU" dirty="0" smtClean="0"/>
          </a:p>
          <a:p>
            <a:r>
              <a:rPr lang="ru-RU" dirty="0" err="1" smtClean="0">
                <a:hlinkClick r:id="rId3" tooltip="Одеська АТЕЦ"/>
              </a:rPr>
              <a:t>Одеська</a:t>
            </a:r>
            <a:r>
              <a:rPr lang="ru-RU" dirty="0" smtClean="0">
                <a:hlinkClick r:id="rId3" tooltip="Одеська АТЕЦ"/>
              </a:rPr>
              <a:t> АТЕЦ</a:t>
            </a:r>
            <a:endParaRPr lang="ru-RU" dirty="0" smtClean="0"/>
          </a:p>
          <a:p>
            <a:r>
              <a:rPr lang="ru-RU" dirty="0" err="1" smtClean="0">
                <a:hlinkClick r:id="rId4" tooltip="Кримська АЕС"/>
              </a:rPr>
              <a:t>Кримська</a:t>
            </a:r>
            <a:r>
              <a:rPr lang="ru-RU" dirty="0" smtClean="0">
                <a:hlinkClick r:id="rId4" tooltip="Кримська АЕС"/>
              </a:rPr>
              <a:t> АЕС</a:t>
            </a:r>
            <a:endParaRPr lang="ru-RU" dirty="0" smtClean="0"/>
          </a:p>
          <a:p>
            <a:r>
              <a:rPr lang="ru-RU" dirty="0" err="1" smtClean="0">
                <a:hlinkClick r:id="rId5" tooltip="Чигиринська АЕС"/>
              </a:rPr>
              <a:t>Чигиринська</a:t>
            </a:r>
            <a:r>
              <a:rPr lang="ru-RU" dirty="0" smtClean="0">
                <a:hlinkClick r:id="rId5" tooltip="Чигиринська АЕС"/>
              </a:rPr>
              <a:t> АЕС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800px-Крымская_АЭС_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1604" y="3500438"/>
            <a:ext cx="6431243" cy="31432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Основними</a:t>
            </a:r>
            <a:r>
              <a:rPr lang="ru-RU" b="1" cap="none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завдання</a:t>
            </a:r>
            <a:r>
              <a:rPr lang="ru-RU" b="1" cap="none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ядерної</a:t>
            </a:r>
            <a:r>
              <a:rPr lang="ru-RU" b="1" cap="none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промисловості</a:t>
            </a:r>
            <a:r>
              <a:rPr lang="ru-RU" b="1" cap="none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України</a:t>
            </a:r>
            <a:r>
              <a:rPr lang="ru-RU" b="1" cap="none" dirty="0" smtClean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є:</a:t>
            </a:r>
            <a:endParaRPr lang="ru-RU" b="1" cap="none" dirty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пошуки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уранового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зруденіння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північно-східній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частині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Кіровоградського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блоку, у тому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Казанк</a:t>
            </a:r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івсько-Жовтоводинському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рудному районі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;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пошуки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багатого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зруденіння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структурах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невідповідності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північно-західному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схилі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tooltip="Український щит"/>
              </a:rPr>
              <a:t>Українського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tooltip="Український щит"/>
              </a:rPr>
              <a:t> щита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</a:t>
            </a:r>
          </a:p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масові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пошуки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радіоактивної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сировини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супроводжують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весь комплекс 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геологорозвідувальних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та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робіт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пов'язаних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дослідженням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надр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3658793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885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128</Words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Ядерна Енергетика України — галузь    української енергетики.</vt:lpstr>
      <vt:lpstr>Слайд 2</vt:lpstr>
      <vt:lpstr>В електроенергетиці України генеруюча потужність атомних електростанцій (АЕС) становить 24,5%. </vt:lpstr>
      <vt:lpstr>За кількістю ядерних реакторів Україна посідає дев'яте місце у світі та п'яте в Європі.</vt:lpstr>
      <vt:lpstr>Енергогенеруючі українські АЕС:</vt:lpstr>
      <vt:lpstr>Запорізька АЕС — найбільша електростанція Європи.</vt:lpstr>
      <vt:lpstr>В Україні, також, існує ще 4-ри недобудовані АЕС:</vt:lpstr>
      <vt:lpstr>Основними завдання ядерної промисловості України є:</vt:lpstr>
      <vt:lpstr>Слайд 9</vt:lpstr>
      <vt:lpstr>Заходи безпеки. 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 Енергетика України — галузь української енергетики.</dc:title>
  <dc:creator>топалова)</dc:creator>
  <cp:lastModifiedBy>KnOpkA</cp:lastModifiedBy>
  <cp:revision>8</cp:revision>
  <dcterms:created xsi:type="dcterms:W3CDTF">2014-05-02T18:12:21Z</dcterms:created>
  <dcterms:modified xsi:type="dcterms:W3CDTF">2014-05-03T05:11:14Z</dcterms:modified>
</cp:coreProperties>
</file>