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6CC0D25-766E-460C-A85B-8D6337E1633A}" type="datetimeFigureOut">
              <a:rPr lang="ru-RU" smtClean="0"/>
              <a:t>27.11.2011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85BB86-158F-4C69-BFBB-1CC86AF258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119736"/>
          </a:xfrm>
        </p:spPr>
        <p:txBody>
          <a:bodyPr/>
          <a:lstStyle/>
          <a:p>
            <a:r>
              <a:rPr lang="ru-RU" sz="8800" dirty="0" smtClean="0"/>
              <a:t>Физика 8 класс</a:t>
            </a:r>
            <a:endParaRPr lang="ru-RU" sz="8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8604448" cy="4869160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Сила тяжести прямо пропорциональна массе</a:t>
            </a:r>
            <a:endParaRPr lang="ru-RU" sz="66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320040"/>
            <a:ext cx="8244408" cy="3685024"/>
          </a:xfrm>
        </p:spPr>
        <p:txBody>
          <a:bodyPr>
            <a:noAutofit/>
          </a:bodyPr>
          <a:lstStyle/>
          <a:p>
            <a:r>
              <a:rPr lang="ru-RU" sz="9600" dirty="0" smtClean="0"/>
              <a:t>Сила тяготения</a:t>
            </a:r>
            <a:endParaRPr lang="ru-RU" sz="9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0"/>
            <a:ext cx="7524328" cy="2420888"/>
          </a:xfrm>
        </p:spPr>
        <p:txBody>
          <a:bodyPr/>
          <a:lstStyle/>
          <a:p>
            <a:r>
              <a:rPr lang="ru-RU" sz="6000" dirty="0" smtClean="0"/>
              <a:t>Что такое сила тяготения?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3573016"/>
            <a:ext cx="6444208" cy="3284984"/>
          </a:xfrm>
        </p:spPr>
        <p:txBody>
          <a:bodyPr>
            <a:noAutofit/>
          </a:bodyPr>
          <a:lstStyle/>
          <a:p>
            <a:r>
              <a:rPr lang="ru-RU" sz="4400" dirty="0" smtClean="0"/>
              <a:t>Силу, с которой Земля притягивает к себе любое тело, называют силой тяжести</a:t>
            </a:r>
            <a:endParaRPr lang="ru-RU" sz="4400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8244408" cy="1988840"/>
          </a:xfrm>
        </p:spPr>
        <p:txBody>
          <a:bodyPr>
            <a:noAutofit/>
          </a:bodyPr>
          <a:lstStyle/>
          <a:p>
            <a:r>
              <a:rPr lang="ru-RU" sz="6000" dirty="0" smtClean="0"/>
              <a:t>Как задаётся сила тяготения?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1115616" y="2564904"/>
            <a:ext cx="6347048" cy="30267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/>
              <a:t>- числовым значением                             </a:t>
            </a:r>
          </a:p>
          <a:p>
            <a:pPr>
              <a:buNone/>
            </a:pPr>
            <a:r>
              <a:rPr lang="ru-RU" sz="4400" dirty="0" smtClean="0"/>
              <a:t>- точкой приложения</a:t>
            </a:r>
          </a:p>
          <a:p>
            <a:pPr>
              <a:buNone/>
            </a:pPr>
            <a:r>
              <a:rPr lang="ru-RU" sz="4400" dirty="0" smtClean="0"/>
              <a:t>- направлением </a:t>
            </a:r>
            <a:endParaRPr lang="ru-RU" sz="4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699792" y="0"/>
            <a:ext cx="6444208" cy="2708920"/>
          </a:xfrm>
        </p:spPr>
        <p:txBody>
          <a:bodyPr/>
          <a:lstStyle/>
          <a:p>
            <a:r>
              <a:rPr lang="ru-RU" sz="5400" dirty="0" smtClean="0"/>
              <a:t>На какие тела действует сила притяжения?</a:t>
            </a:r>
            <a:endParaRPr lang="ru-RU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699792" y="3861048"/>
            <a:ext cx="6444208" cy="223224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На все тела, находящиеся на Земле или вблизи её</a:t>
            </a:r>
            <a:endParaRPr lang="ru-RU" sz="40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1988840"/>
          </a:xfrm>
        </p:spPr>
        <p:txBody>
          <a:bodyPr>
            <a:noAutofit/>
          </a:bodyPr>
          <a:lstStyle/>
          <a:p>
            <a:r>
              <a:rPr lang="ru-RU" sz="4800" dirty="0" smtClean="0"/>
              <a:t>Куда направлена сила тяготения?</a:t>
            </a:r>
            <a:endParaRPr lang="ru-RU" sz="4800" dirty="0"/>
          </a:p>
        </p:txBody>
      </p:sp>
      <p:sp>
        <p:nvSpPr>
          <p:cNvPr id="6" name="Подзаголовок 5"/>
          <p:cNvSpPr>
            <a:spLocks noGrp="1"/>
          </p:cNvSpPr>
          <p:nvPr>
            <p:ph idx="1"/>
          </p:nvPr>
        </p:nvSpPr>
        <p:spPr>
          <a:xfrm>
            <a:off x="1043608" y="3284984"/>
            <a:ext cx="6662936" cy="2018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Сила тяготения всегда направлена вниз</a:t>
            </a:r>
            <a:endParaRPr lang="ru-RU" sz="44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67744" y="0"/>
            <a:ext cx="6696744" cy="278092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Как обозначается сила тяготения?</a:t>
            </a:r>
            <a:r>
              <a:rPr lang="ru-RU" sz="5300" dirty="0"/>
              <a:t/>
            </a:r>
            <a:br>
              <a:rPr lang="ru-RU" sz="5300" dirty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95936" y="3429000"/>
            <a:ext cx="3024336" cy="1101248"/>
          </a:xfrm>
        </p:spPr>
        <p:txBody>
          <a:bodyPr>
            <a:normAutofit fontScale="92500" lnSpcReduction="20000"/>
          </a:bodyPr>
          <a:lstStyle/>
          <a:p>
            <a:r>
              <a:rPr lang="en-US" sz="8800" dirty="0">
                <a:solidFill>
                  <a:srgbClr val="FF0000"/>
                </a:solidFill>
              </a:rPr>
              <a:t>F</a:t>
            </a:r>
            <a:r>
              <a:rPr lang="ru-RU" sz="8800" baseline="-25000" dirty="0">
                <a:solidFill>
                  <a:srgbClr val="FF0000"/>
                </a:solidFill>
              </a:rPr>
              <a:t>тяж.</a:t>
            </a:r>
            <a:endParaRPr lang="ru-RU" sz="88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0"/>
            <a:ext cx="7084640" cy="1916832"/>
          </a:xfrm>
        </p:spPr>
        <p:txBody>
          <a:bodyPr>
            <a:noAutofit/>
          </a:bodyPr>
          <a:lstStyle/>
          <a:p>
            <a:r>
              <a:rPr lang="ru-RU" sz="5400" dirty="0" smtClean="0"/>
              <a:t>Единицы силы тяжести?</a:t>
            </a:r>
            <a:endParaRPr lang="ru-RU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>
          <a:xfrm>
            <a:off x="2123728" y="3140968"/>
            <a:ext cx="5184576" cy="2594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1 ньютон</a:t>
            </a:r>
            <a:endParaRPr lang="ru-RU" sz="5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699792" y="0"/>
            <a:ext cx="6264696" cy="2420888"/>
          </a:xfrm>
        </p:spPr>
        <p:txBody>
          <a:bodyPr/>
          <a:lstStyle/>
          <a:p>
            <a:r>
              <a:rPr lang="ru-RU" sz="6000" dirty="0" smtClean="0"/>
              <a:t>Формула силы тяжести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15816" y="3573016"/>
            <a:ext cx="4896544" cy="1101248"/>
          </a:xfrm>
        </p:spPr>
        <p:txBody>
          <a:bodyPr/>
          <a:lstStyle/>
          <a:p>
            <a:r>
              <a:rPr lang="en-US" sz="6600" dirty="0">
                <a:solidFill>
                  <a:srgbClr val="FF0000"/>
                </a:solidFill>
              </a:rPr>
              <a:t>F</a:t>
            </a:r>
            <a:r>
              <a:rPr lang="ru-RU" sz="6600" baseline="-25000" dirty="0">
                <a:solidFill>
                  <a:srgbClr val="FF0000"/>
                </a:solidFill>
              </a:rPr>
              <a:t>тяж. = </a:t>
            </a:r>
            <a:r>
              <a:rPr lang="en-US" sz="6600" baseline="-25000" dirty="0">
                <a:solidFill>
                  <a:srgbClr val="FF0000"/>
                </a:solidFill>
              </a:rPr>
              <a:t>mg</a:t>
            </a:r>
            <a:endParaRPr lang="ru-RU" sz="6600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</TotalTime>
  <Words>91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Физика 8 класс</vt:lpstr>
      <vt:lpstr>Сила тяготения</vt:lpstr>
      <vt:lpstr>Что такое сила тяготения?</vt:lpstr>
      <vt:lpstr>Как задаётся сила тяготения?</vt:lpstr>
      <vt:lpstr>На какие тела действует сила притяжения?</vt:lpstr>
      <vt:lpstr>Куда направлена сила тяготения?</vt:lpstr>
      <vt:lpstr>Как обозначается сила тяготения? </vt:lpstr>
      <vt:lpstr>Единицы силы тяжести?</vt:lpstr>
      <vt:lpstr>Формула силы тяжести</vt:lpstr>
      <vt:lpstr>Сила тяжести прямо пропорциональна массе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Физика 8 класс</dc:title>
  <dc:creator>Notebook</dc:creator>
  <cp:lastModifiedBy>Notebook</cp:lastModifiedBy>
  <cp:revision>5</cp:revision>
  <dcterms:created xsi:type="dcterms:W3CDTF">2011-11-27T18:20:54Z</dcterms:created>
  <dcterms:modified xsi:type="dcterms:W3CDTF">2011-11-27T19:07:50Z</dcterms:modified>
</cp:coreProperties>
</file>