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8" r:id="rId3"/>
    <p:sldId id="269" r:id="rId4"/>
    <p:sldId id="270" r:id="rId5"/>
    <p:sldId id="271" r:id="rId6"/>
    <p:sldId id="277" r:id="rId7"/>
    <p:sldId id="274" r:id="rId8"/>
    <p:sldId id="276" r:id="rId9"/>
    <p:sldId id="273" r:id="rId10"/>
    <p:sldId id="27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E0882-D5DC-4AF2-A0DF-8D5095721C0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19EE4-D8D9-4E9A-AE8A-2C5A9C0EE645}">
      <dgm:prSet phldrT="[Текст]"/>
      <dgm:spPr/>
      <dgm:t>
        <a:bodyPr/>
        <a:lstStyle/>
        <a:p>
          <a:pPr algn="ctr"/>
          <a:r>
            <a:rPr lang="uk-UA" dirty="0" smtClean="0"/>
            <a:t>Плазма</a:t>
          </a:r>
          <a:endParaRPr lang="ru-RU" dirty="0"/>
        </a:p>
      </dgm:t>
    </dgm:pt>
    <dgm:pt modelId="{FB0A8A3F-517A-43A3-9958-620A93B4C884}" type="parTrans" cxnId="{2739EC3B-4717-4F37-B7D2-8ED3DE496B14}">
      <dgm:prSet/>
      <dgm:spPr/>
      <dgm:t>
        <a:bodyPr/>
        <a:lstStyle/>
        <a:p>
          <a:endParaRPr lang="ru-RU"/>
        </a:p>
      </dgm:t>
    </dgm:pt>
    <dgm:pt modelId="{5D3D3F88-2513-4788-90AE-C7E5BC653E72}" type="sibTrans" cxnId="{2739EC3B-4717-4F37-B7D2-8ED3DE496B14}">
      <dgm:prSet/>
      <dgm:spPr/>
      <dgm:t>
        <a:bodyPr/>
        <a:lstStyle/>
        <a:p>
          <a:endParaRPr lang="ru-RU"/>
        </a:p>
      </dgm:t>
    </dgm:pt>
    <dgm:pt modelId="{21FD3F9F-D781-4D0C-A470-6CBDB93B239E}">
      <dgm:prSet phldrT="[Текст]" custT="1"/>
      <dgm:spPr/>
      <dgm:t>
        <a:bodyPr/>
        <a:lstStyle/>
        <a:p>
          <a:pPr algn="ctr"/>
          <a:r>
            <a:rPr lang="uk-UA" sz="2100" dirty="0" smtClean="0"/>
            <a:t>Низькотемпературна</a:t>
          </a:r>
          <a:br>
            <a:rPr lang="uk-UA" sz="2100" dirty="0" smtClean="0"/>
          </a:br>
          <a:r>
            <a:rPr lang="uk-UA" sz="2100" dirty="0" smtClean="0"/>
            <a:t>Т</a:t>
          </a:r>
          <a:r>
            <a:rPr lang="en-US" sz="2100" dirty="0" smtClean="0"/>
            <a:t>~10</a:t>
          </a:r>
          <a:r>
            <a:rPr lang="en-US" sz="2100" baseline="30000" dirty="0" smtClean="0"/>
            <a:t>3</a:t>
          </a:r>
          <a:r>
            <a:rPr lang="en-US" sz="2100" dirty="0" smtClean="0"/>
            <a:t>K</a:t>
          </a:r>
          <a:endParaRPr lang="ru-RU" sz="2100" dirty="0"/>
        </a:p>
      </dgm:t>
    </dgm:pt>
    <dgm:pt modelId="{6B07398E-3468-4C06-BAD0-006E178EA4B3}" type="parTrans" cxnId="{27DF0A66-8E5E-4CB0-B414-EE11B7283A01}">
      <dgm:prSet/>
      <dgm:spPr/>
      <dgm:t>
        <a:bodyPr/>
        <a:lstStyle/>
        <a:p>
          <a:pPr algn="ctr"/>
          <a:endParaRPr lang="ru-RU"/>
        </a:p>
      </dgm:t>
    </dgm:pt>
    <dgm:pt modelId="{A2D5D11B-13EB-4208-93A0-274CB97E387B}" type="sibTrans" cxnId="{27DF0A66-8E5E-4CB0-B414-EE11B7283A01}">
      <dgm:prSet/>
      <dgm:spPr/>
      <dgm:t>
        <a:bodyPr/>
        <a:lstStyle/>
        <a:p>
          <a:endParaRPr lang="ru-RU"/>
        </a:p>
      </dgm:t>
    </dgm:pt>
    <dgm:pt modelId="{7B950429-2E2B-4085-8272-B2DD8AA77151}">
      <dgm:prSet phldrT="[Текст]"/>
      <dgm:spPr/>
      <dgm:t>
        <a:bodyPr/>
        <a:lstStyle/>
        <a:p>
          <a:pPr algn="ctr"/>
          <a:r>
            <a:rPr lang="uk-UA" dirty="0" smtClean="0"/>
            <a:t>Високотемпературна</a:t>
          </a:r>
          <a:endParaRPr lang="en-US" dirty="0" smtClean="0"/>
        </a:p>
        <a:p>
          <a:pPr algn="ctr"/>
          <a:r>
            <a:rPr lang="uk-UA" dirty="0" smtClean="0"/>
            <a:t>Т</a:t>
          </a:r>
          <a:r>
            <a:rPr lang="en-US" dirty="0" smtClean="0"/>
            <a:t>~</a:t>
          </a:r>
          <a:r>
            <a:rPr lang="en-US" dirty="0" smtClean="0"/>
            <a:t>10</a:t>
          </a:r>
          <a:r>
            <a:rPr lang="en-US" baseline="30000" dirty="0" smtClean="0"/>
            <a:t>8</a:t>
          </a:r>
          <a:r>
            <a:rPr lang="en-US" dirty="0" smtClean="0"/>
            <a:t>K</a:t>
          </a:r>
          <a:endParaRPr lang="ru-RU" dirty="0"/>
        </a:p>
      </dgm:t>
    </dgm:pt>
    <dgm:pt modelId="{C42F74C1-442A-4243-8394-7E4AE45C2009}" type="parTrans" cxnId="{F9975B0C-558E-49C4-8F75-796800BC4B5A}">
      <dgm:prSet/>
      <dgm:spPr/>
      <dgm:t>
        <a:bodyPr/>
        <a:lstStyle/>
        <a:p>
          <a:pPr algn="ctr"/>
          <a:endParaRPr lang="ru-RU"/>
        </a:p>
      </dgm:t>
    </dgm:pt>
    <dgm:pt modelId="{029E773B-6AA8-4BFC-8BFC-6A76B24D5974}" type="sibTrans" cxnId="{F9975B0C-558E-49C4-8F75-796800BC4B5A}">
      <dgm:prSet/>
      <dgm:spPr/>
      <dgm:t>
        <a:bodyPr/>
        <a:lstStyle/>
        <a:p>
          <a:endParaRPr lang="ru-RU"/>
        </a:p>
      </dgm:t>
    </dgm:pt>
    <dgm:pt modelId="{627DE4A6-F8F6-4A51-AD01-F9C600C74E8D}" type="pres">
      <dgm:prSet presAssocID="{EF6E0882-D5DC-4AF2-A0DF-8D5095721C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968807-FEBE-4FBE-B835-BFA564C58F32}" type="pres">
      <dgm:prSet presAssocID="{FA019EE4-D8D9-4E9A-AE8A-2C5A9C0EE645}" presName="hierRoot1" presStyleCnt="0">
        <dgm:presLayoutVars>
          <dgm:hierBranch val="init"/>
        </dgm:presLayoutVars>
      </dgm:prSet>
      <dgm:spPr/>
    </dgm:pt>
    <dgm:pt modelId="{CDDE1EE5-B8E8-4A0C-A5AB-30F652CB3FA7}" type="pres">
      <dgm:prSet presAssocID="{FA019EE4-D8D9-4E9A-AE8A-2C5A9C0EE645}" presName="rootComposite1" presStyleCnt="0"/>
      <dgm:spPr/>
    </dgm:pt>
    <dgm:pt modelId="{052DB121-F0A2-45C8-B28D-5D9D52126C14}" type="pres">
      <dgm:prSet presAssocID="{FA019EE4-D8D9-4E9A-AE8A-2C5A9C0EE645}" presName="rootText1" presStyleLbl="node0" presStyleIdx="0" presStyleCnt="1">
        <dgm:presLayoutVars>
          <dgm:chPref val="3"/>
        </dgm:presLayoutVars>
      </dgm:prSet>
      <dgm:spPr/>
    </dgm:pt>
    <dgm:pt modelId="{162EC6F2-F2C1-4D07-A3AB-008C019A58A9}" type="pres">
      <dgm:prSet presAssocID="{FA019EE4-D8D9-4E9A-AE8A-2C5A9C0EE645}" presName="rootConnector1" presStyleLbl="node1" presStyleIdx="0" presStyleCnt="0"/>
      <dgm:spPr/>
    </dgm:pt>
    <dgm:pt modelId="{F47BDD7F-99AB-4CB5-BEA7-6A7C0F531328}" type="pres">
      <dgm:prSet presAssocID="{FA019EE4-D8D9-4E9A-AE8A-2C5A9C0EE645}" presName="hierChild2" presStyleCnt="0"/>
      <dgm:spPr/>
    </dgm:pt>
    <dgm:pt modelId="{B96D6F94-DDA5-45AB-9808-6530DE32EAFA}" type="pres">
      <dgm:prSet presAssocID="{6B07398E-3468-4C06-BAD0-006E178EA4B3}" presName="Name37" presStyleLbl="parChTrans1D2" presStyleIdx="0" presStyleCnt="2"/>
      <dgm:spPr/>
    </dgm:pt>
    <dgm:pt modelId="{C8573874-6AE2-446B-B8E3-304D8E32C2A3}" type="pres">
      <dgm:prSet presAssocID="{21FD3F9F-D781-4D0C-A470-6CBDB93B239E}" presName="hierRoot2" presStyleCnt="0">
        <dgm:presLayoutVars>
          <dgm:hierBranch val="init"/>
        </dgm:presLayoutVars>
      </dgm:prSet>
      <dgm:spPr/>
    </dgm:pt>
    <dgm:pt modelId="{25298A79-5518-440B-937F-2CBE9C62965B}" type="pres">
      <dgm:prSet presAssocID="{21FD3F9F-D781-4D0C-A470-6CBDB93B239E}" presName="rootComposite" presStyleCnt="0"/>
      <dgm:spPr/>
    </dgm:pt>
    <dgm:pt modelId="{48295C65-A092-4F15-AEED-F1F492391DD4}" type="pres">
      <dgm:prSet presAssocID="{21FD3F9F-D781-4D0C-A470-6CBDB93B23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02540-8AA9-433A-9517-A9EAB84B2AB0}" type="pres">
      <dgm:prSet presAssocID="{21FD3F9F-D781-4D0C-A470-6CBDB93B239E}" presName="rootConnector" presStyleLbl="node2" presStyleIdx="0" presStyleCnt="2"/>
      <dgm:spPr/>
    </dgm:pt>
    <dgm:pt modelId="{25954C06-36E2-4E89-B0D9-56EAC912929F}" type="pres">
      <dgm:prSet presAssocID="{21FD3F9F-D781-4D0C-A470-6CBDB93B239E}" presName="hierChild4" presStyleCnt="0"/>
      <dgm:spPr/>
    </dgm:pt>
    <dgm:pt modelId="{FB008CB4-251D-44D0-A209-1FD560EBFD83}" type="pres">
      <dgm:prSet presAssocID="{21FD3F9F-D781-4D0C-A470-6CBDB93B239E}" presName="hierChild5" presStyleCnt="0"/>
      <dgm:spPr/>
    </dgm:pt>
    <dgm:pt modelId="{0409D6C3-72CC-4851-BA5A-3431EF759697}" type="pres">
      <dgm:prSet presAssocID="{C42F74C1-442A-4243-8394-7E4AE45C2009}" presName="Name37" presStyleLbl="parChTrans1D2" presStyleIdx="1" presStyleCnt="2"/>
      <dgm:spPr/>
    </dgm:pt>
    <dgm:pt modelId="{D0ECBEC1-2F77-4700-9852-FF9A2166A0AF}" type="pres">
      <dgm:prSet presAssocID="{7B950429-2E2B-4085-8272-B2DD8AA77151}" presName="hierRoot2" presStyleCnt="0">
        <dgm:presLayoutVars>
          <dgm:hierBranch val="init"/>
        </dgm:presLayoutVars>
      </dgm:prSet>
      <dgm:spPr/>
    </dgm:pt>
    <dgm:pt modelId="{C195310C-AB95-4D24-A4B7-F0E0A53B663B}" type="pres">
      <dgm:prSet presAssocID="{7B950429-2E2B-4085-8272-B2DD8AA77151}" presName="rootComposite" presStyleCnt="0"/>
      <dgm:spPr/>
    </dgm:pt>
    <dgm:pt modelId="{D766E9DF-E24A-4AB4-88C4-E5734D7AFBA9}" type="pres">
      <dgm:prSet presAssocID="{7B950429-2E2B-4085-8272-B2DD8AA7715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FD6A0-5311-4D2C-9D82-318B79F36F74}" type="pres">
      <dgm:prSet presAssocID="{7B950429-2E2B-4085-8272-B2DD8AA77151}" presName="rootConnector" presStyleLbl="node2" presStyleIdx="1" presStyleCnt="2"/>
      <dgm:spPr/>
    </dgm:pt>
    <dgm:pt modelId="{5147191E-E218-4BB2-97FC-FA42BD8BB18E}" type="pres">
      <dgm:prSet presAssocID="{7B950429-2E2B-4085-8272-B2DD8AA77151}" presName="hierChild4" presStyleCnt="0"/>
      <dgm:spPr/>
    </dgm:pt>
    <dgm:pt modelId="{9649C86A-21CC-4352-BDE0-F38582624EDE}" type="pres">
      <dgm:prSet presAssocID="{7B950429-2E2B-4085-8272-B2DD8AA77151}" presName="hierChild5" presStyleCnt="0"/>
      <dgm:spPr/>
    </dgm:pt>
    <dgm:pt modelId="{2FE9DC3F-1E12-4408-9796-E8AA60522CCD}" type="pres">
      <dgm:prSet presAssocID="{FA019EE4-D8D9-4E9A-AE8A-2C5A9C0EE645}" presName="hierChild3" presStyleCnt="0"/>
      <dgm:spPr/>
    </dgm:pt>
  </dgm:ptLst>
  <dgm:cxnLst>
    <dgm:cxn modelId="{2739EC3B-4717-4F37-B7D2-8ED3DE496B14}" srcId="{EF6E0882-D5DC-4AF2-A0DF-8D5095721C05}" destId="{FA019EE4-D8D9-4E9A-AE8A-2C5A9C0EE645}" srcOrd="0" destOrd="0" parTransId="{FB0A8A3F-517A-43A3-9958-620A93B4C884}" sibTransId="{5D3D3F88-2513-4788-90AE-C7E5BC653E72}"/>
    <dgm:cxn modelId="{F9975B0C-558E-49C4-8F75-796800BC4B5A}" srcId="{FA019EE4-D8D9-4E9A-AE8A-2C5A9C0EE645}" destId="{7B950429-2E2B-4085-8272-B2DD8AA77151}" srcOrd="1" destOrd="0" parTransId="{C42F74C1-442A-4243-8394-7E4AE45C2009}" sibTransId="{029E773B-6AA8-4BFC-8BFC-6A76B24D5974}"/>
    <dgm:cxn modelId="{B6E1C1D7-CAF7-43FE-ABDD-56E07607BA87}" type="presOf" srcId="{7B950429-2E2B-4085-8272-B2DD8AA77151}" destId="{774FD6A0-5311-4D2C-9D82-318B79F36F74}" srcOrd="1" destOrd="0" presId="urn:microsoft.com/office/officeart/2005/8/layout/orgChart1"/>
    <dgm:cxn modelId="{A46DBA00-DC32-4D55-8FF4-7BC5EB09DE46}" type="presOf" srcId="{6B07398E-3468-4C06-BAD0-006E178EA4B3}" destId="{B96D6F94-DDA5-45AB-9808-6530DE32EAFA}" srcOrd="0" destOrd="0" presId="urn:microsoft.com/office/officeart/2005/8/layout/orgChart1"/>
    <dgm:cxn modelId="{DF858FC9-55BB-47C1-AC29-8510E536E871}" type="presOf" srcId="{7B950429-2E2B-4085-8272-B2DD8AA77151}" destId="{D766E9DF-E24A-4AB4-88C4-E5734D7AFBA9}" srcOrd="0" destOrd="0" presId="urn:microsoft.com/office/officeart/2005/8/layout/orgChart1"/>
    <dgm:cxn modelId="{89D92726-97F5-411D-B854-B83080C49B35}" type="presOf" srcId="{EF6E0882-D5DC-4AF2-A0DF-8D5095721C05}" destId="{627DE4A6-F8F6-4A51-AD01-F9C600C74E8D}" srcOrd="0" destOrd="0" presId="urn:microsoft.com/office/officeart/2005/8/layout/orgChart1"/>
    <dgm:cxn modelId="{A2DA2491-2822-4444-9784-1F9F4955A234}" type="presOf" srcId="{21FD3F9F-D781-4D0C-A470-6CBDB93B239E}" destId="{02D02540-8AA9-433A-9517-A9EAB84B2AB0}" srcOrd="1" destOrd="0" presId="urn:microsoft.com/office/officeart/2005/8/layout/orgChart1"/>
    <dgm:cxn modelId="{B8201BBC-D85E-44AF-A991-A529C6C81100}" type="presOf" srcId="{FA019EE4-D8D9-4E9A-AE8A-2C5A9C0EE645}" destId="{162EC6F2-F2C1-4D07-A3AB-008C019A58A9}" srcOrd="1" destOrd="0" presId="urn:microsoft.com/office/officeart/2005/8/layout/orgChart1"/>
    <dgm:cxn modelId="{B85FF0D7-0310-4BB7-B471-9CEE546722C8}" type="presOf" srcId="{FA019EE4-D8D9-4E9A-AE8A-2C5A9C0EE645}" destId="{052DB121-F0A2-45C8-B28D-5D9D52126C14}" srcOrd="0" destOrd="0" presId="urn:microsoft.com/office/officeart/2005/8/layout/orgChart1"/>
    <dgm:cxn modelId="{29C7FD73-C10C-4EF8-925C-CC78DE4C3FD5}" type="presOf" srcId="{C42F74C1-442A-4243-8394-7E4AE45C2009}" destId="{0409D6C3-72CC-4851-BA5A-3431EF759697}" srcOrd="0" destOrd="0" presId="urn:microsoft.com/office/officeart/2005/8/layout/orgChart1"/>
    <dgm:cxn modelId="{27DF0A66-8E5E-4CB0-B414-EE11B7283A01}" srcId="{FA019EE4-D8D9-4E9A-AE8A-2C5A9C0EE645}" destId="{21FD3F9F-D781-4D0C-A470-6CBDB93B239E}" srcOrd="0" destOrd="0" parTransId="{6B07398E-3468-4C06-BAD0-006E178EA4B3}" sibTransId="{A2D5D11B-13EB-4208-93A0-274CB97E387B}"/>
    <dgm:cxn modelId="{51F48350-EB78-41A3-B205-73F375E0FDA6}" type="presOf" srcId="{21FD3F9F-D781-4D0C-A470-6CBDB93B239E}" destId="{48295C65-A092-4F15-AEED-F1F492391DD4}" srcOrd="0" destOrd="0" presId="urn:microsoft.com/office/officeart/2005/8/layout/orgChart1"/>
    <dgm:cxn modelId="{CD2E53D8-959B-4247-BD5F-D3FD501BDEF7}" type="presParOf" srcId="{627DE4A6-F8F6-4A51-AD01-F9C600C74E8D}" destId="{0E968807-FEBE-4FBE-B835-BFA564C58F32}" srcOrd="0" destOrd="0" presId="urn:microsoft.com/office/officeart/2005/8/layout/orgChart1"/>
    <dgm:cxn modelId="{B9E4AC02-DF57-4768-9F0E-493072CB1516}" type="presParOf" srcId="{0E968807-FEBE-4FBE-B835-BFA564C58F32}" destId="{CDDE1EE5-B8E8-4A0C-A5AB-30F652CB3FA7}" srcOrd="0" destOrd="0" presId="urn:microsoft.com/office/officeart/2005/8/layout/orgChart1"/>
    <dgm:cxn modelId="{9046CB60-6923-4FDA-AF17-889CC403C118}" type="presParOf" srcId="{CDDE1EE5-B8E8-4A0C-A5AB-30F652CB3FA7}" destId="{052DB121-F0A2-45C8-B28D-5D9D52126C14}" srcOrd="0" destOrd="0" presId="urn:microsoft.com/office/officeart/2005/8/layout/orgChart1"/>
    <dgm:cxn modelId="{AA85A0D1-3682-4BF6-A8B7-D9D2CABB63F3}" type="presParOf" srcId="{CDDE1EE5-B8E8-4A0C-A5AB-30F652CB3FA7}" destId="{162EC6F2-F2C1-4D07-A3AB-008C019A58A9}" srcOrd="1" destOrd="0" presId="urn:microsoft.com/office/officeart/2005/8/layout/orgChart1"/>
    <dgm:cxn modelId="{D0AD781D-2D5F-40CF-A5D9-A15069D79036}" type="presParOf" srcId="{0E968807-FEBE-4FBE-B835-BFA564C58F32}" destId="{F47BDD7F-99AB-4CB5-BEA7-6A7C0F531328}" srcOrd="1" destOrd="0" presId="urn:microsoft.com/office/officeart/2005/8/layout/orgChart1"/>
    <dgm:cxn modelId="{23E4220F-4AC0-41E6-964F-27DC2F44B5BB}" type="presParOf" srcId="{F47BDD7F-99AB-4CB5-BEA7-6A7C0F531328}" destId="{B96D6F94-DDA5-45AB-9808-6530DE32EAFA}" srcOrd="0" destOrd="0" presId="urn:microsoft.com/office/officeart/2005/8/layout/orgChart1"/>
    <dgm:cxn modelId="{47A52F6F-DADA-42E8-A3F2-08A7B54AB019}" type="presParOf" srcId="{F47BDD7F-99AB-4CB5-BEA7-6A7C0F531328}" destId="{C8573874-6AE2-446B-B8E3-304D8E32C2A3}" srcOrd="1" destOrd="0" presId="urn:microsoft.com/office/officeart/2005/8/layout/orgChart1"/>
    <dgm:cxn modelId="{957E1B22-A75F-44BD-B493-4B92662AC84E}" type="presParOf" srcId="{C8573874-6AE2-446B-B8E3-304D8E32C2A3}" destId="{25298A79-5518-440B-937F-2CBE9C62965B}" srcOrd="0" destOrd="0" presId="urn:microsoft.com/office/officeart/2005/8/layout/orgChart1"/>
    <dgm:cxn modelId="{EDF83B26-5DB2-47FF-812A-CE682A32C790}" type="presParOf" srcId="{25298A79-5518-440B-937F-2CBE9C62965B}" destId="{48295C65-A092-4F15-AEED-F1F492391DD4}" srcOrd="0" destOrd="0" presId="urn:microsoft.com/office/officeart/2005/8/layout/orgChart1"/>
    <dgm:cxn modelId="{2AAE79AF-C10D-4115-B412-AF10F77454FF}" type="presParOf" srcId="{25298A79-5518-440B-937F-2CBE9C62965B}" destId="{02D02540-8AA9-433A-9517-A9EAB84B2AB0}" srcOrd="1" destOrd="0" presId="urn:microsoft.com/office/officeart/2005/8/layout/orgChart1"/>
    <dgm:cxn modelId="{5F56B0E6-1A42-4DA6-B0E2-12FDFA86EBDD}" type="presParOf" srcId="{C8573874-6AE2-446B-B8E3-304D8E32C2A3}" destId="{25954C06-36E2-4E89-B0D9-56EAC912929F}" srcOrd="1" destOrd="0" presId="urn:microsoft.com/office/officeart/2005/8/layout/orgChart1"/>
    <dgm:cxn modelId="{F31FD267-997D-45B7-BB7B-CDB4BCB3DA46}" type="presParOf" srcId="{C8573874-6AE2-446B-B8E3-304D8E32C2A3}" destId="{FB008CB4-251D-44D0-A209-1FD560EBFD83}" srcOrd="2" destOrd="0" presId="urn:microsoft.com/office/officeart/2005/8/layout/orgChart1"/>
    <dgm:cxn modelId="{51E8939E-3A6C-4460-9943-EE72CF15AC3F}" type="presParOf" srcId="{F47BDD7F-99AB-4CB5-BEA7-6A7C0F531328}" destId="{0409D6C3-72CC-4851-BA5A-3431EF759697}" srcOrd="2" destOrd="0" presId="urn:microsoft.com/office/officeart/2005/8/layout/orgChart1"/>
    <dgm:cxn modelId="{B9F727AC-CD29-4CB4-B0E8-9781ED066086}" type="presParOf" srcId="{F47BDD7F-99AB-4CB5-BEA7-6A7C0F531328}" destId="{D0ECBEC1-2F77-4700-9852-FF9A2166A0AF}" srcOrd="3" destOrd="0" presId="urn:microsoft.com/office/officeart/2005/8/layout/orgChart1"/>
    <dgm:cxn modelId="{24FBC40E-8B66-48D9-8D4E-738BFFC5525B}" type="presParOf" srcId="{D0ECBEC1-2F77-4700-9852-FF9A2166A0AF}" destId="{C195310C-AB95-4D24-A4B7-F0E0A53B663B}" srcOrd="0" destOrd="0" presId="urn:microsoft.com/office/officeart/2005/8/layout/orgChart1"/>
    <dgm:cxn modelId="{873DF28C-CAC0-49AA-B771-05D86B0E53B5}" type="presParOf" srcId="{C195310C-AB95-4D24-A4B7-F0E0A53B663B}" destId="{D766E9DF-E24A-4AB4-88C4-E5734D7AFBA9}" srcOrd="0" destOrd="0" presId="urn:microsoft.com/office/officeart/2005/8/layout/orgChart1"/>
    <dgm:cxn modelId="{E87990AC-4EE3-4648-9A73-E8FD8DEFF07C}" type="presParOf" srcId="{C195310C-AB95-4D24-A4B7-F0E0A53B663B}" destId="{774FD6A0-5311-4D2C-9D82-318B79F36F74}" srcOrd="1" destOrd="0" presId="urn:microsoft.com/office/officeart/2005/8/layout/orgChart1"/>
    <dgm:cxn modelId="{ED953825-BF0D-48AF-94DD-E07E69B8905D}" type="presParOf" srcId="{D0ECBEC1-2F77-4700-9852-FF9A2166A0AF}" destId="{5147191E-E218-4BB2-97FC-FA42BD8BB18E}" srcOrd="1" destOrd="0" presId="urn:microsoft.com/office/officeart/2005/8/layout/orgChart1"/>
    <dgm:cxn modelId="{1C8CF0A6-4405-4F42-9F5D-E5DA8CF573E9}" type="presParOf" srcId="{D0ECBEC1-2F77-4700-9852-FF9A2166A0AF}" destId="{9649C86A-21CC-4352-BDE0-F38582624EDE}" srcOrd="2" destOrd="0" presId="urn:microsoft.com/office/officeart/2005/8/layout/orgChart1"/>
    <dgm:cxn modelId="{B8AC1821-B45B-4EBF-9520-03B1BC5B02F8}" type="presParOf" srcId="{0E968807-FEBE-4FBE-B835-BFA564C58F32}" destId="{2FE9DC3F-1E12-4408-9796-E8AA60522C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9D6C3-72CC-4851-BA5A-3431EF759697}">
      <dsp:nvSpPr>
        <dsp:cNvPr id="0" name=""/>
        <dsp:cNvSpPr/>
      </dsp:nvSpPr>
      <dsp:spPr>
        <a:xfrm>
          <a:off x="3303516" y="1369117"/>
          <a:ext cx="1656577" cy="575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05"/>
              </a:lnTo>
              <a:lnTo>
                <a:pt x="1656577" y="287505"/>
              </a:lnTo>
              <a:lnTo>
                <a:pt x="1656577" y="575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D6F94-DDA5-45AB-9808-6530DE32EAFA}">
      <dsp:nvSpPr>
        <dsp:cNvPr id="0" name=""/>
        <dsp:cNvSpPr/>
      </dsp:nvSpPr>
      <dsp:spPr>
        <a:xfrm>
          <a:off x="1646939" y="1369117"/>
          <a:ext cx="1656577" cy="575010"/>
        </a:xfrm>
        <a:custGeom>
          <a:avLst/>
          <a:gdLst/>
          <a:ahLst/>
          <a:cxnLst/>
          <a:rect l="0" t="0" r="0" b="0"/>
          <a:pathLst>
            <a:path>
              <a:moveTo>
                <a:pt x="1656577" y="0"/>
              </a:moveTo>
              <a:lnTo>
                <a:pt x="1656577" y="287505"/>
              </a:lnTo>
              <a:lnTo>
                <a:pt x="0" y="287505"/>
              </a:lnTo>
              <a:lnTo>
                <a:pt x="0" y="575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DB121-F0A2-45C8-B28D-5D9D52126C14}">
      <dsp:nvSpPr>
        <dsp:cNvPr id="0" name=""/>
        <dsp:cNvSpPr/>
      </dsp:nvSpPr>
      <dsp:spPr>
        <a:xfrm>
          <a:off x="1934444" y="45"/>
          <a:ext cx="2738144" cy="1369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Плазма</a:t>
          </a:r>
          <a:endParaRPr lang="ru-RU" sz="2200" kern="1200" dirty="0"/>
        </a:p>
      </dsp:txBody>
      <dsp:txXfrm>
        <a:off x="1934444" y="45"/>
        <a:ext cx="2738144" cy="1369072"/>
      </dsp:txXfrm>
    </dsp:sp>
    <dsp:sp modelId="{48295C65-A092-4F15-AEED-F1F492391DD4}">
      <dsp:nvSpPr>
        <dsp:cNvPr id="0" name=""/>
        <dsp:cNvSpPr/>
      </dsp:nvSpPr>
      <dsp:spPr>
        <a:xfrm>
          <a:off x="277867" y="1944128"/>
          <a:ext cx="2738144" cy="1369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Низькотемпературна</a:t>
          </a:r>
          <a:br>
            <a:rPr lang="uk-UA" sz="2100" kern="1200" dirty="0" smtClean="0"/>
          </a:br>
          <a:r>
            <a:rPr lang="uk-UA" sz="2100" kern="1200" dirty="0" smtClean="0"/>
            <a:t>Т</a:t>
          </a:r>
          <a:r>
            <a:rPr lang="en-US" sz="2100" kern="1200" dirty="0" smtClean="0"/>
            <a:t>~10</a:t>
          </a:r>
          <a:r>
            <a:rPr lang="en-US" sz="2100" kern="1200" baseline="30000" dirty="0" smtClean="0"/>
            <a:t>3</a:t>
          </a:r>
          <a:r>
            <a:rPr lang="en-US" sz="2100" kern="1200" dirty="0" smtClean="0"/>
            <a:t>K</a:t>
          </a:r>
          <a:endParaRPr lang="ru-RU" sz="2100" kern="1200" dirty="0"/>
        </a:p>
      </dsp:txBody>
      <dsp:txXfrm>
        <a:off x="277867" y="1944128"/>
        <a:ext cx="2738144" cy="1369072"/>
      </dsp:txXfrm>
    </dsp:sp>
    <dsp:sp modelId="{D766E9DF-E24A-4AB4-88C4-E5734D7AFBA9}">
      <dsp:nvSpPr>
        <dsp:cNvPr id="0" name=""/>
        <dsp:cNvSpPr/>
      </dsp:nvSpPr>
      <dsp:spPr>
        <a:xfrm>
          <a:off x="3591021" y="1944128"/>
          <a:ext cx="2738144" cy="1369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Високотемпературна</a:t>
          </a: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</a:t>
          </a:r>
          <a:r>
            <a:rPr lang="en-US" sz="2200" kern="1200" dirty="0" smtClean="0"/>
            <a:t>~</a:t>
          </a:r>
          <a:r>
            <a:rPr lang="en-US" sz="2200" kern="1200" dirty="0" smtClean="0"/>
            <a:t>10</a:t>
          </a:r>
          <a:r>
            <a:rPr lang="en-US" sz="2200" kern="1200" baseline="30000" dirty="0" smtClean="0"/>
            <a:t>8</a:t>
          </a:r>
          <a:r>
            <a:rPr lang="en-US" sz="2200" kern="1200" dirty="0" smtClean="0"/>
            <a:t>K</a:t>
          </a:r>
          <a:endParaRPr lang="ru-RU" sz="2200" kern="1200" dirty="0"/>
        </a:p>
      </dsp:txBody>
      <dsp:txXfrm>
        <a:off x="3591021" y="1944128"/>
        <a:ext cx="2738144" cy="136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8562" y="4927822"/>
            <a:ext cx="8686800" cy="1464906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Високотемпературна плазма</a:t>
            </a:r>
            <a:endParaRPr lang="ru-RU" sz="48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504" y="0"/>
            <a:ext cx="10058400" cy="1188720"/>
          </a:xfrm>
        </p:spPr>
        <p:txBody>
          <a:bodyPr/>
          <a:lstStyle/>
          <a:p>
            <a:pPr algn="ctr"/>
            <a:r>
              <a:rPr lang="uk-UA" dirty="0" smtClean="0"/>
              <a:t>Основні характеристики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4750"/>
            <a:ext cx="10058400" cy="4267200"/>
          </a:xfrm>
        </p:spPr>
        <p:txBody>
          <a:bodyPr/>
          <a:lstStyle/>
          <a:p>
            <a:r>
              <a:rPr lang="uk-UA" dirty="0" smtClean="0"/>
              <a:t>Плазма – це частково або повністю </a:t>
            </a:r>
            <a:r>
              <a:rPr lang="uk-UA" dirty="0" err="1" smtClean="0"/>
              <a:t>йонізований</a:t>
            </a:r>
            <a:r>
              <a:rPr lang="uk-UA" dirty="0" smtClean="0"/>
              <a:t> газ, у якому густини позитивних і негативних розрядів практично однакові.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90277852"/>
              </p:ext>
            </p:extLst>
          </p:nvPr>
        </p:nvGraphicFramePr>
        <p:xfrm>
          <a:off x="2605206" y="2811439"/>
          <a:ext cx="6607033" cy="331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9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334" y="0"/>
            <a:ext cx="10058400" cy="1188720"/>
          </a:xfrm>
        </p:spPr>
        <p:txBody>
          <a:bodyPr/>
          <a:lstStyle/>
          <a:p>
            <a:pPr algn="ctr"/>
            <a:r>
              <a:rPr lang="ru-RU" dirty="0" err="1" smtClean="0"/>
              <a:t>Високотемпературна</a:t>
            </a:r>
            <a:r>
              <a:rPr lang="ru-RU" dirty="0" smtClean="0"/>
              <a:t> плазма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Гаряча</a:t>
            </a:r>
            <a:r>
              <a:rPr lang="ru-RU" dirty="0"/>
              <a:t> плазма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 smtClean="0"/>
              <a:t>іонізована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/>
              <a:t>іонізації</a:t>
            </a:r>
            <a:r>
              <a:rPr lang="ru-RU" dirty="0"/>
              <a:t> ~100</a:t>
            </a:r>
            <a:r>
              <a:rPr lang="ru-RU" dirty="0" smtClean="0"/>
              <a:t>%. </a:t>
            </a:r>
          </a:p>
          <a:p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/>
              <a:t>саме</a:t>
            </a:r>
            <a:r>
              <a:rPr lang="ru-RU" dirty="0"/>
              <a:t> вона 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«</a:t>
            </a:r>
            <a:r>
              <a:rPr lang="ru-RU" dirty="0" err="1"/>
              <a:t>четвертим</a:t>
            </a:r>
            <a:r>
              <a:rPr lang="ru-RU" dirty="0"/>
              <a:t> </a:t>
            </a:r>
            <a:r>
              <a:rPr lang="ru-RU" dirty="0" err="1"/>
              <a:t>агрегатним</a:t>
            </a:r>
            <a:r>
              <a:rPr lang="ru-RU" dirty="0"/>
              <a:t> станом </a:t>
            </a:r>
            <a:r>
              <a:rPr lang="ru-RU" dirty="0" err="1"/>
              <a:t>речовини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Прикладом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 smtClean="0"/>
              <a:t>.</a:t>
            </a:r>
          </a:p>
          <a:p>
            <a:r>
              <a:rPr lang="ru-RU" dirty="0" err="1"/>
              <a:t>Поняття</a:t>
            </a:r>
            <a:r>
              <a:rPr lang="ru-RU" dirty="0"/>
              <a:t> </a:t>
            </a:r>
            <a:r>
              <a:rPr lang="ru-RU" b="1" dirty="0" err="1"/>
              <a:t>високотемпературна</a:t>
            </a:r>
            <a:r>
              <a:rPr lang="ru-RU" b="1" dirty="0"/>
              <a:t> плазма</a:t>
            </a:r>
            <a:r>
              <a:rPr lang="ru-RU" dirty="0"/>
              <a:t> </a:t>
            </a:r>
            <a:r>
              <a:rPr lang="ru-RU" dirty="0" err="1"/>
              <a:t>вживається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для </a:t>
            </a:r>
            <a:r>
              <a:rPr lang="ru-RU" dirty="0" err="1"/>
              <a:t>плазми</a:t>
            </a:r>
            <a:r>
              <a:rPr lang="ru-RU" dirty="0"/>
              <a:t> термоядерного синтезу,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температур в </a:t>
            </a:r>
            <a:r>
              <a:rPr lang="ru-RU" dirty="0" err="1"/>
              <a:t>мільйони</a:t>
            </a:r>
            <a:r>
              <a:rPr lang="ru-RU" dirty="0"/>
              <a:t> K.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6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pPr algn="ctr"/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3" y="1536515"/>
            <a:ext cx="5254386" cy="501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84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pPr algn="ctr"/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/>
              <a:t>високотемпературної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942" y="1905001"/>
            <a:ext cx="6512257" cy="4267200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високотемпературної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заряджені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по </a:t>
            </a:r>
            <a:r>
              <a:rPr lang="ru-RU" dirty="0" err="1"/>
              <a:t>гвинтових</a:t>
            </a:r>
            <a:r>
              <a:rPr lang="ru-RU" dirty="0"/>
              <a:t> </a:t>
            </a:r>
            <a:r>
              <a:rPr lang="ru-RU" dirty="0" err="1"/>
              <a:t>траєкторіях</a:t>
            </a:r>
            <a:r>
              <a:rPr lang="ru-RU" dirty="0"/>
              <a:t>, </a:t>
            </a:r>
            <a:r>
              <a:rPr lang="ru-RU" dirty="0" err="1"/>
              <a:t>навитими</a:t>
            </a:r>
            <a:r>
              <a:rPr lang="ru-RU" dirty="0"/>
              <a:t> на </a:t>
            </a:r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, тому 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ізольовані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і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smtClean="0"/>
              <a:t>так </a:t>
            </a:r>
            <a:r>
              <a:rPr lang="ru-RU" dirty="0" err="1" smtClean="0"/>
              <a:t>звану</a:t>
            </a:r>
            <a:r>
              <a:rPr lang="ru-RU" dirty="0" smtClean="0"/>
              <a:t> </a:t>
            </a:r>
            <a:r>
              <a:rPr lang="ru-RU" dirty="0" err="1" smtClean="0"/>
              <a:t>магнітну</a:t>
            </a:r>
            <a:r>
              <a:rPr lang="ru-RU" dirty="0" smtClean="0"/>
              <a:t> </a:t>
            </a:r>
            <a:r>
              <a:rPr lang="ru-RU" dirty="0" err="1" smtClean="0"/>
              <a:t>пастку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плазми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9" y="1588713"/>
            <a:ext cx="3672840" cy="400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2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pPr algn="ctr"/>
            <a:r>
              <a:rPr lang="uk-UA" dirty="0" smtClean="0"/>
              <a:t>Існування гарячої плазми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Вона </a:t>
            </a:r>
            <a:r>
              <a:rPr lang="ru-RU" dirty="0" err="1"/>
              <a:t>існує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блискавок</a:t>
            </a:r>
            <a:r>
              <a:rPr lang="ru-RU" dirty="0"/>
              <a:t>, </a:t>
            </a:r>
            <a:r>
              <a:rPr lang="ru-RU" dirty="0" err="1" smtClean="0"/>
              <a:t>утворю</a:t>
            </a:r>
            <a:r>
              <a:rPr lang="uk-UA" dirty="0" err="1" smtClean="0"/>
              <a:t>ється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експериментах</a:t>
            </a:r>
            <a:r>
              <a:rPr lang="ru-RU" dirty="0"/>
              <a:t> з термоядерного синтезу. 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високотемпературної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рафінування</a:t>
            </a:r>
            <a:r>
              <a:rPr lang="ru-RU" dirty="0" smtClean="0"/>
              <a:t> </a:t>
            </a:r>
            <a:r>
              <a:rPr lang="ru-RU" dirty="0" err="1"/>
              <a:t>металу</a:t>
            </a:r>
            <a:r>
              <a:rPr lang="ru-RU" dirty="0"/>
              <a:t> при невеликому </a:t>
            </a:r>
            <a:r>
              <a:rPr lang="ru-RU" dirty="0" err="1"/>
              <a:t>вакуумі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dirty="0" smtClean="0"/>
              <a:t>Блискавка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8854" y="1787857"/>
            <a:ext cx="5966345" cy="4384344"/>
          </a:xfrm>
        </p:spPr>
        <p:txBody>
          <a:bodyPr/>
          <a:lstStyle/>
          <a:p>
            <a:r>
              <a:rPr lang="ru-RU" dirty="0" err="1"/>
              <a:t>Блискавка</a:t>
            </a:r>
            <a:r>
              <a:rPr lang="ru-RU" dirty="0"/>
              <a:t> є прикладом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Температура </a:t>
            </a:r>
            <a:r>
              <a:rPr lang="ru-RU" dirty="0" err="1"/>
              <a:t>плазми</a:t>
            </a:r>
            <a:r>
              <a:rPr lang="ru-RU" dirty="0"/>
              <a:t> у </a:t>
            </a:r>
            <a:r>
              <a:rPr lang="ru-RU" dirty="0" err="1"/>
              <a:t>блискавці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~</a:t>
            </a:r>
            <a:r>
              <a:rPr lang="ru-RU" dirty="0" smtClean="0"/>
              <a:t>28000 К.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15" y="789021"/>
            <a:ext cx="3452171" cy="532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1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dirty="0"/>
              <a:t>Плазма у термоядерному реакторі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4572" y="1756202"/>
            <a:ext cx="4533331" cy="42672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дослідженнями</a:t>
            </a:r>
            <a:r>
              <a:rPr lang="ru-RU" dirty="0"/>
              <a:t> газового </a:t>
            </a:r>
            <a:r>
              <a:rPr lang="ru-RU" dirty="0" err="1" smtClean="0"/>
              <a:t>розряду</a:t>
            </a:r>
            <a:r>
              <a:rPr lang="ru-RU" dirty="0" smtClean="0"/>
              <a:t>. </a:t>
            </a:r>
            <a:r>
              <a:rPr lang="ru-RU" dirty="0"/>
              <a:t>Робота над проблемою </a:t>
            </a:r>
            <a:r>
              <a:rPr lang="ru-RU" dirty="0" err="1"/>
              <a:t>керованого</a:t>
            </a:r>
            <a:r>
              <a:rPr lang="ru-RU" dirty="0"/>
              <a:t> термоядерного синтезу </a:t>
            </a:r>
            <a:r>
              <a:rPr lang="ru-RU" dirty="0" err="1"/>
              <a:t>підвищила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будь-яка </a:t>
            </a:r>
            <a:r>
              <a:rPr lang="ru-RU" dirty="0" err="1"/>
              <a:t>речовина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частинками</a:t>
            </a:r>
            <a:r>
              <a:rPr lang="ru-RU" dirty="0"/>
              <a:t> </a:t>
            </a:r>
            <a:r>
              <a:rPr lang="ru-RU" dirty="0" err="1"/>
              <a:t>енергій</a:t>
            </a:r>
            <a:r>
              <a:rPr lang="ru-RU" dirty="0"/>
              <a:t>, </a:t>
            </a:r>
            <a:r>
              <a:rPr lang="ru-RU" dirty="0" err="1"/>
              <a:t>достатніх</a:t>
            </a:r>
            <a:r>
              <a:rPr lang="ru-RU" dirty="0"/>
              <a:t> для </a:t>
            </a:r>
            <a:r>
              <a:rPr lang="ru-RU" dirty="0" err="1"/>
              <a:t>термоядерних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переходить до стану </a:t>
            </a:r>
            <a:r>
              <a:rPr lang="ru-RU" dirty="0" err="1"/>
              <a:t>плазми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Плазму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термоелектронних</a:t>
            </a:r>
            <a:r>
              <a:rPr lang="ru-RU" dirty="0"/>
              <a:t> і </a:t>
            </a:r>
            <a:r>
              <a:rPr lang="ru-RU" dirty="0" err="1"/>
              <a:t>магнетоплазмодинамічних</a:t>
            </a:r>
            <a:r>
              <a:rPr lang="ru-RU" dirty="0"/>
              <a:t> (МПД) генераторах — </a:t>
            </a:r>
            <a:r>
              <a:rPr lang="ru-RU" dirty="0" err="1"/>
              <a:t>перетворювачах</a:t>
            </a:r>
            <a:r>
              <a:rPr lang="ru-RU" dirty="0"/>
              <a:t> тепла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електричну</a:t>
            </a:r>
            <a:r>
              <a:rPr lang="ru-RU" dirty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5" descr="st_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5" y="1469244"/>
            <a:ext cx="5961219" cy="4841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505" y="0"/>
            <a:ext cx="10058400" cy="1188720"/>
          </a:xfrm>
        </p:spPr>
        <p:txBody>
          <a:bodyPr/>
          <a:lstStyle/>
          <a:p>
            <a:pPr algn="ctr"/>
            <a:r>
              <a:rPr lang="uk-UA" dirty="0" smtClean="0"/>
              <a:t>Плазма в астрофізиці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Очевидна роль </a:t>
            </a:r>
            <a:r>
              <a:rPr lang="ru-RU" dirty="0" err="1"/>
              <a:t>плазми</a:t>
            </a:r>
            <a:r>
              <a:rPr lang="ru-RU" dirty="0"/>
              <a:t> в </a:t>
            </a:r>
            <a:r>
              <a:rPr lang="ru-RU" dirty="0" err="1"/>
              <a:t>астрофізичних</a:t>
            </a:r>
            <a:r>
              <a:rPr lang="ru-RU" dirty="0"/>
              <a:t> </a:t>
            </a:r>
            <a:r>
              <a:rPr lang="ru-RU" dirty="0" err="1"/>
              <a:t>явищах</a:t>
            </a:r>
            <a:r>
              <a:rPr lang="ru-RU" dirty="0"/>
              <a:t>, так як </a:t>
            </a:r>
            <a:r>
              <a:rPr lang="ru-RU" dirty="0" err="1"/>
              <a:t>гарячі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іонізованої</a:t>
            </a:r>
            <a:r>
              <a:rPr lang="ru-RU" dirty="0"/>
              <a:t> </a:t>
            </a:r>
            <a:r>
              <a:rPr lang="ru-RU" dirty="0" err="1" smtClean="0"/>
              <a:t>плазми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59" y="3234519"/>
            <a:ext cx="7434081" cy="304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6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245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TS103031002</vt:lpstr>
      <vt:lpstr>Високотемпературна плазма</vt:lpstr>
      <vt:lpstr>Основні характеристики </vt:lpstr>
      <vt:lpstr>Високотемпературна плазма</vt:lpstr>
      <vt:lpstr>Речовина Сонця</vt:lpstr>
      <vt:lpstr>Утримання високотемпературної плазми</vt:lpstr>
      <vt:lpstr>Існування гарячої плазми</vt:lpstr>
      <vt:lpstr>Блискавка</vt:lpstr>
      <vt:lpstr>Плазма у термоядерному реакторі</vt:lpstr>
      <vt:lpstr>Плазма в астрофізиці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2013-11-07T19:57:33Z</dcterms:created>
  <dcterms:modified xsi:type="dcterms:W3CDTF">2013-11-07T21:27:08Z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