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36F440D-8CB0-4FB7-8CAA-626DB1EF027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77C2704-113D-463F-B44D-F374C0013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ges.yandex.ua/" TargetMode="External"/><Relationship Id="rId2" Type="http://schemas.openxmlformats.org/officeDocument/2006/relationships/hyperlink" Target="http://www.wikipedia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Альтернативні джерела енергії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324244"/>
          </a:xfrm>
        </p:spPr>
        <p:txBody>
          <a:bodyPr numCol="1">
            <a:normAutofit/>
          </a:bodyPr>
          <a:lstStyle/>
          <a:p>
            <a:pPr algn="r"/>
            <a:endParaRPr lang="uk-UA" sz="2400" dirty="0" smtClean="0"/>
          </a:p>
          <a:p>
            <a:pPr algn="r"/>
            <a:endParaRPr lang="uk-UA" sz="2400" dirty="0" smtClean="0"/>
          </a:p>
          <a:p>
            <a:pPr algn="r"/>
            <a:endParaRPr lang="uk-UA" sz="2400" dirty="0" smtClean="0"/>
          </a:p>
          <a:p>
            <a:pPr algn="r"/>
            <a:r>
              <a:rPr lang="uk-UA" sz="2400" dirty="0" smtClean="0"/>
              <a:t>Виконав:</a:t>
            </a:r>
          </a:p>
          <a:p>
            <a:pPr algn="r"/>
            <a:r>
              <a:rPr lang="uk-UA" sz="2400" dirty="0" smtClean="0"/>
              <a:t>Учень 10 класу</a:t>
            </a:r>
          </a:p>
          <a:p>
            <a:pPr algn="r"/>
            <a:r>
              <a:rPr lang="uk-UA" sz="2400" dirty="0" err="1" smtClean="0"/>
              <a:t>Кійко</a:t>
            </a:r>
            <a:r>
              <a:rPr lang="uk-UA" sz="2400" smtClean="0"/>
              <a:t> Едуард</a:t>
            </a:r>
            <a:endParaRPr lang="uk-UA" sz="2400" dirty="0" smtClean="0"/>
          </a:p>
          <a:p>
            <a:pPr algn="r"/>
            <a:r>
              <a:rPr lang="uk-UA" sz="2400" dirty="0" smtClean="0"/>
              <a:t>Перевірив:</a:t>
            </a:r>
          </a:p>
          <a:p>
            <a:pPr algn="r"/>
            <a:r>
              <a:rPr lang="uk-UA" sz="2400" dirty="0" err="1" smtClean="0"/>
              <a:t>Бєлоножко</a:t>
            </a:r>
            <a:r>
              <a:rPr lang="uk-UA" sz="2400" dirty="0"/>
              <a:t> </a:t>
            </a:r>
            <a:r>
              <a:rPr lang="uk-UA" sz="2400" dirty="0" smtClean="0"/>
              <a:t>О. В.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 і посилання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“Географія</a:t>
            </a:r>
            <a:r>
              <a:rPr lang="uk-UA" dirty="0" smtClean="0"/>
              <a:t> 10 </a:t>
            </a:r>
            <a:r>
              <a:rPr lang="uk-UA" dirty="0" err="1" smtClean="0"/>
              <a:t>клас”</a:t>
            </a:r>
            <a:r>
              <a:rPr lang="uk-UA" dirty="0" smtClean="0"/>
              <a:t> Паламарчук Л.Б.</a:t>
            </a:r>
          </a:p>
          <a:p>
            <a:r>
              <a:rPr lang="en-US" dirty="0" smtClean="0">
                <a:hlinkClick r:id="rId2"/>
              </a:rPr>
              <a:t>www.wikipedia.ru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www.images.yandex.ua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54098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hlinkClick r:id="rId2" action="ppaction://hlinksldjump"/>
              </a:rPr>
              <a:t>Сонячна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err="1" smtClean="0">
                <a:hlinkClick r:id="rId2" action="ppaction://hlinksldjump"/>
              </a:rPr>
              <a:t>енергетика</a:t>
            </a:r>
            <a:endParaRPr lang="ru-RU" dirty="0" smtClean="0"/>
          </a:p>
          <a:p>
            <a:r>
              <a:rPr lang="ru-RU" dirty="0" err="1" smtClean="0">
                <a:hlinkClick r:id="rId3" action="ppaction://hlinksldjump"/>
              </a:rPr>
              <a:t>Приклади</a:t>
            </a:r>
            <a:r>
              <a:rPr lang="ru-RU" dirty="0" smtClean="0">
                <a:hlinkClick r:id="rId3" action="ppaction://hlinksldjump"/>
              </a:rPr>
              <a:t> </a:t>
            </a:r>
            <a:r>
              <a:rPr lang="ru-RU" dirty="0" err="1" smtClean="0">
                <a:hlinkClick r:id="rId3" action="ppaction://hlinksldjump"/>
              </a:rPr>
              <a:t>сонячної</a:t>
            </a:r>
            <a:r>
              <a:rPr lang="ru-RU" dirty="0" smtClean="0">
                <a:hlinkClick r:id="rId3" action="ppaction://hlinksldjump"/>
              </a:rPr>
              <a:t> </a:t>
            </a:r>
            <a:r>
              <a:rPr lang="ru-RU" dirty="0" err="1" smtClean="0">
                <a:hlinkClick r:id="rId3" action="ppaction://hlinksldjump"/>
              </a:rPr>
              <a:t>енергетики</a:t>
            </a:r>
            <a:endParaRPr lang="ru-RU" dirty="0" smtClean="0"/>
          </a:p>
          <a:p>
            <a:r>
              <a:rPr lang="ru-RU" dirty="0" err="1" smtClean="0">
                <a:hlinkClick r:id="rId4" action="ppaction://hlinksldjump"/>
              </a:rPr>
              <a:t>Вітроелектростанції</a:t>
            </a:r>
            <a:r>
              <a:rPr lang="ru-RU" dirty="0" smtClean="0">
                <a:hlinkClick r:id="rId4" action="ppaction://hlinksldjump"/>
              </a:rPr>
              <a:t>(ВЕС)</a:t>
            </a:r>
            <a:endParaRPr lang="ru-RU" dirty="0" smtClean="0"/>
          </a:p>
          <a:p>
            <a:r>
              <a:rPr lang="ru-RU" dirty="0" err="1" smtClean="0">
                <a:hlinkClick r:id="rId5" action="ppaction://hlinksldjump"/>
              </a:rPr>
              <a:t>Приклади</a:t>
            </a:r>
            <a:r>
              <a:rPr lang="ru-RU" dirty="0" smtClean="0">
                <a:hlinkClick r:id="rId5" action="ppaction://hlinksldjump"/>
              </a:rPr>
              <a:t> ВЕС</a:t>
            </a:r>
            <a:endParaRPr lang="ru-RU" dirty="0" smtClean="0"/>
          </a:p>
          <a:p>
            <a:r>
              <a:rPr lang="ru-RU" dirty="0" err="1" smtClean="0">
                <a:hlinkClick r:id="rId6" action="ppaction://hlinksldjump"/>
              </a:rPr>
              <a:t>Припливні</a:t>
            </a:r>
            <a:r>
              <a:rPr lang="ru-RU" dirty="0" smtClean="0">
                <a:hlinkClick r:id="rId6" action="ppaction://hlinksldjump"/>
              </a:rPr>
              <a:t> </a:t>
            </a:r>
            <a:r>
              <a:rPr lang="ru-RU" dirty="0" err="1" smtClean="0">
                <a:hlinkClick r:id="rId6" action="ppaction://hlinksldjump"/>
              </a:rPr>
              <a:t>електростанції</a:t>
            </a:r>
            <a:r>
              <a:rPr lang="ru-RU" dirty="0" smtClean="0">
                <a:hlinkClick r:id="rId6" action="ppaction://hlinksldjump"/>
              </a:rPr>
              <a:t>(ПЕС)</a:t>
            </a:r>
            <a:endParaRPr lang="ru-RU" dirty="0" smtClean="0"/>
          </a:p>
          <a:p>
            <a:r>
              <a:rPr lang="ru-RU" dirty="0" err="1" smtClean="0">
                <a:hlinkClick r:id="rId7" action="ppaction://hlinksldjump"/>
              </a:rPr>
              <a:t>Приклади</a:t>
            </a:r>
            <a:r>
              <a:rPr lang="ru-RU" dirty="0" smtClean="0">
                <a:hlinkClick r:id="rId7" action="ppaction://hlinksldjump"/>
              </a:rPr>
              <a:t> ПЕС</a:t>
            </a:r>
            <a:endParaRPr lang="ru-RU" dirty="0" smtClean="0"/>
          </a:p>
          <a:p>
            <a:r>
              <a:rPr lang="ru-RU" dirty="0" err="1" smtClean="0">
                <a:hlinkClick r:id="rId8" action="ppaction://hlinksldjump"/>
              </a:rPr>
              <a:t>Висновок</a:t>
            </a:r>
            <a:endParaRPr lang="ru-RU" dirty="0" smtClean="0"/>
          </a:p>
          <a:p>
            <a:r>
              <a:rPr lang="ru-RU" dirty="0" err="1" smtClean="0">
                <a:hlinkClick r:id="rId9" action="ppaction://hlinksldjump"/>
              </a:rPr>
              <a:t>Література</a:t>
            </a:r>
            <a:r>
              <a:rPr lang="ru-RU" dirty="0" smtClean="0">
                <a:hlinkClick r:id="rId9" action="ppaction://hlinksldjump"/>
              </a:rPr>
              <a:t> </a:t>
            </a:r>
            <a:r>
              <a:rPr lang="ru-RU" dirty="0" err="1" smtClean="0">
                <a:hlinkClick r:id="rId9" action="ppaction://hlinksldjump"/>
              </a:rPr>
              <a:t>і</a:t>
            </a:r>
            <a:r>
              <a:rPr lang="ru-RU" dirty="0" smtClean="0">
                <a:hlinkClick r:id="rId9" action="ppaction://hlinksldjump"/>
              </a:rPr>
              <a:t> </a:t>
            </a:r>
            <a:r>
              <a:rPr lang="ru-RU" dirty="0" err="1" smtClean="0">
                <a:hlinkClick r:id="rId9" action="ppaction://hlinksldjump"/>
              </a:rPr>
              <a:t>посилання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Сонячна енергетика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Сонячна енергетика (геліоенергетика)- напрямок нетрадиційної енергетики засноване на використанні сонячного опромінення.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43050"/>
            <a:ext cx="40719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Приклади сонячної енергетики</a:t>
            </a:r>
            <a:endParaRPr lang="ru-RU" dirty="0"/>
          </a:p>
        </p:txBody>
      </p:sp>
      <p:pic>
        <p:nvPicPr>
          <p:cNvPr id="6" name="Содержимое 5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99301"/>
            <a:ext cx="4038600" cy="2619835"/>
          </a:xfrm>
        </p:spPr>
      </p:pic>
      <p:pic>
        <p:nvPicPr>
          <p:cNvPr id="7" name="Содержимое 6" descr="Laundromat-SolarCell.pn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97696"/>
            <a:ext cx="4038600" cy="30230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Вітроелектростанції(ВЕС)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ВЕС у більшості випадків використовують як джерело електроенергії невеликої потужності у місцях із стійким вітровим режимом.</a:t>
            </a:r>
            <a:endParaRPr lang="ru-RU" dirty="0"/>
          </a:p>
        </p:txBody>
      </p:sp>
      <p:pic>
        <p:nvPicPr>
          <p:cNvPr id="2050" name="Picture 2" descr="C:\Documents and Settings\Admin\Рабочий стол\презентация\wind_mill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3714752"/>
            <a:ext cx="487516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Приклади ВЕС</a:t>
            </a:r>
            <a:endParaRPr lang="ru-RU" dirty="0"/>
          </a:p>
        </p:txBody>
      </p:sp>
      <p:pic>
        <p:nvPicPr>
          <p:cNvPr id="4" name="Содержимое 3" descr="03282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3214686"/>
            <a:ext cx="4784596" cy="3124443"/>
          </a:xfrm>
        </p:spPr>
      </p:pic>
      <p:pic>
        <p:nvPicPr>
          <p:cNvPr id="6" name="Содержимое 5" descr="20120918SMARK000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030957" y="1643050"/>
            <a:ext cx="4508205" cy="342902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презентация\000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286124"/>
            <a:ext cx="5357850" cy="3307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Припливні електростанції(ПЕС)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txBody>
          <a:bodyPr/>
          <a:lstStyle/>
          <a:p>
            <a:r>
              <a:rPr lang="uk-UA" dirty="0" smtClean="0"/>
              <a:t>На ПЕС для вироблення електроенергії використовують енергію морських (океанських) припливів.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Приклади ПЕС</a:t>
            </a:r>
            <a:endParaRPr lang="ru-RU" dirty="0"/>
          </a:p>
        </p:txBody>
      </p:sp>
      <p:pic>
        <p:nvPicPr>
          <p:cNvPr id="6" name="Содержимое 5" descr="00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143372" y="1428736"/>
            <a:ext cx="4788387" cy="2737361"/>
          </a:xfrm>
        </p:spPr>
      </p:pic>
      <p:pic>
        <p:nvPicPr>
          <p:cNvPr id="7" name="Содержимое 6" descr="prili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14282" y="3643314"/>
            <a:ext cx="6059522" cy="30297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Отже, альтернативна енергетика є дуже вигідна і прибуткова. Зараз альтернативна енергія використовується у всіх галузях промисловості у різних країнах світу.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167</TotalTime>
  <Words>135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Альтернативні джерела енергії</vt:lpstr>
      <vt:lpstr>Зміст</vt:lpstr>
      <vt:lpstr>Сонячна енергетика</vt:lpstr>
      <vt:lpstr>Приклади сонячної енергетики</vt:lpstr>
      <vt:lpstr>Вітроелектростанції(ВЕС)</vt:lpstr>
      <vt:lpstr>Приклади ВЕС</vt:lpstr>
      <vt:lpstr>Припливні електростанції(ПЕС)</vt:lpstr>
      <vt:lpstr>Приклади ПЕС</vt:lpstr>
      <vt:lpstr>Висновок</vt:lpstr>
      <vt:lpstr>Література і посилання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Альтернативні джерела енергії</dc:title>
  <dc:creator>Admin</dc:creator>
  <cp:lastModifiedBy>Eduard Kiyko</cp:lastModifiedBy>
  <cp:revision>22</cp:revision>
  <dcterms:created xsi:type="dcterms:W3CDTF">2011-10-23T18:07:41Z</dcterms:created>
  <dcterms:modified xsi:type="dcterms:W3CDTF">2014-06-09T12:13:09Z</dcterms:modified>
</cp:coreProperties>
</file>