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30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36F440D-8CB0-4FB7-8CAA-626DB1EF027D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77C2704-113D-463F-B44D-F374C00131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6F440D-8CB0-4FB7-8CAA-626DB1EF027D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7C2704-113D-463F-B44D-F374C00131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6F440D-8CB0-4FB7-8CAA-626DB1EF027D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7C2704-113D-463F-B44D-F374C00131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6F440D-8CB0-4FB7-8CAA-626DB1EF027D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7C2704-113D-463F-B44D-F374C00131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36F440D-8CB0-4FB7-8CAA-626DB1EF027D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77C2704-113D-463F-B44D-F374C00131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6F440D-8CB0-4FB7-8CAA-626DB1EF027D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77C2704-113D-463F-B44D-F374C00131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6F440D-8CB0-4FB7-8CAA-626DB1EF027D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77C2704-113D-463F-B44D-F374C00131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6F440D-8CB0-4FB7-8CAA-626DB1EF027D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7C2704-113D-463F-B44D-F374C00131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6F440D-8CB0-4FB7-8CAA-626DB1EF027D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7C2704-113D-463F-B44D-F374C00131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36F440D-8CB0-4FB7-8CAA-626DB1EF027D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77C2704-113D-463F-B44D-F374C00131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36F440D-8CB0-4FB7-8CAA-626DB1EF027D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77C2704-113D-463F-B44D-F374C00131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836F440D-8CB0-4FB7-8CAA-626DB1EF027D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677C2704-113D-463F-B44D-F374C00131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mages.yandex.ua/" TargetMode="External"/><Relationship Id="rId2" Type="http://schemas.openxmlformats.org/officeDocument/2006/relationships/hyperlink" Target="http://www.wikipedia.ru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Relationship Id="rId9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dirty="0" smtClean="0"/>
              <a:t>Альтернативні джерела енергії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3324244"/>
          </a:xfrm>
        </p:spPr>
        <p:txBody>
          <a:bodyPr numCol="1">
            <a:normAutofit/>
          </a:bodyPr>
          <a:lstStyle/>
          <a:p>
            <a:pPr algn="r"/>
            <a:endParaRPr lang="uk-UA" sz="2400" dirty="0" smtClean="0"/>
          </a:p>
          <a:p>
            <a:pPr algn="r"/>
            <a:endParaRPr lang="uk-UA" sz="2400" dirty="0" smtClean="0"/>
          </a:p>
          <a:p>
            <a:pPr algn="r"/>
            <a:endParaRPr lang="uk-UA" sz="2400" dirty="0" smtClean="0"/>
          </a:p>
          <a:p>
            <a:pPr algn="r"/>
            <a:r>
              <a:rPr lang="uk-UA" sz="2400" dirty="0" smtClean="0"/>
              <a:t>Виконав:</a:t>
            </a:r>
          </a:p>
          <a:p>
            <a:pPr algn="r"/>
            <a:r>
              <a:rPr lang="uk-UA" sz="2400" dirty="0" smtClean="0"/>
              <a:t>Учень 10 класу</a:t>
            </a:r>
          </a:p>
          <a:p>
            <a:pPr algn="r"/>
            <a:r>
              <a:rPr lang="uk-UA" sz="2400" dirty="0" err="1" smtClean="0"/>
              <a:t>Кійко</a:t>
            </a:r>
            <a:r>
              <a:rPr lang="uk-UA" sz="2400" smtClean="0"/>
              <a:t> Едуард</a:t>
            </a:r>
            <a:endParaRPr lang="uk-UA" sz="2400" dirty="0" smtClean="0"/>
          </a:p>
          <a:p>
            <a:pPr algn="r"/>
            <a:r>
              <a:rPr lang="uk-UA" sz="2400" dirty="0" smtClean="0"/>
              <a:t>Перевірив:</a:t>
            </a:r>
          </a:p>
          <a:p>
            <a:pPr algn="r"/>
            <a:r>
              <a:rPr lang="uk-UA" sz="2400" dirty="0" err="1" smtClean="0"/>
              <a:t>Бєлоножко</a:t>
            </a:r>
            <a:r>
              <a:rPr lang="uk-UA" sz="2400" dirty="0"/>
              <a:t> </a:t>
            </a:r>
            <a:r>
              <a:rPr lang="uk-UA" sz="2400" dirty="0" smtClean="0"/>
              <a:t>О. В.</a:t>
            </a:r>
            <a:endParaRPr lang="ru-RU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Література і посилання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 smtClean="0"/>
              <a:t>“Географія</a:t>
            </a:r>
            <a:r>
              <a:rPr lang="uk-UA" dirty="0" smtClean="0"/>
              <a:t> 10 </a:t>
            </a:r>
            <a:r>
              <a:rPr lang="uk-UA" dirty="0" err="1" smtClean="0"/>
              <a:t>клас”</a:t>
            </a:r>
            <a:r>
              <a:rPr lang="uk-UA" dirty="0" smtClean="0"/>
              <a:t> Паламарчук Л.Б.</a:t>
            </a:r>
          </a:p>
          <a:p>
            <a:r>
              <a:rPr lang="en-US" dirty="0" smtClean="0">
                <a:hlinkClick r:id="rId2"/>
              </a:rPr>
              <a:t>www.wikipedia.ru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www.images.yandex.ua</a:t>
            </a: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2857496"/>
            <a:ext cx="8229600" cy="1154098"/>
          </a:xfrm>
        </p:spPr>
        <p:txBody>
          <a:bodyPr/>
          <a:lstStyle/>
          <a:p>
            <a:pPr algn="ctr"/>
            <a:r>
              <a:rPr lang="uk-UA" dirty="0" smtClean="0"/>
              <a:t>Дякую за увагу!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Зміст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hlinkClick r:id="rId2" action="ppaction://hlinksldjump"/>
              </a:rPr>
              <a:t>Сонячна</a:t>
            </a:r>
            <a:r>
              <a:rPr lang="ru-RU" dirty="0" smtClean="0">
                <a:hlinkClick r:id="rId2" action="ppaction://hlinksldjump"/>
              </a:rPr>
              <a:t> </a:t>
            </a:r>
            <a:r>
              <a:rPr lang="ru-RU" dirty="0" err="1" smtClean="0">
                <a:hlinkClick r:id="rId2" action="ppaction://hlinksldjump"/>
              </a:rPr>
              <a:t>енергетика</a:t>
            </a:r>
            <a:endParaRPr lang="ru-RU" dirty="0" smtClean="0"/>
          </a:p>
          <a:p>
            <a:r>
              <a:rPr lang="ru-RU" dirty="0" err="1" smtClean="0">
                <a:hlinkClick r:id="rId3" action="ppaction://hlinksldjump"/>
              </a:rPr>
              <a:t>Приклади</a:t>
            </a:r>
            <a:r>
              <a:rPr lang="ru-RU" dirty="0" smtClean="0">
                <a:hlinkClick r:id="rId3" action="ppaction://hlinksldjump"/>
              </a:rPr>
              <a:t> </a:t>
            </a:r>
            <a:r>
              <a:rPr lang="ru-RU" dirty="0" err="1" smtClean="0">
                <a:hlinkClick r:id="rId3" action="ppaction://hlinksldjump"/>
              </a:rPr>
              <a:t>сонячної</a:t>
            </a:r>
            <a:r>
              <a:rPr lang="ru-RU" dirty="0" smtClean="0">
                <a:hlinkClick r:id="rId3" action="ppaction://hlinksldjump"/>
              </a:rPr>
              <a:t> </a:t>
            </a:r>
            <a:r>
              <a:rPr lang="ru-RU" dirty="0" err="1" smtClean="0">
                <a:hlinkClick r:id="rId3" action="ppaction://hlinksldjump"/>
              </a:rPr>
              <a:t>енергетики</a:t>
            </a:r>
            <a:endParaRPr lang="ru-RU" dirty="0" smtClean="0"/>
          </a:p>
          <a:p>
            <a:r>
              <a:rPr lang="ru-RU" dirty="0" err="1" smtClean="0">
                <a:hlinkClick r:id="rId4" action="ppaction://hlinksldjump"/>
              </a:rPr>
              <a:t>Вітроелектростанції</a:t>
            </a:r>
            <a:r>
              <a:rPr lang="ru-RU" dirty="0" smtClean="0">
                <a:hlinkClick r:id="rId4" action="ppaction://hlinksldjump"/>
              </a:rPr>
              <a:t>(ВЕС)</a:t>
            </a:r>
            <a:endParaRPr lang="ru-RU" dirty="0" smtClean="0"/>
          </a:p>
          <a:p>
            <a:r>
              <a:rPr lang="ru-RU" dirty="0" err="1" smtClean="0">
                <a:hlinkClick r:id="rId5" action="ppaction://hlinksldjump"/>
              </a:rPr>
              <a:t>Приклади</a:t>
            </a:r>
            <a:r>
              <a:rPr lang="ru-RU" dirty="0" smtClean="0">
                <a:hlinkClick r:id="rId5" action="ppaction://hlinksldjump"/>
              </a:rPr>
              <a:t> ВЕС</a:t>
            </a:r>
            <a:endParaRPr lang="ru-RU" dirty="0" smtClean="0"/>
          </a:p>
          <a:p>
            <a:r>
              <a:rPr lang="ru-RU" dirty="0" err="1" smtClean="0">
                <a:hlinkClick r:id="rId6" action="ppaction://hlinksldjump"/>
              </a:rPr>
              <a:t>Припливні</a:t>
            </a:r>
            <a:r>
              <a:rPr lang="ru-RU" dirty="0" smtClean="0">
                <a:hlinkClick r:id="rId6" action="ppaction://hlinksldjump"/>
              </a:rPr>
              <a:t> </a:t>
            </a:r>
            <a:r>
              <a:rPr lang="ru-RU" dirty="0" err="1" smtClean="0">
                <a:hlinkClick r:id="rId6" action="ppaction://hlinksldjump"/>
              </a:rPr>
              <a:t>електростанції</a:t>
            </a:r>
            <a:r>
              <a:rPr lang="ru-RU" dirty="0" smtClean="0">
                <a:hlinkClick r:id="rId6" action="ppaction://hlinksldjump"/>
              </a:rPr>
              <a:t>(ПЕС)</a:t>
            </a:r>
            <a:endParaRPr lang="ru-RU" dirty="0" smtClean="0"/>
          </a:p>
          <a:p>
            <a:r>
              <a:rPr lang="ru-RU" dirty="0" err="1" smtClean="0">
                <a:hlinkClick r:id="rId7" action="ppaction://hlinksldjump"/>
              </a:rPr>
              <a:t>Приклади</a:t>
            </a:r>
            <a:r>
              <a:rPr lang="ru-RU" dirty="0" smtClean="0">
                <a:hlinkClick r:id="rId7" action="ppaction://hlinksldjump"/>
              </a:rPr>
              <a:t> ПЕС</a:t>
            </a:r>
            <a:endParaRPr lang="ru-RU" dirty="0" smtClean="0"/>
          </a:p>
          <a:p>
            <a:r>
              <a:rPr lang="ru-RU" dirty="0" err="1" smtClean="0">
                <a:hlinkClick r:id="rId8" action="ppaction://hlinksldjump"/>
              </a:rPr>
              <a:t>Висновок</a:t>
            </a:r>
            <a:endParaRPr lang="ru-RU" dirty="0" smtClean="0"/>
          </a:p>
          <a:p>
            <a:r>
              <a:rPr lang="ru-RU" dirty="0" err="1" smtClean="0">
                <a:hlinkClick r:id="rId9" action="ppaction://hlinksldjump"/>
              </a:rPr>
              <a:t>Література</a:t>
            </a:r>
            <a:r>
              <a:rPr lang="ru-RU" dirty="0" smtClean="0">
                <a:hlinkClick r:id="rId9" action="ppaction://hlinksldjump"/>
              </a:rPr>
              <a:t> </a:t>
            </a:r>
            <a:r>
              <a:rPr lang="ru-RU" dirty="0" err="1" smtClean="0">
                <a:hlinkClick r:id="rId9" action="ppaction://hlinksldjump"/>
              </a:rPr>
              <a:t>і</a:t>
            </a:r>
            <a:r>
              <a:rPr lang="ru-RU" dirty="0" smtClean="0">
                <a:hlinkClick r:id="rId9" action="ppaction://hlinksldjump"/>
              </a:rPr>
              <a:t> </a:t>
            </a:r>
            <a:r>
              <a:rPr lang="ru-RU" dirty="0" err="1" smtClean="0">
                <a:hlinkClick r:id="rId9" action="ppaction://hlinksldjump"/>
              </a:rPr>
              <a:t>посилання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Сонячна енергетика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Сонячна енергетика (геліоенергетика)- напрямок нетрадиційної енергетики засноване на використанні сонячного опромінення.</a:t>
            </a:r>
            <a:endParaRPr lang="ru-RU" sz="28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1643050"/>
            <a:ext cx="4071966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Приклади сонячної енергетики</a:t>
            </a:r>
            <a:endParaRPr lang="ru-RU" dirty="0"/>
          </a:p>
        </p:txBody>
      </p:sp>
      <p:pic>
        <p:nvPicPr>
          <p:cNvPr id="6" name="Содержимое 5" descr="5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457200" y="2599301"/>
            <a:ext cx="4038600" cy="2619835"/>
          </a:xfrm>
        </p:spPr>
      </p:pic>
      <p:pic>
        <p:nvPicPr>
          <p:cNvPr id="7" name="Содержимое 6" descr="Laundromat-SolarCell.pn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4648200" y="2397696"/>
            <a:ext cx="4038600" cy="3023046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Вітроелектростанції(ВЕС)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ВЕС у більшості випадків використовують як джерело електроенергії невеликої потужності у місцях із стійким вітровим режимом.</a:t>
            </a:r>
            <a:endParaRPr lang="ru-RU" dirty="0"/>
          </a:p>
        </p:txBody>
      </p:sp>
      <p:pic>
        <p:nvPicPr>
          <p:cNvPr id="2050" name="Picture 2" descr="C:\Documents and Settings\Admin\Рабочий стол\презентация\wind_mills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85918" y="3714752"/>
            <a:ext cx="4875164" cy="27860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Приклади ВЕС</a:t>
            </a:r>
            <a:endParaRPr lang="ru-RU" dirty="0"/>
          </a:p>
        </p:txBody>
      </p:sp>
      <p:pic>
        <p:nvPicPr>
          <p:cNvPr id="4" name="Содержимое 3" descr="032824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357158" y="3214686"/>
            <a:ext cx="4784596" cy="3124443"/>
          </a:xfrm>
        </p:spPr>
      </p:pic>
      <p:pic>
        <p:nvPicPr>
          <p:cNvPr id="6" name="Содержимое 5" descr="20120918SMARK0002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4030957" y="1643050"/>
            <a:ext cx="4508205" cy="3429024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Admin\Рабочий стол\презентация\00001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86116" y="3286124"/>
            <a:ext cx="5357850" cy="330773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Припливні електростанції(ПЕС)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1782763"/>
          </a:xfrm>
        </p:spPr>
        <p:txBody>
          <a:bodyPr/>
          <a:lstStyle/>
          <a:p>
            <a:r>
              <a:rPr lang="uk-UA" dirty="0" smtClean="0"/>
              <a:t>На ПЕС для вироблення електроенергії використовують енергію морських (океанських) припливів.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Приклади ПЕС</a:t>
            </a:r>
            <a:endParaRPr lang="ru-RU" dirty="0"/>
          </a:p>
        </p:txBody>
      </p:sp>
      <p:pic>
        <p:nvPicPr>
          <p:cNvPr id="6" name="Содержимое 5" descr="007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4143372" y="1428736"/>
            <a:ext cx="4788387" cy="2737361"/>
          </a:xfrm>
        </p:spPr>
      </p:pic>
      <p:pic>
        <p:nvPicPr>
          <p:cNvPr id="7" name="Содержимое 6" descr="priliv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214282" y="3643314"/>
            <a:ext cx="6059522" cy="3029761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Висновок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Отже, альтернативна енергетика є дуже вигідна і прибуткова. Зараз альтернативна енергія використовується у всіх галузях промисловості у різних країнах світу.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167</TotalTime>
  <Words>135</Words>
  <Application>Microsoft Office PowerPoint</Application>
  <PresentationFormat>Экран (4:3)</PresentationFormat>
  <Paragraphs>34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Литейная</vt:lpstr>
      <vt:lpstr>Альтернативні джерела енергії</vt:lpstr>
      <vt:lpstr>Зміст</vt:lpstr>
      <vt:lpstr>Сонячна енергетика</vt:lpstr>
      <vt:lpstr>Приклади сонячної енергетики</vt:lpstr>
      <vt:lpstr>Вітроелектростанції(ВЕС)</vt:lpstr>
      <vt:lpstr>Приклади ВЕС</vt:lpstr>
      <vt:lpstr>Припливні електростанції(ПЕС)</vt:lpstr>
      <vt:lpstr>Приклади ПЕС</vt:lpstr>
      <vt:lpstr>Висновок</vt:lpstr>
      <vt:lpstr>Література і посилання</vt:lpstr>
      <vt:lpstr>Дякую за увагу!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Альтернативні джерела енергії</dc:title>
  <dc:creator>Admin</dc:creator>
  <cp:lastModifiedBy>Eduard Kiyko</cp:lastModifiedBy>
  <cp:revision>22</cp:revision>
  <dcterms:created xsi:type="dcterms:W3CDTF">2011-10-23T18:07:41Z</dcterms:created>
  <dcterms:modified xsi:type="dcterms:W3CDTF">2014-06-09T12:13:09Z</dcterms:modified>
</cp:coreProperties>
</file>