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 id="2147483972" r:id="rId2"/>
  </p:sldMasterIdLst>
  <p:sldIdLst>
    <p:sldId id="256" r:id="rId3"/>
    <p:sldId id="257" r:id="rId4"/>
    <p:sldId id="258" r:id="rId5"/>
    <p:sldId id="259" r:id="rId6"/>
    <p:sldId id="260" r:id="rId7"/>
    <p:sldId id="261" r:id="rId8"/>
    <p:sldId id="268" r:id="rId9"/>
    <p:sldId id="262" r:id="rId10"/>
    <p:sldId id="263" r:id="rId11"/>
    <p:sldId id="264" r:id="rId12"/>
    <p:sldId id="265"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5" d="100"/>
          <a:sy n="105" d="100"/>
        </p:scale>
        <p:origin x="-144"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Скругленный прямоугольник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5" name="Заголовок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ru-RU" smtClean="0"/>
              <a:t>Образец заголовка</a:t>
            </a:r>
            <a:endParaRPr kumimoji="0" lang="en-US"/>
          </a:p>
        </p:txBody>
      </p:sp>
      <p:sp>
        <p:nvSpPr>
          <p:cNvPr id="20" name="Подзаголовок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19" name="Дата 18"/>
          <p:cNvSpPr>
            <a:spLocks noGrp="1"/>
          </p:cNvSpPr>
          <p:nvPr>
            <p:ph type="dt" sz="half" idx="10"/>
          </p:nvPr>
        </p:nvSpPr>
        <p:spPr/>
        <p:txBody>
          <a:bodyPr/>
          <a:lstStyle>
            <a:extLst/>
          </a:lstStyle>
          <a:p>
            <a:fld id="{B4C71EC6-210F-42DE-9C53-41977AD35B3D}" type="datetimeFigureOut">
              <a:rPr lang="ru-RU" smtClean="0"/>
              <a:t>16.11.2014</a:t>
            </a:fld>
            <a:endParaRPr lang="ru-RU" dirty="0"/>
          </a:p>
        </p:txBody>
      </p:sp>
      <p:sp>
        <p:nvSpPr>
          <p:cNvPr id="8" name="Нижний колонтитул 7"/>
          <p:cNvSpPr>
            <a:spLocks noGrp="1"/>
          </p:cNvSpPr>
          <p:nvPr>
            <p:ph type="ftr" sz="quarter" idx="11"/>
          </p:nvPr>
        </p:nvSpPr>
        <p:spPr/>
        <p:txBody>
          <a:bodyPr/>
          <a:lstStyle>
            <a:extLst/>
          </a:lstStyle>
          <a:p>
            <a:endParaRPr lang="ru-RU" dirty="0"/>
          </a:p>
        </p:txBody>
      </p:sp>
      <p:sp>
        <p:nvSpPr>
          <p:cNvPr id="11" name="Номер слайда 10"/>
          <p:cNvSpPr>
            <a:spLocks noGrp="1"/>
          </p:cNvSpPr>
          <p:nvPr>
            <p:ph type="sldNum" sz="quarter" idx="12"/>
          </p:nvPr>
        </p:nvSpPr>
        <p:spPr/>
        <p:txBody>
          <a:bodyPr/>
          <a:lstStyle>
            <a:extLst/>
          </a:lstStyle>
          <a:p>
            <a:fld id="{B19B0651-EE4F-4900-A07F-96A6BFA9D0F0}" type="slidenum">
              <a:rPr lang="ru-RU" smtClean="0"/>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02920" y="530352"/>
            <a:ext cx="8183880" cy="4187952"/>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4C71EC6-210F-42DE-9C53-41977AD35B3D}" type="datetimeFigureOut">
              <a:rPr lang="ru-RU" smtClean="0"/>
              <a:t>16.11.2014</a:t>
            </a:fld>
            <a:endParaRPr lang="ru-RU" dirty="0"/>
          </a:p>
        </p:txBody>
      </p:sp>
      <p:sp>
        <p:nvSpPr>
          <p:cNvPr id="5" name="Нижний колонтитул 4"/>
          <p:cNvSpPr>
            <a:spLocks noGrp="1"/>
          </p:cNvSpPr>
          <p:nvPr>
            <p:ph type="ftr" sz="quarter" idx="11"/>
          </p:nvPr>
        </p:nvSpPr>
        <p:spPr/>
        <p:txBody>
          <a:bodyPr/>
          <a:lstStyle>
            <a:extLst/>
          </a:lstStyle>
          <a:p>
            <a:endParaRPr lang="ru-RU" dirty="0"/>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533404"/>
            <a:ext cx="1981200" cy="5257799"/>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33400" y="533402"/>
            <a:ext cx="5943600" cy="525780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4C71EC6-210F-42DE-9C53-41977AD35B3D}" type="datetimeFigureOut">
              <a:rPr lang="ru-RU" smtClean="0"/>
              <a:t>16.11.2014</a:t>
            </a:fld>
            <a:endParaRPr lang="ru-RU" dirty="0"/>
          </a:p>
        </p:txBody>
      </p:sp>
      <p:sp>
        <p:nvSpPr>
          <p:cNvPr id="5" name="Нижний колонтитул 4"/>
          <p:cNvSpPr>
            <a:spLocks noGrp="1"/>
          </p:cNvSpPr>
          <p:nvPr>
            <p:ph type="ftr" sz="quarter" idx="11"/>
          </p:nvPr>
        </p:nvSpPr>
        <p:spPr/>
        <p:txBody>
          <a:bodyPr/>
          <a:lstStyle>
            <a:extLst/>
          </a:lstStyle>
          <a:p>
            <a:endParaRPr lang="ru-RU" dirty="0"/>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t>‹#›</a:t>
            </a:fld>
            <a:endParaRPr lang="ru-RU"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16.11.2014</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16.11.2014</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dirty="0"/>
          </a:p>
        </p:txBody>
      </p:sp>
      <p:sp>
        <p:nvSpPr>
          <p:cNvPr id="7" name="Title 6"/>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16.11.2014</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t>16.11.2014</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dirty="0"/>
          </a:p>
        </p:txBody>
      </p:sp>
      <p:sp>
        <p:nvSpPr>
          <p:cNvPr id="9" name="Content Placeholder 8"/>
          <p:cNvSpPr>
            <a:spLocks noGrp="1"/>
          </p:cNvSpPr>
          <p:nvPr>
            <p:ph sz="quarter" idx="13"/>
          </p:nvPr>
        </p:nvSpPr>
        <p:spPr>
          <a:xfrm>
            <a:off x="676655"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16.11.2014</a:t>
            </a:fld>
            <a:endParaRPr lang="ru-RU" dirty="0"/>
          </a:p>
        </p:txBody>
      </p:sp>
      <p:sp>
        <p:nvSpPr>
          <p:cNvPr id="8" name="Footer Placeholder 7"/>
          <p:cNvSpPr>
            <a:spLocks noGrp="1"/>
          </p:cNvSpPr>
          <p:nvPr>
            <p:ph type="ftr" sz="quarter" idx="11"/>
          </p:nvPr>
        </p:nvSpPr>
        <p:spPr/>
        <p:txBody>
          <a:bodyPr/>
          <a:lstStyle/>
          <a:p>
            <a:endParaRPr lang="ru-RU" dirty="0"/>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t>16.11.2014</a:t>
            </a:fld>
            <a:endParaRPr lang="ru-RU" dirty="0"/>
          </a:p>
        </p:txBody>
      </p:sp>
      <p:sp>
        <p:nvSpPr>
          <p:cNvPr id="4" name="Footer Placeholder 3"/>
          <p:cNvSpPr>
            <a:spLocks noGrp="1"/>
          </p:cNvSpPr>
          <p:nvPr>
            <p:ph type="ftr" sz="quarter" idx="11"/>
          </p:nvPr>
        </p:nvSpPr>
        <p:spPr/>
        <p:txBody>
          <a:bodyPr/>
          <a:lstStyle/>
          <a:p>
            <a:endParaRPr lang="ru-RU" dirty="0"/>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B4C71EC6-210F-42DE-9C53-41977AD35B3D}" type="datetimeFigureOut">
              <a:rPr lang="ru-RU" smtClean="0"/>
              <a:t>16.11.2014</a:t>
            </a:fld>
            <a:endParaRPr lang="ru-RU" dirty="0"/>
          </a:p>
        </p:txBody>
      </p:sp>
      <p:sp>
        <p:nvSpPr>
          <p:cNvPr id="3" name="Footer Placeholder 2"/>
          <p:cNvSpPr>
            <a:spLocks noGrp="1"/>
          </p:cNvSpPr>
          <p:nvPr>
            <p:ph type="ftr" sz="quarter" idx="11"/>
          </p:nvPr>
        </p:nvSpPr>
        <p:spPr/>
        <p:txBody>
          <a:bodyPr/>
          <a:lstStyle/>
          <a:p>
            <a:endParaRPr lang="ru-RU" dirty="0"/>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t>16.11.2014</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dirty="0"/>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Объект 2"/>
          <p:cNvSpPr>
            <a:spLocks noGrp="1"/>
          </p:cNvSpPr>
          <p:nvPr>
            <p:ph idx="1"/>
          </p:nvPr>
        </p:nvSpPr>
        <p:spPr>
          <a:xfrm>
            <a:off x="502920" y="530352"/>
            <a:ext cx="8183880" cy="4187952"/>
          </a:xfrm>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4C71EC6-210F-42DE-9C53-41977AD35B3D}" type="datetimeFigureOut">
              <a:rPr lang="ru-RU" smtClean="0"/>
              <a:t>16.11.2014</a:t>
            </a:fld>
            <a:endParaRPr lang="ru-RU" dirty="0"/>
          </a:p>
        </p:txBody>
      </p:sp>
      <p:sp>
        <p:nvSpPr>
          <p:cNvPr id="5" name="Нижний колонтитул 4"/>
          <p:cNvSpPr>
            <a:spLocks noGrp="1"/>
          </p:cNvSpPr>
          <p:nvPr>
            <p:ph type="ftr" sz="quarter" idx="11"/>
          </p:nvPr>
        </p:nvSpPr>
        <p:spPr/>
        <p:txBody>
          <a:bodyPr/>
          <a:lstStyle>
            <a:extLst/>
          </a:lstStyle>
          <a:p>
            <a:endParaRPr lang="ru-RU" dirty="0"/>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t>‹#›</a:t>
            </a:fld>
            <a:endParaRPr lang="ru-RU"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16.11.2014</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dirty="0"/>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16.11.2014</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16.11.2014</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dirty="0"/>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Скругленный прямоугольник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1" name="Скругленный прямоугольник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Заголовок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B4C71EC6-210F-42DE-9C53-41977AD35B3D}" type="datetimeFigureOut">
              <a:rPr lang="ru-RU" smtClean="0"/>
              <a:t>16.11.2014</a:t>
            </a:fld>
            <a:endParaRPr lang="ru-RU" dirty="0"/>
          </a:p>
        </p:txBody>
      </p:sp>
      <p:sp>
        <p:nvSpPr>
          <p:cNvPr id="5" name="Нижний колонтитул 4"/>
          <p:cNvSpPr>
            <a:spLocks noGrp="1"/>
          </p:cNvSpPr>
          <p:nvPr>
            <p:ph type="ftr" sz="quarter" idx="11"/>
          </p:nvPr>
        </p:nvSpPr>
        <p:spPr/>
        <p:txBody>
          <a:bodyPr/>
          <a:lstStyle>
            <a:extLst/>
          </a:lstStyle>
          <a:p>
            <a:endParaRPr lang="ru-RU" dirty="0"/>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Объект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B4C71EC6-210F-42DE-9C53-41977AD35B3D}" type="datetimeFigureOut">
              <a:rPr lang="ru-RU" smtClean="0"/>
              <a:t>16.11.2014</a:t>
            </a:fld>
            <a:endParaRPr lang="ru-RU" dirty="0"/>
          </a:p>
        </p:txBody>
      </p:sp>
      <p:sp>
        <p:nvSpPr>
          <p:cNvPr id="6" name="Нижний колонтитул 5"/>
          <p:cNvSpPr>
            <a:spLocks noGrp="1"/>
          </p:cNvSpPr>
          <p:nvPr>
            <p:ph type="ftr" sz="quarter" idx="11"/>
          </p:nvPr>
        </p:nvSpPr>
        <p:spPr/>
        <p:txBody>
          <a:bodyPr/>
          <a:lstStyle>
            <a:extLst/>
          </a:lstStyle>
          <a:p>
            <a:endParaRPr lang="ru-RU" dirty="0"/>
          </a:p>
        </p:txBody>
      </p:sp>
      <p:sp>
        <p:nvSpPr>
          <p:cNvPr id="7" name="Номер слайда 6"/>
          <p:cNvSpPr>
            <a:spLocks noGrp="1"/>
          </p:cNvSpPr>
          <p:nvPr>
            <p:ph type="sldNum" sz="quarter" idx="12"/>
          </p:nvPr>
        </p:nvSpPr>
        <p:spPr/>
        <p:txBody>
          <a:bodyPr/>
          <a:lstStyle>
            <a:extLst/>
          </a:lstStyle>
          <a:p>
            <a:fld id="{B19B0651-EE4F-4900-A07F-96A6BFA9D0F0}" type="slidenum">
              <a:rPr lang="ru-RU" smtClean="0"/>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nchor="b"/>
          <a:lstStyle>
            <a:lvl1pPr>
              <a:defRPr b="1"/>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Объект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B4C71EC6-210F-42DE-9C53-41977AD35B3D}" type="datetimeFigureOut">
              <a:rPr lang="ru-RU" smtClean="0"/>
              <a:t>16.11.2014</a:t>
            </a:fld>
            <a:endParaRPr lang="ru-RU" dirty="0"/>
          </a:p>
        </p:txBody>
      </p:sp>
      <p:sp>
        <p:nvSpPr>
          <p:cNvPr id="8" name="Нижний колонтитул 7"/>
          <p:cNvSpPr>
            <a:spLocks noGrp="1"/>
          </p:cNvSpPr>
          <p:nvPr>
            <p:ph type="ftr" sz="quarter" idx="11"/>
          </p:nvPr>
        </p:nvSpPr>
        <p:spPr/>
        <p:txBody>
          <a:bodyPr/>
          <a:lstStyle>
            <a:extLst/>
          </a:lstStyle>
          <a:p>
            <a:endParaRPr lang="ru-RU" dirty="0"/>
          </a:p>
        </p:txBody>
      </p:sp>
      <p:sp>
        <p:nvSpPr>
          <p:cNvPr id="9" name="Номер слайда 8"/>
          <p:cNvSpPr>
            <a:spLocks noGrp="1"/>
          </p:cNvSpPr>
          <p:nvPr>
            <p:ph type="sldNum" sz="quarter" idx="12"/>
          </p:nvPr>
        </p:nvSpPr>
        <p:spPr/>
        <p:txBody>
          <a:bodyPr/>
          <a:lstStyle>
            <a:extLst/>
          </a:lstStyle>
          <a:p>
            <a:fld id="{B19B0651-EE4F-4900-A07F-96A6BFA9D0F0}" type="slidenum">
              <a:rPr lang="ru-RU" smtClean="0"/>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B4C71EC6-210F-42DE-9C53-41977AD35B3D}" type="datetimeFigureOut">
              <a:rPr lang="ru-RU" smtClean="0"/>
              <a:t>16.11.2014</a:t>
            </a:fld>
            <a:endParaRPr lang="ru-RU" dirty="0"/>
          </a:p>
        </p:txBody>
      </p:sp>
      <p:sp>
        <p:nvSpPr>
          <p:cNvPr id="4" name="Нижний колонтитул 3"/>
          <p:cNvSpPr>
            <a:spLocks noGrp="1"/>
          </p:cNvSpPr>
          <p:nvPr>
            <p:ph type="ftr" sz="quarter" idx="11"/>
          </p:nvPr>
        </p:nvSpPr>
        <p:spPr/>
        <p:txBody>
          <a:bodyPr/>
          <a:lstStyle>
            <a:extLst/>
          </a:lstStyle>
          <a:p>
            <a:endParaRPr lang="ru-RU" dirty="0"/>
          </a:p>
        </p:txBody>
      </p:sp>
      <p:sp>
        <p:nvSpPr>
          <p:cNvPr id="5" name="Номер слайда 4"/>
          <p:cNvSpPr>
            <a:spLocks noGrp="1"/>
          </p:cNvSpPr>
          <p:nvPr>
            <p:ph type="sldNum" sz="quarter" idx="12"/>
          </p:nvPr>
        </p:nvSpPr>
        <p:spPr/>
        <p:txBody>
          <a:bodyPr/>
          <a:lstStyle>
            <a:extLst/>
          </a:lstStyle>
          <a:p>
            <a:fld id="{B19B0651-EE4F-4900-A07F-96A6BFA9D0F0}" type="slidenum">
              <a:rPr lang="ru-RU" smtClean="0"/>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Дата 1"/>
          <p:cNvSpPr>
            <a:spLocks noGrp="1"/>
          </p:cNvSpPr>
          <p:nvPr>
            <p:ph type="dt" sz="half" idx="10"/>
          </p:nvPr>
        </p:nvSpPr>
        <p:spPr/>
        <p:txBody>
          <a:bodyPr/>
          <a:lstStyle>
            <a:extLst/>
          </a:lstStyle>
          <a:p>
            <a:fld id="{B4C71EC6-210F-42DE-9C53-41977AD35B3D}" type="datetimeFigureOut">
              <a:rPr lang="ru-RU" smtClean="0"/>
              <a:t>16.11.2014</a:t>
            </a:fld>
            <a:endParaRPr lang="ru-RU" dirty="0"/>
          </a:p>
        </p:txBody>
      </p:sp>
      <p:sp>
        <p:nvSpPr>
          <p:cNvPr id="3" name="Нижний колонтитул 2"/>
          <p:cNvSpPr>
            <a:spLocks noGrp="1"/>
          </p:cNvSpPr>
          <p:nvPr>
            <p:ph type="ftr" sz="quarter" idx="11"/>
          </p:nvPr>
        </p:nvSpPr>
        <p:spPr/>
        <p:txBody>
          <a:bodyPr/>
          <a:lstStyle>
            <a:extLst/>
          </a:lstStyle>
          <a:p>
            <a:endParaRPr lang="ru-RU" dirty="0"/>
          </a:p>
        </p:txBody>
      </p:sp>
      <p:sp>
        <p:nvSpPr>
          <p:cNvPr id="4" name="Номер слайда 3"/>
          <p:cNvSpPr>
            <a:spLocks noGrp="1"/>
          </p:cNvSpPr>
          <p:nvPr>
            <p:ph type="sldNum" sz="quarter" idx="12"/>
          </p:nvPr>
        </p:nvSpPr>
        <p:spPr/>
        <p:txBody>
          <a:bodyPr/>
          <a:lstStyle>
            <a:extLst/>
          </a:lstStyle>
          <a:p>
            <a:fld id="{B19B0651-EE4F-4900-A07F-96A6BFA9D0F0}" type="slidenum">
              <a:rPr lang="ru-RU" smtClean="0"/>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B4C71EC6-210F-42DE-9C53-41977AD35B3D}" type="datetimeFigureOut">
              <a:rPr lang="ru-RU" smtClean="0"/>
              <a:t>16.11.2014</a:t>
            </a:fld>
            <a:endParaRPr lang="ru-RU" dirty="0"/>
          </a:p>
        </p:txBody>
      </p:sp>
      <p:sp>
        <p:nvSpPr>
          <p:cNvPr id="6" name="Нижний колонтитул 5"/>
          <p:cNvSpPr>
            <a:spLocks noGrp="1"/>
          </p:cNvSpPr>
          <p:nvPr>
            <p:ph type="ftr" sz="quarter" idx="11"/>
          </p:nvPr>
        </p:nvSpPr>
        <p:spPr/>
        <p:txBody>
          <a:bodyPr/>
          <a:lstStyle>
            <a:extLst/>
          </a:lstStyle>
          <a:p>
            <a:endParaRPr lang="ru-RU" dirty="0"/>
          </a:p>
        </p:txBody>
      </p:sp>
      <p:sp>
        <p:nvSpPr>
          <p:cNvPr id="7" name="Номер слайда 6"/>
          <p:cNvSpPr>
            <a:spLocks noGrp="1"/>
          </p:cNvSpPr>
          <p:nvPr>
            <p:ph type="sldNum" sz="quarter" idx="12"/>
          </p:nvPr>
        </p:nvSpPr>
        <p:spPr/>
        <p:txBody>
          <a:bodyPr/>
          <a:lstStyle>
            <a:extLst/>
          </a:lstStyle>
          <a:p>
            <a:fld id="{B19B0651-EE4F-4900-A07F-96A6BFA9D0F0}" type="slidenum">
              <a:rPr lang="ru-RU" smtClean="0"/>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1" name="Прямоугольник с одним скругленным углом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Заголовок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ru-RU" smtClean="0"/>
              <a:t>Образец заголовка</a:t>
            </a:r>
            <a:endParaRPr kumimoji="0" lang="en-US"/>
          </a:p>
        </p:txBody>
      </p:sp>
      <p:sp>
        <p:nvSpPr>
          <p:cNvPr id="4" name="Текст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B4C71EC6-210F-42DE-9C53-41977AD35B3D}" type="datetimeFigureOut">
              <a:rPr lang="ru-RU" smtClean="0"/>
              <a:t>16.11.2014</a:t>
            </a:fld>
            <a:endParaRPr lang="ru-RU" dirty="0"/>
          </a:p>
        </p:txBody>
      </p:sp>
      <p:sp>
        <p:nvSpPr>
          <p:cNvPr id="6" name="Нижний колонтитул 5"/>
          <p:cNvSpPr>
            <a:spLocks noGrp="1"/>
          </p:cNvSpPr>
          <p:nvPr>
            <p:ph type="ftr" sz="quarter" idx="11"/>
          </p:nvPr>
        </p:nvSpPr>
        <p:spPr/>
        <p:txBody>
          <a:bodyPr/>
          <a:lstStyle>
            <a:extLst/>
          </a:lstStyle>
          <a:p>
            <a:endParaRPr lang="ru-RU" dirty="0"/>
          </a:p>
        </p:txBody>
      </p:sp>
      <p:sp>
        <p:nvSpPr>
          <p:cNvPr id="7" name="Номер слайда 6"/>
          <p:cNvSpPr>
            <a:spLocks noGrp="1"/>
          </p:cNvSpPr>
          <p:nvPr>
            <p:ph type="sldNum" sz="quarter" idx="12"/>
          </p:nvPr>
        </p:nvSpPr>
        <p:spPr/>
        <p:txBody>
          <a:bodyPr/>
          <a:lstStyle>
            <a:extLst/>
          </a:lstStyle>
          <a:p>
            <a:fld id="{B19B0651-EE4F-4900-A07F-96A6BFA9D0F0}" type="slidenum">
              <a:rPr lang="ru-RU" smtClean="0"/>
              <a:t>‹#›</a:t>
            </a:fld>
            <a:endParaRPr lang="ru-RU" dirty="0"/>
          </a:p>
        </p:txBody>
      </p:sp>
      <p:sp>
        <p:nvSpPr>
          <p:cNvPr id="3" name="Рисунок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ru-RU" dirty="0" smtClean="0"/>
              <a:t>Вставка рисунка</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Скругленный прямоугольник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3" name="Заголовок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ru-RU" smtClean="0"/>
              <a:t>Образец заголовка</a:t>
            </a:r>
            <a:endParaRPr kumimoji="0" lang="en-US"/>
          </a:p>
        </p:txBody>
      </p:sp>
      <p:sp>
        <p:nvSpPr>
          <p:cNvPr id="4" name="Текст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5" name="Дата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B4C71EC6-210F-42DE-9C53-41977AD35B3D}" type="datetimeFigureOut">
              <a:rPr lang="ru-RU" smtClean="0"/>
              <a:t>16.11.2014</a:t>
            </a:fld>
            <a:endParaRPr lang="ru-RU" dirty="0"/>
          </a:p>
        </p:txBody>
      </p:sp>
      <p:sp>
        <p:nvSpPr>
          <p:cNvPr id="18" name="Нижний колонтитул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ru-RU" dirty="0"/>
          </a:p>
        </p:txBody>
      </p:sp>
      <p:sp>
        <p:nvSpPr>
          <p:cNvPr id="5" name="Номер слайда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B19B0651-EE4F-4900-A07F-96A6BFA9D0F0}" type="slidenum">
              <a:rPr lang="ru-RU" smtClean="0"/>
              <a:t>‹#›</a:t>
            </a:fld>
            <a:endParaRPr lang="ru-RU" dirty="0"/>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B4C71EC6-210F-42DE-9C53-41977AD35B3D}" type="datetimeFigureOut">
              <a:rPr lang="ru-RU" smtClean="0"/>
              <a:t>16.11.2014</a:t>
            </a:fld>
            <a:endParaRPr lang="ru-RU" dirty="0"/>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ru-RU" dirty="0"/>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B19B0651-EE4F-4900-A07F-96A6BFA9D0F0}" type="slidenum">
              <a:rPr lang="ru-RU" smtClean="0"/>
              <a:t>‹#›</a:t>
            </a:fld>
            <a:endParaRPr lang="ru-RU" dirty="0"/>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pPr algn="ctr"/>
            <a:r>
              <a:rPr lang="uk-UA" dirty="0" smtClean="0"/>
              <a:t>Природний рух</a:t>
            </a:r>
            <a:br>
              <a:rPr lang="uk-UA" dirty="0" smtClean="0"/>
            </a:br>
            <a:endParaRPr lang="uk-UA"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096" y="3557082"/>
            <a:ext cx="3365899" cy="2090539"/>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88090" y="3068960"/>
            <a:ext cx="2951989" cy="2213992"/>
          </a:xfrm>
          <a:prstGeom prst="rect">
            <a:avLst/>
          </a:prstGeom>
        </p:spPr>
      </p:pic>
    </p:spTree>
    <p:extLst>
      <p:ext uri="{BB962C8B-B14F-4D97-AF65-F5344CB8AC3E}">
        <p14:creationId xmlns:p14="http://schemas.microsoft.com/office/powerpoint/2010/main" val="1719162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71600" y="548680"/>
            <a:ext cx="7408333" cy="3450696"/>
          </a:xfrm>
        </p:spPr>
        <p:txBody>
          <a:bodyPr>
            <a:noAutofit/>
          </a:bodyPr>
          <a:lstStyle/>
          <a:p>
            <a:pPr marL="0" indent="0">
              <a:buNone/>
            </a:pPr>
            <a:r>
              <a:rPr lang="uk-UA" sz="2000" dirty="0" smtClean="0">
                <a:solidFill>
                  <a:schemeClr val="tx1">
                    <a:lumMod val="95000"/>
                    <a:lumOff val="5000"/>
                  </a:schemeClr>
                </a:solidFill>
              </a:rPr>
              <a:t>У залежності від розподілу населення за віковими групами виділяють три типи вікової структури населення:прогресивний (частка дітей – 40 %, людей похилого віку – 10 %), стаціонарний – (частка дітей – 27 %, людей похилого віку – 23 %), регресивний – (частка дітей –20 %, людей похилого віку – 30 %).</a:t>
            </a:r>
          </a:p>
          <a:p>
            <a:pPr marL="0" indent="0">
              <a:buNone/>
            </a:pPr>
            <a:r>
              <a:rPr lang="uk-UA" sz="2000" dirty="0" smtClean="0">
                <a:solidFill>
                  <a:schemeClr val="tx1">
                    <a:lumMod val="95000"/>
                    <a:lumOff val="5000"/>
                  </a:schemeClr>
                </a:solidFill>
              </a:rPr>
              <a:t>До країн, які мають найбільшу частку дітей (до 50 %) належать африканські країни – Нігер, Уганда, ДРК, Буркіна-Фасо, Ангола, Сомалі. </a:t>
            </a:r>
            <a:endParaRPr lang="uk-UA" sz="2000" dirty="0">
              <a:solidFill>
                <a:schemeClr val="tx1">
                  <a:lumMod val="95000"/>
                  <a:lumOff val="5000"/>
                </a:schemeClr>
              </a:solidFill>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7904" y="3212976"/>
            <a:ext cx="5165054" cy="3226172"/>
          </a:xfrm>
          <a:prstGeom prst="rect">
            <a:avLst/>
          </a:prstGeom>
        </p:spPr>
      </p:pic>
    </p:spTree>
    <p:extLst>
      <p:ext uri="{BB962C8B-B14F-4D97-AF65-F5344CB8AC3E}">
        <p14:creationId xmlns:p14="http://schemas.microsoft.com/office/powerpoint/2010/main" val="3346017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5" dur="500"/>
                                        <p:tgtEl>
                                          <p:spTgt spid="3">
                                            <p:txEl>
                                              <p:pRg st="1" end="1"/>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27584" y="764704"/>
            <a:ext cx="7408333" cy="3450696"/>
          </a:xfrm>
        </p:spPr>
        <p:txBody>
          <a:bodyPr/>
          <a:lstStyle/>
          <a:p>
            <a:pPr marL="0" indent="0">
              <a:buNone/>
            </a:pPr>
            <a:r>
              <a:rPr lang="uk-UA" dirty="0">
                <a:solidFill>
                  <a:schemeClr val="tx1">
                    <a:lumMod val="95000"/>
                    <a:lumOff val="5000"/>
                  </a:schemeClr>
                </a:solidFill>
              </a:rPr>
              <a:t>«Найстарішими» в світі є європейські країни: Італія, Німеччина, Греція, Бельгія, Іспанія, Швеція, в яких частка людей похилого віку перевищує 22%. У зв’язку з цим у Європі нагальною проблемою є пенсійне забезпечення, що потребує значних фінансових затрат.</a:t>
            </a:r>
          </a:p>
          <a:p>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3140968"/>
            <a:ext cx="4674096" cy="3505572"/>
          </a:xfrm>
          <a:prstGeom prst="rect">
            <a:avLst/>
          </a:prstGeom>
        </p:spPr>
      </p:pic>
    </p:spTree>
    <p:extLst>
      <p:ext uri="{BB962C8B-B14F-4D97-AF65-F5344CB8AC3E}">
        <p14:creationId xmlns:p14="http://schemas.microsoft.com/office/powerpoint/2010/main" val="2051835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a:bodyPr>
          <a:lstStyle/>
          <a:p>
            <a:r>
              <a:rPr lang="uk-UA" dirty="0" smtClean="0"/>
              <a:t>Природний рух населення — зміна кількості і складу населення в результаті народжуваності і смертності (без урахування його механічного переміщення). Якщо в певному році народилося більше дітей, ніж померло всього населення, то природний приріст додатний. Якщо ж населення помирає більше, ніж народжується дітей, природний приріст від'ємний.</a:t>
            </a:r>
            <a:endParaRPr lang="uk-UA" dirty="0"/>
          </a:p>
        </p:txBody>
      </p:sp>
    </p:spTree>
    <p:extLst>
      <p:ext uri="{BB962C8B-B14F-4D97-AF65-F5344CB8AC3E}">
        <p14:creationId xmlns:p14="http://schemas.microsoft.com/office/powerpoint/2010/main" val="105345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02920" y="530352"/>
            <a:ext cx="8245544" cy="5418928"/>
          </a:xfrm>
        </p:spPr>
        <p:txBody>
          <a:bodyPr>
            <a:normAutofit/>
          </a:bodyPr>
          <a:lstStyle/>
          <a:p>
            <a:r>
              <a:rPr lang="uk-UA" sz="2400" dirty="0" smtClean="0"/>
              <a:t>Природний приріст - це різниця між народжуваністю та смертністю (обчислюється на 1000 жителів на рік). Він буває додатним у разі перевищення народжуваності над смертністю і від’ємним, коли смертність більша від народжуваності, або нульовим, коли ці показники мають однакове значення</a:t>
            </a:r>
          </a:p>
          <a:p>
            <a:endParaRPr lang="uk-UA" sz="2400" dirty="0"/>
          </a:p>
          <a:p>
            <a:endParaRPr lang="uk-UA" sz="2400" dirty="0" smtClean="0"/>
          </a:p>
          <a:p>
            <a:pPr marL="0" indent="0">
              <a:buNone/>
            </a:pPr>
            <a:endParaRPr lang="uk-UA" sz="2400"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7180" y="3068960"/>
            <a:ext cx="4819426" cy="2621091"/>
          </a:xfrm>
          <a:prstGeom prst="rect">
            <a:avLst/>
          </a:prstGeom>
        </p:spPr>
      </p:pic>
      <p:sp>
        <p:nvSpPr>
          <p:cNvPr id="5" name="TextBox 4"/>
          <p:cNvSpPr txBox="1"/>
          <p:nvPr/>
        </p:nvSpPr>
        <p:spPr>
          <a:xfrm>
            <a:off x="6300193" y="4725144"/>
            <a:ext cx="2160240" cy="646331"/>
          </a:xfrm>
          <a:prstGeom prst="rect">
            <a:avLst/>
          </a:prstGeom>
          <a:noFill/>
        </p:spPr>
        <p:txBody>
          <a:bodyPr wrap="square" rtlCol="0">
            <a:spAutoFit/>
          </a:bodyPr>
          <a:lstStyle/>
          <a:p>
            <a:r>
              <a:rPr lang="uk-UA" dirty="0" smtClean="0"/>
              <a:t>Щорічний приріст населення світу</a:t>
            </a:r>
            <a:endParaRPr lang="uk-UA" dirty="0"/>
          </a:p>
        </p:txBody>
      </p:sp>
    </p:spTree>
    <p:extLst>
      <p:ext uri="{BB962C8B-B14F-4D97-AF65-F5344CB8AC3E}">
        <p14:creationId xmlns:p14="http://schemas.microsoft.com/office/powerpoint/2010/main" val="451879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pPr marL="0" indent="0">
              <a:buNone/>
            </a:pPr>
            <a:r>
              <a:rPr lang="uk-UA" sz="2400" dirty="0" smtClean="0"/>
              <a:t>Зазвичай у світі виділяють два типи відтворення населення:</a:t>
            </a:r>
          </a:p>
          <a:p>
            <a:pPr marL="0" indent="0">
              <a:buNone/>
            </a:pPr>
            <a:r>
              <a:rPr lang="uk-UA" sz="2400" dirty="0" smtClean="0"/>
              <a:t>Для першого типу характерні порівняно невисокі показники народжуваності, смертності й природного приросту, що становить менш як 2 особи на 1000 жителів. Подекуди рівень народжуваності нижчий за той, який необхідний для простого відтворення населення.</a:t>
            </a:r>
          </a:p>
        </p:txBody>
      </p:sp>
    </p:spTree>
    <p:extLst>
      <p:ext uri="{BB962C8B-B14F-4D97-AF65-F5344CB8AC3E}">
        <p14:creationId xmlns:p14="http://schemas.microsoft.com/office/powerpoint/2010/main" val="4046837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fontScale="92500" lnSpcReduction="10000"/>
          </a:bodyPr>
          <a:lstStyle/>
          <a:p>
            <a:pPr marL="0" indent="0">
              <a:buNone/>
            </a:pPr>
            <a:r>
              <a:rPr lang="uk-UA" dirty="0"/>
              <a:t>Перший тип відтворення населення характерний для більшості країн Європи, Північної Америки і деяких інших регіонів світу. Тут відбувається прискорене старіння населення, коли у віковій структурі переважає населення старших вікових груп.</a:t>
            </a:r>
          </a:p>
          <a:p>
            <a:pPr marL="0" indent="0">
              <a:buNone/>
            </a:pPr>
            <a:r>
              <a:rPr lang="uk-UA" dirty="0"/>
              <a:t>У період 2009-2050 рр. чисельність населення в 45 розвинутих країнах, за прогнозами, зменшиться. </a:t>
            </a:r>
            <a:r>
              <a:rPr lang="uk-UA" dirty="0" smtClean="0"/>
              <a:t>Наприклад, в </a:t>
            </a:r>
            <a:r>
              <a:rPr lang="uk-UA" dirty="0"/>
              <a:t>Японії - на 25 млн осіб, в Україні - на 15 млн осіб, у Німеччині - на 8,4 млн осіб, а в Польщі - на 7,7 млн осіб.</a:t>
            </a:r>
          </a:p>
          <a:p>
            <a:pPr marL="0" indent="0">
              <a:buNone/>
            </a:pPr>
            <a:endParaRPr lang="ru-RU" dirty="0"/>
          </a:p>
        </p:txBody>
      </p:sp>
    </p:spTree>
    <p:extLst>
      <p:ext uri="{BB962C8B-B14F-4D97-AF65-F5344CB8AC3E}">
        <p14:creationId xmlns:p14="http://schemas.microsoft.com/office/powerpoint/2010/main" val="3924425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barn(inVertical)">
                                      <p:cBhvr>
                                        <p:cTn id="11"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pPr marL="0" indent="0">
              <a:buNone/>
            </a:pPr>
            <a:r>
              <a:rPr lang="uk-UA" dirty="0" smtClean="0"/>
              <a:t>Другий тип властивий країнам Азії, Африки й Латинської Америки, для структури населення яких характерна висока частка молодших вікових груп. Адже тут порівняно високі показники народжуваності, стабільні (часто низькі) показники смертності та високий природний приріст, що перевищує 12 осіб на 1000 жителів.</a:t>
            </a:r>
            <a:endParaRPr lang="uk-UA" dirty="0"/>
          </a:p>
        </p:txBody>
      </p:sp>
    </p:spTree>
    <p:extLst>
      <p:ext uri="{BB962C8B-B14F-4D97-AF65-F5344CB8AC3E}">
        <p14:creationId xmlns:p14="http://schemas.microsoft.com/office/powerpoint/2010/main" val="3506409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692696"/>
            <a:ext cx="8229600" cy="1252728"/>
          </a:xfrm>
        </p:spPr>
        <p:txBody>
          <a:bodyPr>
            <a:normAutofit fontScale="90000"/>
          </a:bodyPr>
          <a:lstStyle/>
          <a:p>
            <a:r>
              <a:rPr lang="uk-UA" dirty="0" smtClean="0">
                <a:solidFill>
                  <a:schemeClr val="tx1">
                    <a:lumMod val="95000"/>
                    <a:lumOff val="5000"/>
                  </a:schemeClr>
                </a:solidFill>
                <a:effectLst>
                  <a:outerShdw blurRad="38100" dist="38100" dir="2700000" algn="tl">
                    <a:srgbClr val="000000">
                      <a:alpha val="43137"/>
                    </a:srgbClr>
                  </a:outerShdw>
                </a:effectLst>
              </a:rPr>
              <a:t>Статево - віковий склад населення</a:t>
            </a:r>
            <a:endParaRPr lang="ru-RU" dirty="0">
              <a:solidFill>
                <a:schemeClr val="tx1">
                  <a:lumMod val="95000"/>
                  <a:lumOff val="5000"/>
                </a:schemeClr>
              </a:solidFill>
              <a:effectLst>
                <a:outerShdw blurRad="38100" dist="38100" dir="2700000" algn="tl">
                  <a:srgbClr val="000000">
                    <a:alpha val="43137"/>
                  </a:srgbClr>
                </a:outerShdw>
              </a:effectLst>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2860985"/>
            <a:ext cx="4176464" cy="3556000"/>
          </a:xfrm>
          <a:prstGeom prst="rect">
            <a:avLst/>
          </a:prstGeom>
        </p:spPr>
      </p:pic>
    </p:spTree>
    <p:extLst>
      <p:ext uri="{BB962C8B-B14F-4D97-AF65-F5344CB8AC3E}">
        <p14:creationId xmlns:p14="http://schemas.microsoft.com/office/powerpoint/2010/main" val="3910684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42"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anim calcmode="lin" valueType="num">
                                      <p:cBhvr>
                                        <p:cTn id="11" dur="1000" fill="hold"/>
                                        <p:tgtEl>
                                          <p:spTgt spid="5"/>
                                        </p:tgtEl>
                                        <p:attrNameLst>
                                          <p:attrName>ppt_x</p:attrName>
                                        </p:attrNameLst>
                                      </p:cBhvr>
                                      <p:tavLst>
                                        <p:tav tm="0">
                                          <p:val>
                                            <p:strVal val="#ppt_x"/>
                                          </p:val>
                                        </p:tav>
                                        <p:tav tm="100000">
                                          <p:val>
                                            <p:strVal val="#ppt_x"/>
                                          </p:val>
                                        </p:tav>
                                      </p:tavLst>
                                    </p:anim>
                                    <p:anim calcmode="lin" valueType="num">
                                      <p:cBhvr>
                                        <p:cTn id="1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27584" y="476672"/>
            <a:ext cx="7408333" cy="3450696"/>
          </a:xfrm>
        </p:spPr>
        <p:txBody>
          <a:bodyPr>
            <a:normAutofit/>
          </a:bodyPr>
          <a:lstStyle/>
          <a:p>
            <a:pPr marL="0" indent="0">
              <a:buNone/>
            </a:pPr>
            <a:r>
              <a:rPr lang="uk-UA" sz="1700" dirty="0" smtClean="0">
                <a:solidFill>
                  <a:schemeClr val="tx1">
                    <a:lumMod val="95000"/>
                    <a:lumOff val="5000"/>
                  </a:schemeClr>
                </a:solidFill>
              </a:rPr>
              <a:t>У більшості країн світу чисельно переважають жінки. Проте, в цілому в світі на 35 млн осіб більше чоловіків. Таким чином, на чоловіків припадає 50,3 % населення світу. З усіх регіонів чисельна перевага чоловічого населення найбільше проявляється у країнах Азії, зокрема Китаї та Індії, а також в цілому ряді мусульманських країн, лідерами серед яких є ОАЕ, Кувейт, Катар. Це пов’язано з високою смертністю серед жінок, що спричинена соціальною нерівністю жінок в суспільстві, ранніми шлюбами, багатодітністю, особливостями демографічної та міграційної політики.</a:t>
            </a:r>
          </a:p>
          <a:p>
            <a:pPr marL="0" indent="0">
              <a:buNone/>
            </a:pPr>
            <a:r>
              <a:rPr lang="uk-UA" sz="1700" dirty="0" smtClean="0">
                <a:solidFill>
                  <a:schemeClr val="tx1">
                    <a:lumMod val="95000"/>
                    <a:lumOff val="5000"/>
                  </a:schemeClr>
                </a:solidFill>
              </a:rPr>
              <a:t>Для більшості розвинутих країн характерне переважання жіночого населення. Найбільша частка жінок (до 54 %) в Латвії, Естонії, Україні, Росії, Білорусі.</a:t>
            </a:r>
          </a:p>
          <a:p>
            <a:pPr marL="0" indent="0">
              <a:buNone/>
            </a:pP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96234" y="3501008"/>
            <a:ext cx="4778182" cy="3209917"/>
          </a:xfrm>
          <a:prstGeom prst="rect">
            <a:avLst/>
          </a:prstGeom>
        </p:spPr>
      </p:pic>
    </p:spTree>
    <p:extLst>
      <p:ext uri="{BB962C8B-B14F-4D97-AF65-F5344CB8AC3E}">
        <p14:creationId xmlns:p14="http://schemas.microsoft.com/office/powerpoint/2010/main" val="1194252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4" presetID="10"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27584" y="510795"/>
            <a:ext cx="7408333" cy="3450696"/>
          </a:xfrm>
        </p:spPr>
        <p:txBody>
          <a:bodyPr>
            <a:normAutofit/>
          </a:bodyPr>
          <a:lstStyle/>
          <a:p>
            <a:pPr marL="0" indent="0">
              <a:buNone/>
            </a:pPr>
            <a:r>
              <a:rPr lang="uk-UA" sz="2000" dirty="0" smtClean="0">
                <a:solidFill>
                  <a:schemeClr val="tx1">
                    <a:lumMod val="95000"/>
                    <a:lumOff val="5000"/>
                  </a:schemeClr>
                </a:solidFill>
              </a:rPr>
              <a:t>Вікова структура населення світу залежить від динаміки народжуваності і смертності з урахуванням їх вікових особливостей за порівняно довгий попередній період. Зниження народжуваності завжди призводить до старіння населення (збільшення частки населення старшого віку (понад 60 років і більше)). Тип відтворення населення визначає його віковий склад. Виділяють три вікові групи населення: діти (молодші 15 років), працездатні, або дорослі (15-65 років), і люди похилого віку (старші 65 років). В цілому для світу частка дітей становить 31 %, працездатних – 62,2 %, людей похилого віку – 6,8 %.</a:t>
            </a:r>
            <a:endParaRPr lang="uk-UA" sz="2000" dirty="0">
              <a:solidFill>
                <a:schemeClr val="tx1">
                  <a:lumMod val="95000"/>
                  <a:lumOff val="5000"/>
                </a:schemeClr>
              </a:solidFill>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3968" y="4149080"/>
            <a:ext cx="3514725" cy="2428875"/>
          </a:xfrm>
          <a:prstGeom prst="rect">
            <a:avLst/>
          </a:prstGeom>
        </p:spPr>
      </p:pic>
    </p:spTree>
    <p:extLst>
      <p:ext uri="{BB962C8B-B14F-4D97-AF65-F5344CB8AC3E}">
        <p14:creationId xmlns:p14="http://schemas.microsoft.com/office/powerpoint/2010/main" val="353537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 calcmode="lin" valueType="num">
                                      <p:cBhvr>
                                        <p:cTn id="15" dur="1000" fill="hold"/>
                                        <p:tgtEl>
                                          <p:spTgt spid="4"/>
                                        </p:tgtEl>
                                        <p:attrNameLst>
                                          <p:attrName>style.rotation</p:attrName>
                                        </p:attrNameLst>
                                      </p:cBhvr>
                                      <p:tavLst>
                                        <p:tav tm="0">
                                          <p:val>
                                            <p:fltVal val="90"/>
                                          </p:val>
                                        </p:tav>
                                        <p:tav tm="100000">
                                          <p:val>
                                            <p:fltVal val="0"/>
                                          </p:val>
                                        </p:tav>
                                      </p:tavLst>
                                    </p:anim>
                                    <p:animEffect transition="in" filter="fade">
                                      <p:cBhvr>
                                        <p:cTn id="1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Аспект">
  <a:themeElements>
    <a:clrScheme name="Кутюр">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Аптека">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Аспект">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Волна">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Классическая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118</TotalTime>
  <Words>476</Words>
  <Application>Microsoft Office PowerPoint</Application>
  <PresentationFormat>Экран (4:3)</PresentationFormat>
  <Paragraphs>17</Paragraphs>
  <Slides>11</Slides>
  <Notes>0</Notes>
  <HiddenSlides>0</HiddenSlides>
  <MMClips>0</MMClips>
  <ScaleCrop>false</ScaleCrop>
  <HeadingPairs>
    <vt:vector size="4" baseType="variant">
      <vt:variant>
        <vt:lpstr>Тема</vt:lpstr>
      </vt:variant>
      <vt:variant>
        <vt:i4>2</vt:i4>
      </vt:variant>
      <vt:variant>
        <vt:lpstr>Заголовки слайдов</vt:lpstr>
      </vt:variant>
      <vt:variant>
        <vt:i4>11</vt:i4>
      </vt:variant>
    </vt:vector>
  </HeadingPairs>
  <TitlesOfParts>
    <vt:vector size="13" baseType="lpstr">
      <vt:lpstr>Аспект</vt:lpstr>
      <vt:lpstr>Волна</vt:lpstr>
      <vt:lpstr>Природний рух </vt:lpstr>
      <vt:lpstr>Презентация PowerPoint</vt:lpstr>
      <vt:lpstr>Презентация PowerPoint</vt:lpstr>
      <vt:lpstr>Презентация PowerPoint</vt:lpstr>
      <vt:lpstr>Презентация PowerPoint</vt:lpstr>
      <vt:lpstr>Презентация PowerPoint</vt:lpstr>
      <vt:lpstr>Статево - віковий склад населення</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Природний рух </dc:title>
  <dc:creator>tolik</dc:creator>
  <cp:lastModifiedBy>tolik</cp:lastModifiedBy>
  <cp:revision>13</cp:revision>
  <dcterms:created xsi:type="dcterms:W3CDTF">2014-11-16T11:33:17Z</dcterms:created>
  <dcterms:modified xsi:type="dcterms:W3CDTF">2014-11-16T14:04:20Z</dcterms:modified>
</cp:coreProperties>
</file>