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7224649-35D0-4DF1-9C8F-0137EF529993}" type="datetimeFigureOut">
              <a:rPr lang="en-US" smtClean="0"/>
              <a:t>2/5/2013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B6104E3-0735-4BE0-9630-D75ABDF821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textreferat.com.ua/images/4531_image001.gif" TargetMode="External"/><Relationship Id="rId7" Type="http://schemas.openxmlformats.org/officeDocument/2006/relationships/image" Target="http://textreferat.com.ua/images/4531_image004.gif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http://textreferat.com.ua/images/4531_image003.gif" TargetMode="Externa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disted.edu.vn.ua/media/images/sapsay/sapsay/lesson2/sapsay/009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281808"/>
          </a:xfrm>
        </p:spPr>
        <p:txBody>
          <a:bodyPr/>
          <a:lstStyle/>
          <a:p>
            <a:r>
              <a:rPr lang="uk-UA" sz="4400" dirty="0">
                <a:latin typeface="Times New Roman" pitchFamily="18" charset="0"/>
                <a:cs typeface="Times New Roman" pitchFamily="18" charset="0"/>
              </a:rPr>
              <a:t>ВИЗНАЧЕННЯ ЗАРЯДУ ЕЛЕКТРОНА. ДОСЛІД ІОФФФЕ-МЕЛІКЕНА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5445224"/>
            <a:ext cx="6172200" cy="685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uk-UA" dirty="0" smtClean="0"/>
              <a:t>ВИЗНАЧЕННЯ ЗАРЯДУ ЕЛЕКТРОНА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77457"/>
            <a:ext cx="8229600" cy="4325112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/>
              <a:t>Заряд </a:t>
            </a:r>
            <a:r>
              <a:rPr lang="ru-RU" sz="2600" dirty="0" err="1"/>
              <a:t>електрона</a:t>
            </a:r>
            <a:r>
              <a:rPr lang="ru-RU" sz="2600" dirty="0"/>
              <a:t> </a:t>
            </a:r>
            <a:r>
              <a:rPr lang="ru-RU" sz="2600" dirty="0" err="1"/>
              <a:t>можна</a:t>
            </a:r>
            <a:r>
              <a:rPr lang="ru-RU" sz="2600" dirty="0"/>
              <a:t> </a:t>
            </a:r>
            <a:r>
              <a:rPr lang="ru-RU" sz="2600" dirty="0" err="1"/>
              <a:t>визначити</a:t>
            </a:r>
            <a:r>
              <a:rPr lang="ru-RU" sz="2600" dirty="0"/>
              <a:t> за </a:t>
            </a:r>
            <a:r>
              <a:rPr lang="ru-RU" sz="2600" dirty="0" smtClean="0"/>
              <a:t>формулою </a:t>
            </a:r>
            <a:endParaRPr lang="en-US" sz="2600" dirty="0"/>
          </a:p>
          <a:p>
            <a:pPr marL="109728" indent="0">
              <a:buNone/>
            </a:pPr>
            <a:r>
              <a:rPr lang="ru-RU" sz="2600" dirty="0" smtClean="0"/>
              <a:t>яку </a:t>
            </a:r>
            <a:r>
              <a:rPr lang="ru-RU" sz="2600" dirty="0" err="1" smtClean="0"/>
              <a:t>виведено</a:t>
            </a:r>
            <a:r>
              <a:rPr lang="ru-RU" sz="2600" dirty="0" smtClean="0"/>
              <a:t> </a:t>
            </a:r>
            <a:r>
              <a:rPr lang="ru-RU" sz="2600" dirty="0" err="1" smtClean="0"/>
              <a:t>із</a:t>
            </a:r>
            <a:r>
              <a:rPr lang="ru-RU" sz="2600" dirty="0" smtClean="0"/>
              <a:t> закону Фарадея для </a:t>
            </a:r>
            <a:r>
              <a:rPr lang="ru-RU" sz="2600" dirty="0" err="1" smtClean="0"/>
              <a:t>електролізу</a:t>
            </a:r>
            <a:r>
              <a:rPr lang="ru-RU" sz="2600" dirty="0" smtClean="0"/>
              <a:t>. Тут </a:t>
            </a:r>
            <a:r>
              <a:rPr lang="en-US" sz="2600" dirty="0" smtClean="0"/>
              <a:t>m</a:t>
            </a:r>
            <a:r>
              <a:rPr lang="ru-RU" sz="2600" dirty="0" smtClean="0"/>
              <a:t> — </a:t>
            </a:r>
            <a:r>
              <a:rPr lang="ru-RU" sz="2600" dirty="0" err="1" smtClean="0"/>
              <a:t>маса</a:t>
            </a:r>
            <a:r>
              <a:rPr lang="ru-RU" sz="2600" dirty="0" smtClean="0"/>
              <a:t> </a:t>
            </a:r>
            <a:r>
              <a:rPr lang="ru-RU" sz="2600" dirty="0" err="1" smtClean="0"/>
              <a:t>речовини</a:t>
            </a:r>
            <a:r>
              <a:rPr lang="ru-RU" sz="2600" dirty="0" smtClean="0"/>
              <a:t>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виділилася</a:t>
            </a:r>
            <a:r>
              <a:rPr lang="ru-RU" sz="2600" dirty="0" smtClean="0"/>
              <a:t> на </a:t>
            </a:r>
            <a:r>
              <a:rPr lang="ru-RU" sz="2600" dirty="0" err="1" smtClean="0"/>
              <a:t>електроді</a:t>
            </a:r>
            <a:r>
              <a:rPr lang="ru-RU" sz="2600" dirty="0" smtClean="0"/>
              <a:t>, М — </a:t>
            </a:r>
            <a:r>
              <a:rPr lang="ru-RU" sz="2600" dirty="0" err="1" smtClean="0"/>
              <a:t>молярна</a:t>
            </a:r>
            <a:r>
              <a:rPr lang="ru-RU" sz="2600" dirty="0" smtClean="0"/>
              <a:t> </a:t>
            </a:r>
            <a:r>
              <a:rPr lang="ru-RU" sz="2600" dirty="0" err="1" smtClean="0"/>
              <a:t>маса</a:t>
            </a:r>
            <a:r>
              <a:rPr lang="ru-RU" sz="2600" dirty="0" smtClean="0"/>
              <a:t> </a:t>
            </a:r>
            <a:r>
              <a:rPr lang="ru-RU" sz="2600" dirty="0" err="1" smtClean="0"/>
              <a:t>речовини</a:t>
            </a:r>
            <a:r>
              <a:rPr lang="ru-RU" sz="2600" dirty="0" smtClean="0"/>
              <a:t>, п — </a:t>
            </a:r>
            <a:r>
              <a:rPr lang="ru-RU" sz="2600" dirty="0" err="1" smtClean="0"/>
              <a:t>валентність</a:t>
            </a:r>
            <a:r>
              <a:rPr lang="ru-RU" sz="2600" dirty="0" smtClean="0"/>
              <a:t> </a:t>
            </a:r>
            <a:r>
              <a:rPr lang="ru-RU" sz="2600" dirty="0" err="1" smtClean="0"/>
              <a:t>цієї</a:t>
            </a:r>
            <a:r>
              <a:rPr lang="ru-RU" sz="2600" dirty="0" smtClean="0"/>
              <a:t> </a:t>
            </a:r>
            <a:r>
              <a:rPr lang="ru-RU" sz="2600" dirty="0" err="1" smtClean="0"/>
              <a:t>речовини</a:t>
            </a:r>
            <a:r>
              <a:rPr lang="ru-RU" sz="2600" dirty="0" smtClean="0"/>
              <a:t>, </a:t>
            </a:r>
            <a:r>
              <a:rPr lang="en-US" sz="2600" dirty="0" smtClean="0"/>
              <a:t>NA</a:t>
            </a:r>
            <a:r>
              <a:rPr lang="ru-RU" sz="2600" dirty="0" smtClean="0"/>
              <a:t> — стала Авогадро, </a:t>
            </a:r>
            <a:r>
              <a:rPr lang="en-US" sz="2600" dirty="0" smtClean="0"/>
              <a:t>l</a:t>
            </a:r>
            <a:r>
              <a:rPr lang="ru-RU" sz="2600" dirty="0" smtClean="0"/>
              <a:t> — сила струму, </a:t>
            </a:r>
            <a:r>
              <a:rPr lang="ru-RU" sz="2600" dirty="0" err="1" smtClean="0"/>
              <a:t>що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пройшов</a:t>
            </a:r>
            <a:r>
              <a:rPr lang="ru-RU" sz="2600" dirty="0" smtClean="0"/>
              <a:t> через </a:t>
            </a:r>
            <a:r>
              <a:rPr lang="ru-RU" sz="2600" dirty="0" err="1" smtClean="0"/>
              <a:t>розчин</a:t>
            </a:r>
            <a:r>
              <a:rPr lang="ru-RU" sz="2600" dirty="0" smtClean="0"/>
              <a:t> </a:t>
            </a:r>
            <a:r>
              <a:rPr lang="ru-RU" sz="2600" dirty="0" err="1" smtClean="0"/>
              <a:t>електроліту</a:t>
            </a:r>
            <a:r>
              <a:rPr lang="ru-RU" sz="2600" dirty="0" smtClean="0"/>
              <a:t>,</a:t>
            </a:r>
            <a:r>
              <a:rPr lang="en-US" sz="2600" dirty="0" smtClean="0"/>
              <a:t>  t</a:t>
            </a:r>
            <a:r>
              <a:rPr lang="ru-RU" sz="2600" dirty="0" smtClean="0"/>
              <a:t> — час </a:t>
            </a:r>
            <a:r>
              <a:rPr lang="ru-RU" sz="2600" dirty="0" err="1" smtClean="0"/>
              <a:t>проходження</a:t>
            </a:r>
            <a:r>
              <a:rPr lang="ru-RU" sz="2600" dirty="0" smtClean="0"/>
              <a:t> струму. </a:t>
            </a:r>
            <a:r>
              <a:rPr lang="ru-RU" sz="2600" dirty="0" err="1" smtClean="0"/>
              <a:t>Щоб</a:t>
            </a:r>
            <a:r>
              <a:rPr lang="ru-RU" sz="2600" dirty="0" smtClean="0"/>
              <a:t> </a:t>
            </a:r>
            <a:r>
              <a:rPr lang="ru-RU" sz="2600" dirty="0" err="1" smtClean="0"/>
              <a:t>визначити</a:t>
            </a:r>
            <a:r>
              <a:rPr lang="ru-RU" sz="2600" dirty="0" smtClean="0"/>
              <a:t> </a:t>
            </a:r>
            <a:r>
              <a:rPr lang="ru-RU" sz="2600" dirty="0" err="1" smtClean="0"/>
              <a:t>масу</a:t>
            </a:r>
            <a:r>
              <a:rPr lang="ru-RU" sz="2600" dirty="0" smtClean="0"/>
              <a:t> </a:t>
            </a:r>
            <a:r>
              <a:rPr lang="ru-RU" sz="2600" dirty="0" err="1" smtClean="0"/>
              <a:t>міді</a:t>
            </a:r>
            <a:r>
              <a:rPr lang="ru-RU" sz="2600" dirty="0" smtClean="0"/>
              <a:t>, яка </a:t>
            </a:r>
            <a:r>
              <a:rPr lang="ru-RU" sz="2600" dirty="0" err="1" smtClean="0"/>
              <a:t>виділилася</a:t>
            </a:r>
            <a:r>
              <a:rPr lang="ru-RU" sz="2600" dirty="0" smtClean="0"/>
              <a:t> на </a:t>
            </a:r>
            <a:r>
              <a:rPr lang="ru-RU" sz="2600" dirty="0" err="1" smtClean="0"/>
              <a:t>катоді</a:t>
            </a:r>
            <a:r>
              <a:rPr lang="ru-RU" sz="2600" dirty="0" smtClean="0"/>
              <a:t>,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зважують</a:t>
            </a:r>
            <a:r>
              <a:rPr lang="ru-RU" sz="2600" dirty="0" smtClean="0"/>
              <a:t> до і </a:t>
            </a:r>
            <a:r>
              <a:rPr lang="ru-RU" sz="2600" dirty="0" err="1" smtClean="0"/>
              <a:t>після</a:t>
            </a:r>
            <a:r>
              <a:rPr lang="ru-RU" sz="2600" dirty="0" smtClean="0"/>
              <a:t> </a:t>
            </a:r>
            <a:r>
              <a:rPr lang="ru-RU" sz="2600" dirty="0" err="1" smtClean="0"/>
              <a:t>виконання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досліду</a:t>
            </a:r>
            <a:r>
              <a:rPr lang="ru-RU" sz="2600" dirty="0" smtClean="0"/>
              <a:t> (</a:t>
            </a:r>
            <a:r>
              <a:rPr lang="ru-RU" sz="2600" dirty="0" err="1" smtClean="0"/>
              <a:t>відповідно</a:t>
            </a:r>
            <a:r>
              <a:rPr lang="ru-RU" sz="2600" dirty="0" smtClean="0"/>
              <a:t> т1 та т2). Тому т = т2 — т1 і формула для </a:t>
            </a:r>
            <a:r>
              <a:rPr lang="ru-RU" sz="2600" dirty="0" err="1" smtClean="0"/>
              <a:t>визначення</a:t>
            </a:r>
            <a:r>
              <a:rPr lang="ru-RU" sz="2600" dirty="0" smtClean="0"/>
              <a:t> заряду </a:t>
            </a:r>
            <a:r>
              <a:rPr lang="ru-RU" sz="2600" dirty="0" err="1" smtClean="0"/>
              <a:t>електрона</a:t>
            </a:r>
            <a:r>
              <a:rPr lang="ru-RU" sz="2600" dirty="0" smtClean="0"/>
              <a:t> </a:t>
            </a:r>
            <a:r>
              <a:rPr lang="ru-RU" sz="2600" dirty="0" err="1" smtClean="0"/>
              <a:t>матиме</a:t>
            </a:r>
            <a:r>
              <a:rPr lang="ru-RU" sz="2600" dirty="0" smtClean="0"/>
              <a:t> </a:t>
            </a:r>
            <a:r>
              <a:rPr lang="ru-RU" sz="2600" dirty="0" err="1" smtClean="0"/>
              <a:t>оста­точний</a:t>
            </a:r>
            <a:r>
              <a:rPr lang="ru-RU" sz="2600" dirty="0" smtClean="0"/>
              <a:t> </a:t>
            </a:r>
            <a:r>
              <a:rPr lang="ru-RU" sz="2600" dirty="0" err="1" smtClean="0"/>
              <a:t>вигляд</a:t>
            </a:r>
            <a:r>
              <a:rPr lang="ru-RU" sz="2600" dirty="0" smtClean="0"/>
              <a:t>:</a:t>
            </a:r>
            <a:endParaRPr lang="en-US" sz="2600" dirty="0" smtClean="0"/>
          </a:p>
          <a:p>
            <a:r>
              <a:rPr lang="ru-RU" sz="2600" dirty="0" smtClean="0"/>
              <a:t>Для </a:t>
            </a:r>
            <a:r>
              <a:rPr lang="ru-RU" sz="2600" dirty="0" err="1"/>
              <a:t>вимірювання</a:t>
            </a:r>
            <a:r>
              <a:rPr lang="ru-RU" sz="2600" dirty="0"/>
              <a:t> </a:t>
            </a:r>
            <a:r>
              <a:rPr lang="ru-RU" sz="2600" dirty="0" err="1"/>
              <a:t>сили</a:t>
            </a:r>
            <a:r>
              <a:rPr lang="ru-RU" sz="2600" dirty="0"/>
              <a:t> струму </a:t>
            </a:r>
            <a:r>
              <a:rPr lang="ru-RU" sz="2600" dirty="0" err="1"/>
              <a:t>використовують</a:t>
            </a:r>
            <a:r>
              <a:rPr lang="ru-RU" sz="2600" dirty="0"/>
              <a:t> </a:t>
            </a:r>
            <a:r>
              <a:rPr lang="ru-RU" sz="2600" dirty="0" err="1"/>
              <a:t>шкільний</a:t>
            </a:r>
            <a:r>
              <a:rPr lang="ru-RU" sz="2600" dirty="0"/>
              <a:t> амперметр (шкала 0-2А; </a:t>
            </a:r>
            <a:r>
              <a:rPr lang="ru-RU" sz="2600" dirty="0" err="1"/>
              <a:t>клас</a:t>
            </a:r>
            <a:r>
              <a:rPr lang="ru-RU" sz="2600" dirty="0"/>
              <a:t> </a:t>
            </a:r>
            <a:r>
              <a:rPr lang="ru-RU" sz="2600" dirty="0" err="1"/>
              <a:t>точності</a:t>
            </a:r>
            <a:r>
              <a:rPr lang="ru-RU" sz="2600" dirty="0"/>
              <a:t> 2,5), Час </a:t>
            </a:r>
            <a:r>
              <a:rPr lang="ru-RU" sz="2600" dirty="0" err="1"/>
              <a:t>вимірюють</a:t>
            </a:r>
            <a:r>
              <a:rPr lang="ru-RU" sz="2600" dirty="0"/>
              <a:t> </a:t>
            </a:r>
            <a:r>
              <a:rPr lang="ru-RU" sz="2600" dirty="0" err="1"/>
              <a:t>годинником</a:t>
            </a:r>
            <a:r>
              <a:rPr lang="ru-RU" sz="2600" dirty="0"/>
              <a:t> (</a:t>
            </a:r>
            <a:r>
              <a:rPr lang="ru-RU" sz="2600" dirty="0" err="1"/>
              <a:t>електронним</a:t>
            </a:r>
            <a:r>
              <a:rPr lang="ru-RU" sz="2600" dirty="0"/>
              <a:t> </a:t>
            </a:r>
            <a:r>
              <a:rPr lang="ru-RU" sz="2600" dirty="0" err="1"/>
              <a:t>чи</a:t>
            </a:r>
            <a:r>
              <a:rPr lang="ru-RU" sz="2600" dirty="0"/>
              <a:t> з секундною </a:t>
            </a:r>
            <a:r>
              <a:rPr lang="ru-RU" sz="2600" dirty="0" err="1"/>
              <a:t>стрілкою</a:t>
            </a:r>
            <a:r>
              <a:rPr lang="ru-RU" sz="2600" dirty="0"/>
              <a:t>). Реостат у </a:t>
            </a:r>
            <a:r>
              <a:rPr lang="ru-RU" sz="2600" dirty="0" err="1"/>
              <a:t>колі</a:t>
            </a:r>
            <a:r>
              <a:rPr lang="ru-RU" sz="2600" dirty="0"/>
              <a:t> </a:t>
            </a:r>
            <a:r>
              <a:rPr lang="ru-RU" sz="2600" dirty="0" err="1"/>
              <a:t>потрібний</a:t>
            </a:r>
            <a:r>
              <a:rPr lang="ru-RU" sz="2600" dirty="0"/>
              <a:t> для </a:t>
            </a:r>
            <a:r>
              <a:rPr lang="ru-RU" sz="2600" dirty="0" err="1"/>
              <a:t>регулювання</a:t>
            </a:r>
            <a:r>
              <a:rPr lang="ru-RU" sz="2600" dirty="0"/>
              <a:t> </a:t>
            </a:r>
            <a:r>
              <a:rPr lang="ru-RU" sz="2600" dirty="0" err="1"/>
              <a:t>сили</a:t>
            </a:r>
            <a:r>
              <a:rPr lang="ru-RU" sz="2600" dirty="0"/>
              <a:t> струму.</a:t>
            </a:r>
            <a:endParaRPr lang="en-US" sz="2600" dirty="0"/>
          </a:p>
          <a:p>
            <a:r>
              <a:rPr lang="ru-RU" sz="2600" dirty="0" err="1"/>
              <a:t>Максимальні</a:t>
            </a:r>
            <a:r>
              <a:rPr lang="ru-RU" sz="2600" dirty="0"/>
              <a:t> </a:t>
            </a:r>
            <a:r>
              <a:rPr lang="ru-RU" sz="2600" dirty="0" err="1"/>
              <a:t>відносну</a:t>
            </a:r>
            <a:r>
              <a:rPr lang="ru-RU" sz="2600" dirty="0"/>
              <a:t> і </a:t>
            </a:r>
            <a:r>
              <a:rPr lang="ru-RU" sz="2600" dirty="0" err="1"/>
              <a:t>абсолютну</a:t>
            </a:r>
            <a:r>
              <a:rPr lang="ru-RU" sz="2600" dirty="0"/>
              <a:t> </a:t>
            </a:r>
            <a:r>
              <a:rPr lang="ru-RU" sz="2600" dirty="0" err="1"/>
              <a:t>похибки</a:t>
            </a:r>
            <a:r>
              <a:rPr lang="ru-RU" sz="2600" dirty="0"/>
              <a:t> </a:t>
            </a:r>
            <a:r>
              <a:rPr lang="ru-RU" sz="2600" dirty="0" err="1"/>
              <a:t>вимірювання</a:t>
            </a:r>
            <a:r>
              <a:rPr lang="ru-RU" sz="2600" dirty="0"/>
              <a:t> заряду </a:t>
            </a:r>
            <a:r>
              <a:rPr lang="ru-RU" sz="2600" dirty="0" err="1"/>
              <a:t>електрона</a:t>
            </a:r>
            <a:r>
              <a:rPr lang="ru-RU" sz="2600" dirty="0"/>
              <a:t> </a:t>
            </a:r>
            <a:r>
              <a:rPr lang="ru-RU" sz="2600" dirty="0" err="1"/>
              <a:t>визначають</a:t>
            </a:r>
            <a:r>
              <a:rPr lang="ru-RU" sz="2600" dirty="0"/>
              <a:t> за формулами:</a:t>
            </a:r>
            <a:endParaRPr lang="en-US" sz="2600" dirty="0"/>
          </a:p>
          <a:p>
            <a:r>
              <a:rPr lang="uk-UA" dirty="0"/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4" descr="http://textreferat.com.ua/images/4531_image001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765" y="1340768"/>
            <a:ext cx="1533407" cy="64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textreferat.com.ua/images/4531_image003.gif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356992"/>
            <a:ext cx="2108585" cy="620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" descr="http://textreferat.com.ua/images/4531_image004.gif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531" y="5517232"/>
            <a:ext cx="4224469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34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углом 4"/>
          <p:cNvSpPr/>
          <p:nvPr/>
        </p:nvSpPr>
        <p:spPr>
          <a:xfrm>
            <a:off x="5901858" y="1558961"/>
            <a:ext cx="3240360" cy="3416320"/>
          </a:xfrm>
          <a:prstGeom prst="snip1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5903640" y="1556792"/>
            <a:ext cx="32403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 початку XX в. радянський фізик Абрам Федорович </a:t>
            </a:r>
            <a:r>
              <a:rPr lang="uk-UA" dirty="0" err="1"/>
              <a:t>Йоффе</a:t>
            </a:r>
            <a:r>
              <a:rPr lang="uk-UA" dirty="0"/>
              <a:t> та американський вчений Роберт </a:t>
            </a:r>
            <a:r>
              <a:rPr lang="uk-UA" dirty="0" err="1"/>
              <a:t>Міллікен</a:t>
            </a:r>
            <a:r>
              <a:rPr lang="uk-UA" dirty="0"/>
              <a:t> (незалежно один від одного) проробили досліди, які довели існування частинок, що мають найменший електричний заряд, і що дозволили виміряти цей заряд.</a:t>
            </a:r>
            <a:endParaRPr lang="en-US" dirty="0"/>
          </a:p>
        </p:txBody>
      </p:sp>
      <p:pic>
        <p:nvPicPr>
          <p:cNvPr id="1026" name="Picture 2" descr="http://disted.edu.vn.ua/media/images/sapsay/sapsay/lesson2/sapsay/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5169248" cy="3534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451144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/>
              <a:t>Абрам Федорович </a:t>
            </a:r>
            <a:r>
              <a:rPr lang="uk-UA" i="1" dirty="0" err="1"/>
              <a:t>Йоффе</a:t>
            </a:r>
            <a:r>
              <a:rPr lang="uk-UA" i="1" dirty="0"/>
              <a:t> (зліва) та  Роберт </a:t>
            </a:r>
            <a:r>
              <a:rPr lang="uk-UA" i="1" dirty="0" err="1"/>
              <a:t>Эндрюс</a:t>
            </a:r>
            <a:r>
              <a:rPr lang="uk-UA" i="1" dirty="0"/>
              <a:t> </a:t>
            </a:r>
            <a:r>
              <a:rPr lang="uk-UA" i="1" dirty="0" err="1"/>
              <a:t>Міллікен</a:t>
            </a:r>
            <a:r>
              <a:rPr lang="uk-UA" i="1" dirty="0"/>
              <a:t> (справа) (1927 р.)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68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64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0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18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</TotalTime>
  <Words>111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ВИЗНАЧЕННЯ ЗАРЯДУ ЕЛЕКТРОНА. ДОСЛІД ІОФФФЕ-МЕЛІКЕНА</vt:lpstr>
      <vt:lpstr>ВИЗНАЧЕННЯ ЗАРЯДУ ЕЛЕКТРОНА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ВИЗНАЧЕННЯ ЗАРЯДУ ЕЛЕКТРОНА. ДОСЛІД ІОФФФЕ-МЕЛІКЕНА</dc:title>
  <dc:creator>Липовый</dc:creator>
  <cp:lastModifiedBy>Липовый</cp:lastModifiedBy>
  <cp:revision>3</cp:revision>
  <dcterms:created xsi:type="dcterms:W3CDTF">2013-02-05T16:03:03Z</dcterms:created>
  <dcterms:modified xsi:type="dcterms:W3CDTF">2013-02-05T16:23:43Z</dcterms:modified>
</cp:coreProperties>
</file>